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Fira Sans Extra Condensed" panose="02020500000000000000" charset="0"/>
      <p:regular r:id="rId12"/>
      <p:bold r:id="rId13"/>
      <p:italic r:id="rId14"/>
      <p:boldItalic r:id="rId15"/>
    </p:embeddedFont>
    <p:embeddedFont>
      <p:font typeface="Fira Sans Extra Condensed SemiBold" panose="02020500000000000000" charset="0"/>
      <p:regular r:id="rId16"/>
      <p:bold r:id="rId17"/>
      <p:italic r:id="rId18"/>
      <p:boldItalic r:id="rId19"/>
    </p:embeddedFont>
    <p:embeddedFont>
      <p:font typeface="Roboto" panose="02020500000000000000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2AFCCA-9A15-4023-BDA8-53C7240C59DA}">
  <a:tblStyle styleId="{4F2AFCCA-9A15-4023-BDA8-53C7240C59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45" d="100"/>
          <a:sy n="145" d="100"/>
        </p:scale>
        <p:origin x="54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dcb566e1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77b7884eb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77b7884eb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03b6dab2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03b6dab2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03b6dab2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03b6dab2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0bb7152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0bb7152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100000ee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0100000ee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100000eeb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100000eeb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100000eeb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0100000eeb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0100000eeb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0100000eeb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68800" y="1166250"/>
            <a:ext cx="4657800" cy="24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68789" y="3625650"/>
            <a:ext cx="36711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ctrTitle"/>
          </p:nvPr>
        </p:nvSpPr>
        <p:spPr>
          <a:xfrm>
            <a:off x="3454475" y="960750"/>
            <a:ext cx="5632800" cy="24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Impacto e Importancia del  </a:t>
            </a:r>
            <a:r>
              <a:rPr lang="en" sz="4000" b="1" i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“BOOM Latinoamericano”</a:t>
            </a:r>
            <a:r>
              <a:rPr lang="en" sz="4000"/>
              <a:t> en la Literatura Universal.</a:t>
            </a:r>
            <a:endParaRPr sz="4000"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3454464" y="3068550"/>
            <a:ext cx="36711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Camilo Treminio</a:t>
            </a:r>
            <a:endParaRPr/>
          </a:p>
        </p:txBody>
      </p:sp>
      <p:grpSp>
        <p:nvGrpSpPr>
          <p:cNvPr id="44" name="Google Shape;44;p13"/>
          <p:cNvGrpSpPr/>
          <p:nvPr/>
        </p:nvGrpSpPr>
        <p:grpSpPr>
          <a:xfrm>
            <a:off x="617400" y="666350"/>
            <a:ext cx="2837073" cy="3048204"/>
            <a:chOff x="682000" y="871800"/>
            <a:chExt cx="2837073" cy="3048204"/>
          </a:xfrm>
        </p:grpSpPr>
        <p:sp>
          <p:nvSpPr>
            <p:cNvPr id="45" name="Google Shape;45;p13"/>
            <p:cNvSpPr/>
            <p:nvPr/>
          </p:nvSpPr>
          <p:spPr>
            <a:xfrm>
              <a:off x="700825" y="2167612"/>
              <a:ext cx="2371962" cy="1752392"/>
            </a:xfrm>
            <a:custGeom>
              <a:avLst/>
              <a:gdLst/>
              <a:ahLst/>
              <a:cxnLst/>
              <a:rect l="l" t="t" r="r" b="b"/>
              <a:pathLst>
                <a:path w="166746" h="123191" extrusionOk="0">
                  <a:moveTo>
                    <a:pt x="150554" y="1"/>
                  </a:moveTo>
                  <a:lnTo>
                    <a:pt x="150294" y="14"/>
                  </a:lnTo>
                  <a:lnTo>
                    <a:pt x="150035" y="55"/>
                  </a:lnTo>
                  <a:lnTo>
                    <a:pt x="77848" y="8458"/>
                  </a:lnTo>
                  <a:lnTo>
                    <a:pt x="76975" y="8540"/>
                  </a:lnTo>
                  <a:lnTo>
                    <a:pt x="76102" y="8608"/>
                  </a:lnTo>
                  <a:lnTo>
                    <a:pt x="3492" y="17761"/>
                  </a:lnTo>
                  <a:lnTo>
                    <a:pt x="3247" y="17788"/>
                  </a:lnTo>
                  <a:lnTo>
                    <a:pt x="3015" y="17829"/>
                  </a:lnTo>
                  <a:lnTo>
                    <a:pt x="2838" y="17870"/>
                  </a:lnTo>
                  <a:lnTo>
                    <a:pt x="2660" y="17911"/>
                  </a:lnTo>
                  <a:lnTo>
                    <a:pt x="2483" y="17966"/>
                  </a:lnTo>
                  <a:lnTo>
                    <a:pt x="2319" y="18034"/>
                  </a:lnTo>
                  <a:lnTo>
                    <a:pt x="2156" y="18102"/>
                  </a:lnTo>
                  <a:lnTo>
                    <a:pt x="2006" y="18184"/>
                  </a:lnTo>
                  <a:lnTo>
                    <a:pt x="1856" y="18266"/>
                  </a:lnTo>
                  <a:lnTo>
                    <a:pt x="1706" y="18361"/>
                  </a:lnTo>
                  <a:lnTo>
                    <a:pt x="1419" y="18566"/>
                  </a:lnTo>
                  <a:lnTo>
                    <a:pt x="1160" y="18784"/>
                  </a:lnTo>
                  <a:lnTo>
                    <a:pt x="928" y="19043"/>
                  </a:lnTo>
                  <a:lnTo>
                    <a:pt x="710" y="19302"/>
                  </a:lnTo>
                  <a:lnTo>
                    <a:pt x="519" y="19589"/>
                  </a:lnTo>
                  <a:lnTo>
                    <a:pt x="355" y="19903"/>
                  </a:lnTo>
                  <a:lnTo>
                    <a:pt x="219" y="20216"/>
                  </a:lnTo>
                  <a:lnTo>
                    <a:pt x="123" y="20544"/>
                  </a:lnTo>
                  <a:lnTo>
                    <a:pt x="82" y="20721"/>
                  </a:lnTo>
                  <a:lnTo>
                    <a:pt x="41" y="20885"/>
                  </a:lnTo>
                  <a:lnTo>
                    <a:pt x="28" y="21062"/>
                  </a:lnTo>
                  <a:lnTo>
                    <a:pt x="0" y="21239"/>
                  </a:lnTo>
                  <a:lnTo>
                    <a:pt x="0" y="21417"/>
                  </a:lnTo>
                  <a:lnTo>
                    <a:pt x="0" y="21594"/>
                  </a:lnTo>
                  <a:lnTo>
                    <a:pt x="0" y="21771"/>
                  </a:lnTo>
                  <a:lnTo>
                    <a:pt x="28" y="21962"/>
                  </a:lnTo>
                  <a:lnTo>
                    <a:pt x="11868" y="119890"/>
                  </a:lnTo>
                  <a:lnTo>
                    <a:pt x="11895" y="120081"/>
                  </a:lnTo>
                  <a:lnTo>
                    <a:pt x="11922" y="120258"/>
                  </a:lnTo>
                  <a:lnTo>
                    <a:pt x="11977" y="120449"/>
                  </a:lnTo>
                  <a:lnTo>
                    <a:pt x="12032" y="120626"/>
                  </a:lnTo>
                  <a:lnTo>
                    <a:pt x="12100" y="120804"/>
                  </a:lnTo>
                  <a:lnTo>
                    <a:pt x="12168" y="120967"/>
                  </a:lnTo>
                  <a:lnTo>
                    <a:pt x="12250" y="121145"/>
                  </a:lnTo>
                  <a:lnTo>
                    <a:pt x="12332" y="121295"/>
                  </a:lnTo>
                  <a:lnTo>
                    <a:pt x="12427" y="121458"/>
                  </a:lnTo>
                  <a:lnTo>
                    <a:pt x="12523" y="121608"/>
                  </a:lnTo>
                  <a:lnTo>
                    <a:pt x="12632" y="121745"/>
                  </a:lnTo>
                  <a:lnTo>
                    <a:pt x="12755" y="121895"/>
                  </a:lnTo>
                  <a:lnTo>
                    <a:pt x="12877" y="122031"/>
                  </a:lnTo>
                  <a:lnTo>
                    <a:pt x="13000" y="122154"/>
                  </a:lnTo>
                  <a:lnTo>
                    <a:pt x="13137" y="122277"/>
                  </a:lnTo>
                  <a:lnTo>
                    <a:pt x="13273" y="122386"/>
                  </a:lnTo>
                  <a:lnTo>
                    <a:pt x="13423" y="122495"/>
                  </a:lnTo>
                  <a:lnTo>
                    <a:pt x="13573" y="122591"/>
                  </a:lnTo>
                  <a:lnTo>
                    <a:pt x="13723" y="122686"/>
                  </a:lnTo>
                  <a:lnTo>
                    <a:pt x="13887" y="122782"/>
                  </a:lnTo>
                  <a:lnTo>
                    <a:pt x="14050" y="122850"/>
                  </a:lnTo>
                  <a:lnTo>
                    <a:pt x="14214" y="122932"/>
                  </a:lnTo>
                  <a:lnTo>
                    <a:pt x="14378" y="122986"/>
                  </a:lnTo>
                  <a:lnTo>
                    <a:pt x="14555" y="123041"/>
                  </a:lnTo>
                  <a:lnTo>
                    <a:pt x="14732" y="123095"/>
                  </a:lnTo>
                  <a:lnTo>
                    <a:pt x="14910" y="123123"/>
                  </a:lnTo>
                  <a:lnTo>
                    <a:pt x="15101" y="123163"/>
                  </a:lnTo>
                  <a:lnTo>
                    <a:pt x="15278" y="123177"/>
                  </a:lnTo>
                  <a:lnTo>
                    <a:pt x="15469" y="123191"/>
                  </a:lnTo>
                  <a:lnTo>
                    <a:pt x="15660" y="123191"/>
                  </a:lnTo>
                  <a:lnTo>
                    <a:pt x="15851" y="123177"/>
                  </a:lnTo>
                  <a:lnTo>
                    <a:pt x="16042" y="123163"/>
                  </a:lnTo>
                  <a:lnTo>
                    <a:pt x="163444" y="105335"/>
                  </a:lnTo>
                  <a:lnTo>
                    <a:pt x="163635" y="105308"/>
                  </a:lnTo>
                  <a:lnTo>
                    <a:pt x="163812" y="105267"/>
                  </a:lnTo>
                  <a:lnTo>
                    <a:pt x="164003" y="105226"/>
                  </a:lnTo>
                  <a:lnTo>
                    <a:pt x="164181" y="105171"/>
                  </a:lnTo>
                  <a:lnTo>
                    <a:pt x="164358" y="105103"/>
                  </a:lnTo>
                  <a:lnTo>
                    <a:pt x="164522" y="105035"/>
                  </a:lnTo>
                  <a:lnTo>
                    <a:pt x="164699" y="104953"/>
                  </a:lnTo>
                  <a:lnTo>
                    <a:pt x="164849" y="104871"/>
                  </a:lnTo>
                  <a:lnTo>
                    <a:pt x="165013" y="104776"/>
                  </a:lnTo>
                  <a:lnTo>
                    <a:pt x="165163" y="104680"/>
                  </a:lnTo>
                  <a:lnTo>
                    <a:pt x="165299" y="104571"/>
                  </a:lnTo>
                  <a:lnTo>
                    <a:pt x="165449" y="104448"/>
                  </a:lnTo>
                  <a:lnTo>
                    <a:pt x="165572" y="104325"/>
                  </a:lnTo>
                  <a:lnTo>
                    <a:pt x="165708" y="104203"/>
                  </a:lnTo>
                  <a:lnTo>
                    <a:pt x="165831" y="104066"/>
                  </a:lnTo>
                  <a:lnTo>
                    <a:pt x="165940" y="103930"/>
                  </a:lnTo>
                  <a:lnTo>
                    <a:pt x="166049" y="103794"/>
                  </a:lnTo>
                  <a:lnTo>
                    <a:pt x="166145" y="103643"/>
                  </a:lnTo>
                  <a:lnTo>
                    <a:pt x="166240" y="103493"/>
                  </a:lnTo>
                  <a:lnTo>
                    <a:pt x="166336" y="103330"/>
                  </a:lnTo>
                  <a:lnTo>
                    <a:pt x="166404" y="103166"/>
                  </a:lnTo>
                  <a:lnTo>
                    <a:pt x="166486" y="103002"/>
                  </a:lnTo>
                  <a:lnTo>
                    <a:pt x="166540" y="102825"/>
                  </a:lnTo>
                  <a:lnTo>
                    <a:pt x="166595" y="102661"/>
                  </a:lnTo>
                  <a:lnTo>
                    <a:pt x="166650" y="102484"/>
                  </a:lnTo>
                  <a:lnTo>
                    <a:pt x="166677" y="102307"/>
                  </a:lnTo>
                  <a:lnTo>
                    <a:pt x="166718" y="102116"/>
                  </a:lnTo>
                  <a:lnTo>
                    <a:pt x="166731" y="101938"/>
                  </a:lnTo>
                  <a:lnTo>
                    <a:pt x="166745" y="101747"/>
                  </a:lnTo>
                  <a:lnTo>
                    <a:pt x="166745" y="101556"/>
                  </a:lnTo>
                  <a:lnTo>
                    <a:pt x="166745" y="101365"/>
                  </a:lnTo>
                  <a:lnTo>
                    <a:pt x="166718" y="101174"/>
                  </a:lnTo>
                  <a:lnTo>
                    <a:pt x="155328" y="3411"/>
                  </a:lnTo>
                  <a:lnTo>
                    <a:pt x="155273" y="3083"/>
                  </a:lnTo>
                  <a:lnTo>
                    <a:pt x="155191" y="2770"/>
                  </a:lnTo>
                  <a:lnTo>
                    <a:pt x="155096" y="2470"/>
                  </a:lnTo>
                  <a:lnTo>
                    <a:pt x="154959" y="2183"/>
                  </a:lnTo>
                  <a:lnTo>
                    <a:pt x="154809" y="1897"/>
                  </a:lnTo>
                  <a:lnTo>
                    <a:pt x="154632" y="1638"/>
                  </a:lnTo>
                  <a:lnTo>
                    <a:pt x="154441" y="1392"/>
                  </a:lnTo>
                  <a:lnTo>
                    <a:pt x="154237" y="1174"/>
                  </a:lnTo>
                  <a:lnTo>
                    <a:pt x="154005" y="955"/>
                  </a:lnTo>
                  <a:lnTo>
                    <a:pt x="153745" y="765"/>
                  </a:lnTo>
                  <a:lnTo>
                    <a:pt x="153486" y="601"/>
                  </a:lnTo>
                  <a:lnTo>
                    <a:pt x="153200" y="451"/>
                  </a:lnTo>
                  <a:lnTo>
                    <a:pt x="152913" y="328"/>
                  </a:lnTo>
                  <a:lnTo>
                    <a:pt x="152613" y="233"/>
                  </a:lnTo>
                  <a:lnTo>
                    <a:pt x="152300" y="151"/>
                  </a:lnTo>
                  <a:lnTo>
                    <a:pt x="151972" y="110"/>
                  </a:lnTo>
                  <a:lnTo>
                    <a:pt x="151058" y="14"/>
                  </a:lnTo>
                  <a:lnTo>
                    <a:pt x="150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747000" y="2261925"/>
              <a:ext cx="1212383" cy="1605106"/>
            </a:xfrm>
            <a:custGeom>
              <a:avLst/>
              <a:gdLst/>
              <a:ahLst/>
              <a:cxnLst/>
              <a:rect l="l" t="t" r="r" b="b"/>
              <a:pathLst>
                <a:path w="85229" h="112837" extrusionOk="0">
                  <a:moveTo>
                    <a:pt x="57238" y="0"/>
                  </a:moveTo>
                  <a:lnTo>
                    <a:pt x="55778" y="14"/>
                  </a:lnTo>
                  <a:lnTo>
                    <a:pt x="54318" y="41"/>
                  </a:lnTo>
                  <a:lnTo>
                    <a:pt x="52845" y="109"/>
                  </a:lnTo>
                  <a:lnTo>
                    <a:pt x="51358" y="177"/>
                  </a:lnTo>
                  <a:lnTo>
                    <a:pt x="49858" y="287"/>
                  </a:lnTo>
                  <a:lnTo>
                    <a:pt x="48357" y="409"/>
                  </a:lnTo>
                  <a:lnTo>
                    <a:pt x="46843" y="546"/>
                  </a:lnTo>
                  <a:lnTo>
                    <a:pt x="45329" y="709"/>
                  </a:lnTo>
                  <a:lnTo>
                    <a:pt x="43801" y="887"/>
                  </a:lnTo>
                  <a:lnTo>
                    <a:pt x="42287" y="1078"/>
                  </a:lnTo>
                  <a:lnTo>
                    <a:pt x="40773" y="1282"/>
                  </a:lnTo>
                  <a:lnTo>
                    <a:pt x="39259" y="1501"/>
                  </a:lnTo>
                  <a:lnTo>
                    <a:pt x="37745" y="1746"/>
                  </a:lnTo>
                  <a:lnTo>
                    <a:pt x="36244" y="1992"/>
                  </a:lnTo>
                  <a:lnTo>
                    <a:pt x="34744" y="2251"/>
                  </a:lnTo>
                  <a:lnTo>
                    <a:pt x="33257" y="2510"/>
                  </a:lnTo>
                  <a:lnTo>
                    <a:pt x="31770" y="2796"/>
                  </a:lnTo>
                  <a:lnTo>
                    <a:pt x="30311" y="3083"/>
                  </a:lnTo>
                  <a:lnTo>
                    <a:pt x="28865" y="3369"/>
                  </a:lnTo>
                  <a:lnTo>
                    <a:pt x="27419" y="3683"/>
                  </a:lnTo>
                  <a:lnTo>
                    <a:pt x="26014" y="3983"/>
                  </a:lnTo>
                  <a:lnTo>
                    <a:pt x="24609" y="4297"/>
                  </a:lnTo>
                  <a:lnTo>
                    <a:pt x="21881" y="4924"/>
                  </a:lnTo>
                  <a:lnTo>
                    <a:pt x="19248" y="5579"/>
                  </a:lnTo>
                  <a:lnTo>
                    <a:pt x="16725" y="6220"/>
                  </a:lnTo>
                  <a:lnTo>
                    <a:pt x="14324" y="6848"/>
                  </a:lnTo>
                  <a:lnTo>
                    <a:pt x="12059" y="7475"/>
                  </a:lnTo>
                  <a:lnTo>
                    <a:pt x="9959" y="8062"/>
                  </a:lnTo>
                  <a:lnTo>
                    <a:pt x="8008" y="8635"/>
                  </a:lnTo>
                  <a:lnTo>
                    <a:pt x="6248" y="9153"/>
                  </a:lnTo>
                  <a:lnTo>
                    <a:pt x="4666" y="9644"/>
                  </a:lnTo>
                  <a:lnTo>
                    <a:pt x="3302" y="10067"/>
                  </a:lnTo>
                  <a:lnTo>
                    <a:pt x="2156" y="10435"/>
                  </a:lnTo>
                  <a:lnTo>
                    <a:pt x="560" y="10954"/>
                  </a:lnTo>
                  <a:lnTo>
                    <a:pt x="1" y="11145"/>
                  </a:lnTo>
                  <a:lnTo>
                    <a:pt x="12305" y="112837"/>
                  </a:lnTo>
                  <a:lnTo>
                    <a:pt x="85228" y="104025"/>
                  </a:lnTo>
                  <a:lnTo>
                    <a:pt x="72897" y="2046"/>
                  </a:lnTo>
                  <a:lnTo>
                    <a:pt x="72324" y="1869"/>
                  </a:lnTo>
                  <a:lnTo>
                    <a:pt x="71751" y="1692"/>
                  </a:lnTo>
                  <a:lnTo>
                    <a:pt x="71165" y="1541"/>
                  </a:lnTo>
                  <a:lnTo>
                    <a:pt x="70565" y="1391"/>
                  </a:lnTo>
                  <a:lnTo>
                    <a:pt x="69964" y="1241"/>
                  </a:lnTo>
                  <a:lnTo>
                    <a:pt x="69351" y="1105"/>
                  </a:lnTo>
                  <a:lnTo>
                    <a:pt x="68737" y="982"/>
                  </a:lnTo>
                  <a:lnTo>
                    <a:pt x="68109" y="859"/>
                  </a:lnTo>
                  <a:lnTo>
                    <a:pt x="67482" y="750"/>
                  </a:lnTo>
                  <a:lnTo>
                    <a:pt x="66841" y="655"/>
                  </a:lnTo>
                  <a:lnTo>
                    <a:pt x="66186" y="559"/>
                  </a:lnTo>
                  <a:lnTo>
                    <a:pt x="65531" y="477"/>
                  </a:lnTo>
                  <a:lnTo>
                    <a:pt x="64876" y="396"/>
                  </a:lnTo>
                  <a:lnTo>
                    <a:pt x="64208" y="327"/>
                  </a:lnTo>
                  <a:lnTo>
                    <a:pt x="62858" y="205"/>
                  </a:lnTo>
                  <a:lnTo>
                    <a:pt x="61480" y="109"/>
                  </a:lnTo>
                  <a:lnTo>
                    <a:pt x="60075" y="41"/>
                  </a:lnTo>
                  <a:lnTo>
                    <a:pt x="586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922026" y="3694341"/>
              <a:ext cx="1037358" cy="172706"/>
            </a:xfrm>
            <a:custGeom>
              <a:avLst/>
              <a:gdLst/>
              <a:ahLst/>
              <a:cxnLst/>
              <a:rect l="l" t="t" r="r" b="b"/>
              <a:pathLst>
                <a:path w="72925" h="12141" extrusionOk="0">
                  <a:moveTo>
                    <a:pt x="57019" y="0"/>
                  </a:moveTo>
                  <a:lnTo>
                    <a:pt x="55887" y="28"/>
                  </a:lnTo>
                  <a:lnTo>
                    <a:pt x="54728" y="69"/>
                  </a:lnTo>
                  <a:lnTo>
                    <a:pt x="53568" y="123"/>
                  </a:lnTo>
                  <a:lnTo>
                    <a:pt x="52395" y="205"/>
                  </a:lnTo>
                  <a:lnTo>
                    <a:pt x="51208" y="287"/>
                  </a:lnTo>
                  <a:lnTo>
                    <a:pt x="50022" y="382"/>
                  </a:lnTo>
                  <a:lnTo>
                    <a:pt x="48821" y="505"/>
                  </a:lnTo>
                  <a:lnTo>
                    <a:pt x="47607" y="642"/>
                  </a:lnTo>
                  <a:lnTo>
                    <a:pt x="46393" y="778"/>
                  </a:lnTo>
                  <a:lnTo>
                    <a:pt x="45179" y="928"/>
                  </a:lnTo>
                  <a:lnTo>
                    <a:pt x="43951" y="1105"/>
                  </a:lnTo>
                  <a:lnTo>
                    <a:pt x="42724" y="1283"/>
                  </a:lnTo>
                  <a:lnTo>
                    <a:pt x="41496" y="1474"/>
                  </a:lnTo>
                  <a:lnTo>
                    <a:pt x="40255" y="1665"/>
                  </a:lnTo>
                  <a:lnTo>
                    <a:pt x="39027" y="1883"/>
                  </a:lnTo>
                  <a:lnTo>
                    <a:pt x="37799" y="2088"/>
                  </a:lnTo>
                  <a:lnTo>
                    <a:pt x="36572" y="2319"/>
                  </a:lnTo>
                  <a:lnTo>
                    <a:pt x="34116" y="2797"/>
                  </a:lnTo>
                  <a:lnTo>
                    <a:pt x="31702" y="3302"/>
                  </a:lnTo>
                  <a:lnTo>
                    <a:pt x="29301" y="3820"/>
                  </a:lnTo>
                  <a:lnTo>
                    <a:pt x="26941" y="4366"/>
                  </a:lnTo>
                  <a:lnTo>
                    <a:pt x="24622" y="4925"/>
                  </a:lnTo>
                  <a:lnTo>
                    <a:pt x="22358" y="5484"/>
                  </a:lnTo>
                  <a:lnTo>
                    <a:pt x="20162" y="6057"/>
                  </a:lnTo>
                  <a:lnTo>
                    <a:pt x="18020" y="6630"/>
                  </a:lnTo>
                  <a:lnTo>
                    <a:pt x="15974" y="7189"/>
                  </a:lnTo>
                  <a:lnTo>
                    <a:pt x="13996" y="7748"/>
                  </a:lnTo>
                  <a:lnTo>
                    <a:pt x="12128" y="8294"/>
                  </a:lnTo>
                  <a:lnTo>
                    <a:pt x="10354" y="8812"/>
                  </a:lnTo>
                  <a:lnTo>
                    <a:pt x="8690" y="9317"/>
                  </a:lnTo>
                  <a:lnTo>
                    <a:pt x="7149" y="9795"/>
                  </a:lnTo>
                  <a:lnTo>
                    <a:pt x="5744" y="10245"/>
                  </a:lnTo>
                  <a:lnTo>
                    <a:pt x="3329" y="11022"/>
                  </a:lnTo>
                  <a:lnTo>
                    <a:pt x="1515" y="11622"/>
                  </a:lnTo>
                  <a:lnTo>
                    <a:pt x="383" y="12004"/>
                  </a:lnTo>
                  <a:lnTo>
                    <a:pt x="1" y="12141"/>
                  </a:lnTo>
                  <a:lnTo>
                    <a:pt x="72924" y="3329"/>
                  </a:lnTo>
                  <a:lnTo>
                    <a:pt x="72583" y="3179"/>
                  </a:lnTo>
                  <a:lnTo>
                    <a:pt x="72188" y="3015"/>
                  </a:lnTo>
                  <a:lnTo>
                    <a:pt x="71642" y="2810"/>
                  </a:lnTo>
                  <a:lnTo>
                    <a:pt x="70960" y="2551"/>
                  </a:lnTo>
                  <a:lnTo>
                    <a:pt x="70169" y="2278"/>
                  </a:lnTo>
                  <a:lnTo>
                    <a:pt x="69269" y="1978"/>
                  </a:lnTo>
                  <a:lnTo>
                    <a:pt x="68273" y="1665"/>
                  </a:lnTo>
                  <a:lnTo>
                    <a:pt x="67195" y="1351"/>
                  </a:lnTo>
                  <a:lnTo>
                    <a:pt x="66036" y="1051"/>
                  </a:lnTo>
                  <a:lnTo>
                    <a:pt x="65436" y="914"/>
                  </a:lnTo>
                  <a:lnTo>
                    <a:pt x="64808" y="778"/>
                  </a:lnTo>
                  <a:lnTo>
                    <a:pt x="64181" y="642"/>
                  </a:lnTo>
                  <a:lnTo>
                    <a:pt x="63540" y="519"/>
                  </a:lnTo>
                  <a:lnTo>
                    <a:pt x="62885" y="410"/>
                  </a:lnTo>
                  <a:lnTo>
                    <a:pt x="62216" y="314"/>
                  </a:lnTo>
                  <a:lnTo>
                    <a:pt x="61548" y="219"/>
                  </a:lnTo>
                  <a:lnTo>
                    <a:pt x="60880" y="137"/>
                  </a:lnTo>
                  <a:lnTo>
                    <a:pt x="60198" y="82"/>
                  </a:lnTo>
                  <a:lnTo>
                    <a:pt x="59516" y="41"/>
                  </a:lnTo>
                  <a:lnTo>
                    <a:pt x="58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931344" y="2972699"/>
              <a:ext cx="893188" cy="158538"/>
            </a:xfrm>
            <a:custGeom>
              <a:avLst/>
              <a:gdLst/>
              <a:ahLst/>
              <a:cxnLst/>
              <a:rect l="l" t="t" r="r" b="b"/>
              <a:pathLst>
                <a:path w="62790" h="11145" extrusionOk="0">
                  <a:moveTo>
                    <a:pt x="47252" y="0"/>
                  </a:moveTo>
                  <a:lnTo>
                    <a:pt x="46066" y="28"/>
                  </a:lnTo>
                  <a:lnTo>
                    <a:pt x="44851" y="69"/>
                  </a:lnTo>
                  <a:lnTo>
                    <a:pt x="43610" y="123"/>
                  </a:lnTo>
                  <a:lnTo>
                    <a:pt x="42342" y="205"/>
                  </a:lnTo>
                  <a:lnTo>
                    <a:pt x="41059" y="300"/>
                  </a:lnTo>
                  <a:lnTo>
                    <a:pt x="39736" y="410"/>
                  </a:lnTo>
                  <a:lnTo>
                    <a:pt x="38399" y="546"/>
                  </a:lnTo>
                  <a:lnTo>
                    <a:pt x="37035" y="696"/>
                  </a:lnTo>
                  <a:lnTo>
                    <a:pt x="35658" y="873"/>
                  </a:lnTo>
                  <a:lnTo>
                    <a:pt x="34239" y="1064"/>
                  </a:lnTo>
                  <a:lnTo>
                    <a:pt x="32807" y="1269"/>
                  </a:lnTo>
                  <a:lnTo>
                    <a:pt x="31347" y="1501"/>
                  </a:lnTo>
                  <a:lnTo>
                    <a:pt x="29860" y="1746"/>
                  </a:lnTo>
                  <a:lnTo>
                    <a:pt x="28346" y="2006"/>
                  </a:lnTo>
                  <a:lnTo>
                    <a:pt x="26818" y="2292"/>
                  </a:lnTo>
                  <a:lnTo>
                    <a:pt x="25263" y="2592"/>
                  </a:lnTo>
                  <a:lnTo>
                    <a:pt x="23681" y="2919"/>
                  </a:lnTo>
                  <a:lnTo>
                    <a:pt x="21348" y="3411"/>
                  </a:lnTo>
                  <a:lnTo>
                    <a:pt x="19084" y="3929"/>
                  </a:lnTo>
                  <a:lnTo>
                    <a:pt x="16902" y="4447"/>
                  </a:lnTo>
                  <a:lnTo>
                    <a:pt x="14801" y="4966"/>
                  </a:lnTo>
                  <a:lnTo>
                    <a:pt x="12809" y="5484"/>
                  </a:lnTo>
                  <a:lnTo>
                    <a:pt x="10913" y="5989"/>
                  </a:lnTo>
                  <a:lnTo>
                    <a:pt x="9154" y="6480"/>
                  </a:lnTo>
                  <a:lnTo>
                    <a:pt x="7530" y="6943"/>
                  </a:lnTo>
                  <a:lnTo>
                    <a:pt x="6044" y="7380"/>
                  </a:lnTo>
                  <a:lnTo>
                    <a:pt x="4720" y="7776"/>
                  </a:lnTo>
                  <a:lnTo>
                    <a:pt x="2592" y="8444"/>
                  </a:lnTo>
                  <a:lnTo>
                    <a:pt x="1228" y="8880"/>
                  </a:lnTo>
                  <a:lnTo>
                    <a:pt x="737" y="9044"/>
                  </a:lnTo>
                  <a:lnTo>
                    <a:pt x="628" y="9085"/>
                  </a:lnTo>
                  <a:lnTo>
                    <a:pt x="533" y="9140"/>
                  </a:lnTo>
                  <a:lnTo>
                    <a:pt x="437" y="9194"/>
                  </a:lnTo>
                  <a:lnTo>
                    <a:pt x="355" y="9262"/>
                  </a:lnTo>
                  <a:lnTo>
                    <a:pt x="287" y="9344"/>
                  </a:lnTo>
                  <a:lnTo>
                    <a:pt x="219" y="9412"/>
                  </a:lnTo>
                  <a:lnTo>
                    <a:pt x="164" y="9508"/>
                  </a:lnTo>
                  <a:lnTo>
                    <a:pt x="110" y="9590"/>
                  </a:lnTo>
                  <a:lnTo>
                    <a:pt x="69" y="9685"/>
                  </a:lnTo>
                  <a:lnTo>
                    <a:pt x="42" y="9794"/>
                  </a:lnTo>
                  <a:lnTo>
                    <a:pt x="14" y="9890"/>
                  </a:lnTo>
                  <a:lnTo>
                    <a:pt x="1" y="9999"/>
                  </a:lnTo>
                  <a:lnTo>
                    <a:pt x="1" y="10095"/>
                  </a:lnTo>
                  <a:lnTo>
                    <a:pt x="14" y="10204"/>
                  </a:lnTo>
                  <a:lnTo>
                    <a:pt x="28" y="10313"/>
                  </a:lnTo>
                  <a:lnTo>
                    <a:pt x="55" y="10422"/>
                  </a:lnTo>
                  <a:lnTo>
                    <a:pt x="123" y="10586"/>
                  </a:lnTo>
                  <a:lnTo>
                    <a:pt x="219" y="10722"/>
                  </a:lnTo>
                  <a:lnTo>
                    <a:pt x="328" y="10845"/>
                  </a:lnTo>
                  <a:lnTo>
                    <a:pt x="451" y="10954"/>
                  </a:lnTo>
                  <a:lnTo>
                    <a:pt x="601" y="11036"/>
                  </a:lnTo>
                  <a:lnTo>
                    <a:pt x="751" y="11104"/>
                  </a:lnTo>
                  <a:lnTo>
                    <a:pt x="915" y="11131"/>
                  </a:lnTo>
                  <a:lnTo>
                    <a:pt x="1078" y="11145"/>
                  </a:lnTo>
                  <a:lnTo>
                    <a:pt x="1256" y="11131"/>
                  </a:lnTo>
                  <a:lnTo>
                    <a:pt x="1433" y="11090"/>
                  </a:lnTo>
                  <a:lnTo>
                    <a:pt x="1924" y="10927"/>
                  </a:lnTo>
                  <a:lnTo>
                    <a:pt x="3274" y="10490"/>
                  </a:lnTo>
                  <a:lnTo>
                    <a:pt x="5375" y="9835"/>
                  </a:lnTo>
                  <a:lnTo>
                    <a:pt x="6685" y="9440"/>
                  </a:lnTo>
                  <a:lnTo>
                    <a:pt x="8158" y="9017"/>
                  </a:lnTo>
                  <a:lnTo>
                    <a:pt x="9767" y="8553"/>
                  </a:lnTo>
                  <a:lnTo>
                    <a:pt x="11513" y="8076"/>
                  </a:lnTo>
                  <a:lnTo>
                    <a:pt x="13382" y="7571"/>
                  </a:lnTo>
                  <a:lnTo>
                    <a:pt x="15360" y="7066"/>
                  </a:lnTo>
                  <a:lnTo>
                    <a:pt x="17434" y="6548"/>
                  </a:lnTo>
                  <a:lnTo>
                    <a:pt x="19589" y="6030"/>
                  </a:lnTo>
                  <a:lnTo>
                    <a:pt x="21840" y="5525"/>
                  </a:lnTo>
                  <a:lnTo>
                    <a:pt x="24145" y="5034"/>
                  </a:lnTo>
                  <a:lnTo>
                    <a:pt x="25673" y="4720"/>
                  </a:lnTo>
                  <a:lnTo>
                    <a:pt x="27173" y="4434"/>
                  </a:lnTo>
                  <a:lnTo>
                    <a:pt x="28646" y="4161"/>
                  </a:lnTo>
                  <a:lnTo>
                    <a:pt x="30106" y="3902"/>
                  </a:lnTo>
                  <a:lnTo>
                    <a:pt x="31552" y="3656"/>
                  </a:lnTo>
                  <a:lnTo>
                    <a:pt x="32970" y="3438"/>
                  </a:lnTo>
                  <a:lnTo>
                    <a:pt x="34362" y="3233"/>
                  </a:lnTo>
                  <a:lnTo>
                    <a:pt x="35739" y="3056"/>
                  </a:lnTo>
                  <a:lnTo>
                    <a:pt x="37090" y="2892"/>
                  </a:lnTo>
                  <a:lnTo>
                    <a:pt x="38413" y="2742"/>
                  </a:lnTo>
                  <a:lnTo>
                    <a:pt x="39723" y="2606"/>
                  </a:lnTo>
                  <a:lnTo>
                    <a:pt x="41005" y="2497"/>
                  </a:lnTo>
                  <a:lnTo>
                    <a:pt x="42260" y="2401"/>
                  </a:lnTo>
                  <a:lnTo>
                    <a:pt x="43501" y="2319"/>
                  </a:lnTo>
                  <a:lnTo>
                    <a:pt x="44715" y="2251"/>
                  </a:lnTo>
                  <a:lnTo>
                    <a:pt x="45902" y="2210"/>
                  </a:lnTo>
                  <a:lnTo>
                    <a:pt x="47061" y="2196"/>
                  </a:lnTo>
                  <a:lnTo>
                    <a:pt x="48193" y="2183"/>
                  </a:lnTo>
                  <a:lnTo>
                    <a:pt x="49312" y="2196"/>
                  </a:lnTo>
                  <a:lnTo>
                    <a:pt x="50390" y="2224"/>
                  </a:lnTo>
                  <a:lnTo>
                    <a:pt x="51454" y="2278"/>
                  </a:lnTo>
                  <a:lnTo>
                    <a:pt x="52490" y="2333"/>
                  </a:lnTo>
                  <a:lnTo>
                    <a:pt x="53500" y="2415"/>
                  </a:lnTo>
                  <a:lnTo>
                    <a:pt x="54482" y="2524"/>
                  </a:lnTo>
                  <a:lnTo>
                    <a:pt x="55437" y="2633"/>
                  </a:lnTo>
                  <a:lnTo>
                    <a:pt x="56364" y="2769"/>
                  </a:lnTo>
                  <a:lnTo>
                    <a:pt x="57278" y="2933"/>
                  </a:lnTo>
                  <a:lnTo>
                    <a:pt x="58151" y="3097"/>
                  </a:lnTo>
                  <a:lnTo>
                    <a:pt x="58997" y="3288"/>
                  </a:lnTo>
                  <a:lnTo>
                    <a:pt x="59815" y="3506"/>
                  </a:lnTo>
                  <a:lnTo>
                    <a:pt x="60607" y="3724"/>
                  </a:lnTo>
                  <a:lnTo>
                    <a:pt x="61370" y="3970"/>
                  </a:lnTo>
                  <a:lnTo>
                    <a:pt x="61480" y="3997"/>
                  </a:lnTo>
                  <a:lnTo>
                    <a:pt x="61589" y="4024"/>
                  </a:lnTo>
                  <a:lnTo>
                    <a:pt x="61793" y="4024"/>
                  </a:lnTo>
                  <a:lnTo>
                    <a:pt x="61902" y="4011"/>
                  </a:lnTo>
                  <a:lnTo>
                    <a:pt x="61998" y="3983"/>
                  </a:lnTo>
                  <a:lnTo>
                    <a:pt x="62093" y="3956"/>
                  </a:lnTo>
                  <a:lnTo>
                    <a:pt x="62189" y="3915"/>
                  </a:lnTo>
                  <a:lnTo>
                    <a:pt x="62284" y="3861"/>
                  </a:lnTo>
                  <a:lnTo>
                    <a:pt x="62366" y="3806"/>
                  </a:lnTo>
                  <a:lnTo>
                    <a:pt x="62448" y="3738"/>
                  </a:lnTo>
                  <a:lnTo>
                    <a:pt x="62530" y="3670"/>
                  </a:lnTo>
                  <a:lnTo>
                    <a:pt x="62584" y="3574"/>
                  </a:lnTo>
                  <a:lnTo>
                    <a:pt x="62653" y="3492"/>
                  </a:lnTo>
                  <a:lnTo>
                    <a:pt x="62694" y="3397"/>
                  </a:lnTo>
                  <a:lnTo>
                    <a:pt x="62735" y="3288"/>
                  </a:lnTo>
                  <a:lnTo>
                    <a:pt x="62762" y="3192"/>
                  </a:lnTo>
                  <a:lnTo>
                    <a:pt x="62789" y="3083"/>
                  </a:lnTo>
                  <a:lnTo>
                    <a:pt x="62789" y="2974"/>
                  </a:lnTo>
                  <a:lnTo>
                    <a:pt x="62789" y="2865"/>
                  </a:lnTo>
                  <a:lnTo>
                    <a:pt x="62775" y="2769"/>
                  </a:lnTo>
                  <a:lnTo>
                    <a:pt x="62762" y="2660"/>
                  </a:lnTo>
                  <a:lnTo>
                    <a:pt x="62721" y="2565"/>
                  </a:lnTo>
                  <a:lnTo>
                    <a:pt x="62680" y="2469"/>
                  </a:lnTo>
                  <a:lnTo>
                    <a:pt x="62639" y="2374"/>
                  </a:lnTo>
                  <a:lnTo>
                    <a:pt x="62571" y="2292"/>
                  </a:lnTo>
                  <a:lnTo>
                    <a:pt x="62503" y="2210"/>
                  </a:lnTo>
                  <a:lnTo>
                    <a:pt x="62434" y="2142"/>
                  </a:lnTo>
                  <a:lnTo>
                    <a:pt x="62353" y="2074"/>
                  </a:lnTo>
                  <a:lnTo>
                    <a:pt x="62257" y="2019"/>
                  </a:lnTo>
                  <a:lnTo>
                    <a:pt x="62162" y="1965"/>
                  </a:lnTo>
                  <a:lnTo>
                    <a:pt x="62066" y="1924"/>
                  </a:lnTo>
                  <a:lnTo>
                    <a:pt x="61248" y="1665"/>
                  </a:lnTo>
                  <a:lnTo>
                    <a:pt x="60416" y="1419"/>
                  </a:lnTo>
                  <a:lnTo>
                    <a:pt x="59556" y="1201"/>
                  </a:lnTo>
                  <a:lnTo>
                    <a:pt x="58670" y="996"/>
                  </a:lnTo>
                  <a:lnTo>
                    <a:pt x="57769" y="819"/>
                  </a:lnTo>
                  <a:lnTo>
                    <a:pt x="56828" y="655"/>
                  </a:lnTo>
                  <a:lnTo>
                    <a:pt x="55860" y="505"/>
                  </a:lnTo>
                  <a:lnTo>
                    <a:pt x="54877" y="369"/>
                  </a:lnTo>
                  <a:lnTo>
                    <a:pt x="53868" y="260"/>
                  </a:lnTo>
                  <a:lnTo>
                    <a:pt x="52831" y="178"/>
                  </a:lnTo>
                  <a:lnTo>
                    <a:pt x="51767" y="109"/>
                  </a:lnTo>
                  <a:lnTo>
                    <a:pt x="50676" y="55"/>
                  </a:lnTo>
                  <a:lnTo>
                    <a:pt x="49558" y="14"/>
                  </a:lnTo>
                  <a:lnTo>
                    <a:pt x="484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951913" y="3142491"/>
              <a:ext cx="893174" cy="158538"/>
            </a:xfrm>
            <a:custGeom>
              <a:avLst/>
              <a:gdLst/>
              <a:ahLst/>
              <a:cxnLst/>
              <a:rect l="l" t="t" r="r" b="b"/>
              <a:pathLst>
                <a:path w="62789" h="11145" extrusionOk="0">
                  <a:moveTo>
                    <a:pt x="47252" y="0"/>
                  </a:moveTo>
                  <a:lnTo>
                    <a:pt x="46065" y="27"/>
                  </a:lnTo>
                  <a:lnTo>
                    <a:pt x="44851" y="68"/>
                  </a:lnTo>
                  <a:lnTo>
                    <a:pt x="43610" y="123"/>
                  </a:lnTo>
                  <a:lnTo>
                    <a:pt x="42342" y="205"/>
                  </a:lnTo>
                  <a:lnTo>
                    <a:pt x="41046" y="300"/>
                  </a:lnTo>
                  <a:lnTo>
                    <a:pt x="39736" y="409"/>
                  </a:lnTo>
                  <a:lnTo>
                    <a:pt x="38399" y="546"/>
                  </a:lnTo>
                  <a:lnTo>
                    <a:pt x="37035" y="696"/>
                  </a:lnTo>
                  <a:lnTo>
                    <a:pt x="35644" y="873"/>
                  </a:lnTo>
                  <a:lnTo>
                    <a:pt x="34239" y="1064"/>
                  </a:lnTo>
                  <a:lnTo>
                    <a:pt x="32807" y="1269"/>
                  </a:lnTo>
                  <a:lnTo>
                    <a:pt x="31347" y="1501"/>
                  </a:lnTo>
                  <a:lnTo>
                    <a:pt x="29860" y="1746"/>
                  </a:lnTo>
                  <a:lnTo>
                    <a:pt x="28346" y="2005"/>
                  </a:lnTo>
                  <a:lnTo>
                    <a:pt x="26818" y="2292"/>
                  </a:lnTo>
                  <a:lnTo>
                    <a:pt x="25263" y="2592"/>
                  </a:lnTo>
                  <a:lnTo>
                    <a:pt x="23681" y="2919"/>
                  </a:lnTo>
                  <a:lnTo>
                    <a:pt x="21348" y="3410"/>
                  </a:lnTo>
                  <a:lnTo>
                    <a:pt x="19084" y="3929"/>
                  </a:lnTo>
                  <a:lnTo>
                    <a:pt x="16901" y="4447"/>
                  </a:lnTo>
                  <a:lnTo>
                    <a:pt x="14801" y="4965"/>
                  </a:lnTo>
                  <a:lnTo>
                    <a:pt x="12796" y="5484"/>
                  </a:lnTo>
                  <a:lnTo>
                    <a:pt x="10913" y="5988"/>
                  </a:lnTo>
                  <a:lnTo>
                    <a:pt x="9154" y="6479"/>
                  </a:lnTo>
                  <a:lnTo>
                    <a:pt x="7517" y="6943"/>
                  </a:lnTo>
                  <a:lnTo>
                    <a:pt x="6043" y="7380"/>
                  </a:lnTo>
                  <a:lnTo>
                    <a:pt x="4720" y="7775"/>
                  </a:lnTo>
                  <a:lnTo>
                    <a:pt x="2592" y="8444"/>
                  </a:lnTo>
                  <a:lnTo>
                    <a:pt x="1228" y="8880"/>
                  </a:lnTo>
                  <a:lnTo>
                    <a:pt x="724" y="9044"/>
                  </a:lnTo>
                  <a:lnTo>
                    <a:pt x="628" y="9085"/>
                  </a:lnTo>
                  <a:lnTo>
                    <a:pt x="533" y="9139"/>
                  </a:lnTo>
                  <a:lnTo>
                    <a:pt x="437" y="9194"/>
                  </a:lnTo>
                  <a:lnTo>
                    <a:pt x="355" y="9262"/>
                  </a:lnTo>
                  <a:lnTo>
                    <a:pt x="287" y="9330"/>
                  </a:lnTo>
                  <a:lnTo>
                    <a:pt x="219" y="9412"/>
                  </a:lnTo>
                  <a:lnTo>
                    <a:pt x="151" y="9508"/>
                  </a:lnTo>
                  <a:lnTo>
                    <a:pt x="110" y="9590"/>
                  </a:lnTo>
                  <a:lnTo>
                    <a:pt x="69" y="9685"/>
                  </a:lnTo>
                  <a:lnTo>
                    <a:pt x="28" y="9780"/>
                  </a:lnTo>
                  <a:lnTo>
                    <a:pt x="14" y="9890"/>
                  </a:lnTo>
                  <a:lnTo>
                    <a:pt x="1" y="9985"/>
                  </a:lnTo>
                  <a:lnTo>
                    <a:pt x="1" y="10094"/>
                  </a:lnTo>
                  <a:lnTo>
                    <a:pt x="1" y="10203"/>
                  </a:lnTo>
                  <a:lnTo>
                    <a:pt x="28" y="10312"/>
                  </a:lnTo>
                  <a:lnTo>
                    <a:pt x="55" y="10422"/>
                  </a:lnTo>
                  <a:lnTo>
                    <a:pt x="123" y="10572"/>
                  </a:lnTo>
                  <a:lnTo>
                    <a:pt x="219" y="10722"/>
                  </a:lnTo>
                  <a:lnTo>
                    <a:pt x="328" y="10844"/>
                  </a:lnTo>
                  <a:lnTo>
                    <a:pt x="451" y="10954"/>
                  </a:lnTo>
                  <a:lnTo>
                    <a:pt x="601" y="11035"/>
                  </a:lnTo>
                  <a:lnTo>
                    <a:pt x="751" y="11104"/>
                  </a:lnTo>
                  <a:lnTo>
                    <a:pt x="915" y="11131"/>
                  </a:lnTo>
                  <a:lnTo>
                    <a:pt x="1078" y="11145"/>
                  </a:lnTo>
                  <a:lnTo>
                    <a:pt x="1256" y="11131"/>
                  </a:lnTo>
                  <a:lnTo>
                    <a:pt x="1419" y="11090"/>
                  </a:lnTo>
                  <a:lnTo>
                    <a:pt x="1924" y="10926"/>
                  </a:lnTo>
                  <a:lnTo>
                    <a:pt x="3261" y="10490"/>
                  </a:lnTo>
                  <a:lnTo>
                    <a:pt x="5375" y="9835"/>
                  </a:lnTo>
                  <a:lnTo>
                    <a:pt x="6685" y="9439"/>
                  </a:lnTo>
                  <a:lnTo>
                    <a:pt x="8144" y="9017"/>
                  </a:lnTo>
                  <a:lnTo>
                    <a:pt x="9767" y="8553"/>
                  </a:lnTo>
                  <a:lnTo>
                    <a:pt x="11500" y="8075"/>
                  </a:lnTo>
                  <a:lnTo>
                    <a:pt x="13369" y="7571"/>
                  </a:lnTo>
                  <a:lnTo>
                    <a:pt x="15346" y="7052"/>
                  </a:lnTo>
                  <a:lnTo>
                    <a:pt x="17433" y="6548"/>
                  </a:lnTo>
                  <a:lnTo>
                    <a:pt x="19589" y="6029"/>
                  </a:lnTo>
                  <a:lnTo>
                    <a:pt x="21839" y="5525"/>
                  </a:lnTo>
                  <a:lnTo>
                    <a:pt x="24145" y="5020"/>
                  </a:lnTo>
                  <a:lnTo>
                    <a:pt x="25659" y="4720"/>
                  </a:lnTo>
                  <a:lnTo>
                    <a:pt x="27159" y="4420"/>
                  </a:lnTo>
                  <a:lnTo>
                    <a:pt x="28646" y="4147"/>
                  </a:lnTo>
                  <a:lnTo>
                    <a:pt x="30106" y="3901"/>
                  </a:lnTo>
                  <a:lnTo>
                    <a:pt x="31552" y="3656"/>
                  </a:lnTo>
                  <a:lnTo>
                    <a:pt x="32970" y="3438"/>
                  </a:lnTo>
                  <a:lnTo>
                    <a:pt x="34362" y="3233"/>
                  </a:lnTo>
                  <a:lnTo>
                    <a:pt x="35739" y="3056"/>
                  </a:lnTo>
                  <a:lnTo>
                    <a:pt x="37090" y="2878"/>
                  </a:lnTo>
                  <a:lnTo>
                    <a:pt x="38413" y="2728"/>
                  </a:lnTo>
                  <a:lnTo>
                    <a:pt x="39722" y="2605"/>
                  </a:lnTo>
                  <a:lnTo>
                    <a:pt x="41005" y="2483"/>
                  </a:lnTo>
                  <a:lnTo>
                    <a:pt x="42260" y="2387"/>
                  </a:lnTo>
                  <a:lnTo>
                    <a:pt x="43501" y="2319"/>
                  </a:lnTo>
                  <a:lnTo>
                    <a:pt x="44701" y="2251"/>
                  </a:lnTo>
                  <a:lnTo>
                    <a:pt x="45888" y="2210"/>
                  </a:lnTo>
                  <a:lnTo>
                    <a:pt x="47061" y="2183"/>
                  </a:lnTo>
                  <a:lnTo>
                    <a:pt x="48193" y="2183"/>
                  </a:lnTo>
                  <a:lnTo>
                    <a:pt x="49298" y="2196"/>
                  </a:lnTo>
                  <a:lnTo>
                    <a:pt x="50390" y="2223"/>
                  </a:lnTo>
                  <a:lnTo>
                    <a:pt x="51454" y="2264"/>
                  </a:lnTo>
                  <a:lnTo>
                    <a:pt x="52490" y="2333"/>
                  </a:lnTo>
                  <a:lnTo>
                    <a:pt x="53500" y="2414"/>
                  </a:lnTo>
                  <a:lnTo>
                    <a:pt x="54482" y="2524"/>
                  </a:lnTo>
                  <a:lnTo>
                    <a:pt x="55437" y="2633"/>
                  </a:lnTo>
                  <a:lnTo>
                    <a:pt x="56364" y="2769"/>
                  </a:lnTo>
                  <a:lnTo>
                    <a:pt x="57265" y="2933"/>
                  </a:lnTo>
                  <a:lnTo>
                    <a:pt x="58138" y="3096"/>
                  </a:lnTo>
                  <a:lnTo>
                    <a:pt x="58997" y="3287"/>
                  </a:lnTo>
                  <a:lnTo>
                    <a:pt x="59815" y="3492"/>
                  </a:lnTo>
                  <a:lnTo>
                    <a:pt x="60606" y="3724"/>
                  </a:lnTo>
                  <a:lnTo>
                    <a:pt x="61370" y="3970"/>
                  </a:lnTo>
                  <a:lnTo>
                    <a:pt x="61466" y="3997"/>
                  </a:lnTo>
                  <a:lnTo>
                    <a:pt x="61575" y="4010"/>
                  </a:lnTo>
                  <a:lnTo>
                    <a:pt x="61684" y="4024"/>
                  </a:lnTo>
                  <a:lnTo>
                    <a:pt x="61793" y="4024"/>
                  </a:lnTo>
                  <a:lnTo>
                    <a:pt x="61889" y="4010"/>
                  </a:lnTo>
                  <a:lnTo>
                    <a:pt x="61998" y="3983"/>
                  </a:lnTo>
                  <a:lnTo>
                    <a:pt x="62093" y="3956"/>
                  </a:lnTo>
                  <a:lnTo>
                    <a:pt x="62189" y="3915"/>
                  </a:lnTo>
                  <a:lnTo>
                    <a:pt x="62284" y="3860"/>
                  </a:lnTo>
                  <a:lnTo>
                    <a:pt x="62366" y="3806"/>
                  </a:lnTo>
                  <a:lnTo>
                    <a:pt x="62448" y="3738"/>
                  </a:lnTo>
                  <a:lnTo>
                    <a:pt x="62516" y="3656"/>
                  </a:lnTo>
                  <a:lnTo>
                    <a:pt x="62584" y="3574"/>
                  </a:lnTo>
                  <a:lnTo>
                    <a:pt x="62639" y="3492"/>
                  </a:lnTo>
                  <a:lnTo>
                    <a:pt x="62694" y="3397"/>
                  </a:lnTo>
                  <a:lnTo>
                    <a:pt x="62734" y="3287"/>
                  </a:lnTo>
                  <a:lnTo>
                    <a:pt x="62762" y="3178"/>
                  </a:lnTo>
                  <a:lnTo>
                    <a:pt x="62789" y="3083"/>
                  </a:lnTo>
                  <a:lnTo>
                    <a:pt x="62789" y="2974"/>
                  </a:lnTo>
                  <a:lnTo>
                    <a:pt x="62789" y="2865"/>
                  </a:lnTo>
                  <a:lnTo>
                    <a:pt x="62775" y="2755"/>
                  </a:lnTo>
                  <a:lnTo>
                    <a:pt x="62748" y="2660"/>
                  </a:lnTo>
                  <a:lnTo>
                    <a:pt x="62721" y="2565"/>
                  </a:lnTo>
                  <a:lnTo>
                    <a:pt x="62680" y="2469"/>
                  </a:lnTo>
                  <a:lnTo>
                    <a:pt x="62625" y="2374"/>
                  </a:lnTo>
                  <a:lnTo>
                    <a:pt x="62571" y="2292"/>
                  </a:lnTo>
                  <a:lnTo>
                    <a:pt x="62503" y="2210"/>
                  </a:lnTo>
                  <a:lnTo>
                    <a:pt x="62434" y="2142"/>
                  </a:lnTo>
                  <a:lnTo>
                    <a:pt x="62353" y="2073"/>
                  </a:lnTo>
                  <a:lnTo>
                    <a:pt x="62257" y="2005"/>
                  </a:lnTo>
                  <a:lnTo>
                    <a:pt x="62162" y="1964"/>
                  </a:lnTo>
                  <a:lnTo>
                    <a:pt x="62052" y="1923"/>
                  </a:lnTo>
                  <a:lnTo>
                    <a:pt x="61248" y="1664"/>
                  </a:lnTo>
                  <a:lnTo>
                    <a:pt x="60416" y="1419"/>
                  </a:lnTo>
                  <a:lnTo>
                    <a:pt x="59556" y="1200"/>
                  </a:lnTo>
                  <a:lnTo>
                    <a:pt x="58670" y="996"/>
                  </a:lnTo>
                  <a:lnTo>
                    <a:pt x="57756" y="818"/>
                  </a:lnTo>
                  <a:lnTo>
                    <a:pt x="56828" y="641"/>
                  </a:lnTo>
                  <a:lnTo>
                    <a:pt x="55860" y="505"/>
                  </a:lnTo>
                  <a:lnTo>
                    <a:pt x="54877" y="368"/>
                  </a:lnTo>
                  <a:lnTo>
                    <a:pt x="53854" y="259"/>
                  </a:lnTo>
                  <a:lnTo>
                    <a:pt x="52818" y="177"/>
                  </a:lnTo>
                  <a:lnTo>
                    <a:pt x="51754" y="96"/>
                  </a:lnTo>
                  <a:lnTo>
                    <a:pt x="50662" y="55"/>
                  </a:lnTo>
                  <a:lnTo>
                    <a:pt x="49557" y="14"/>
                  </a:lnTo>
                  <a:lnTo>
                    <a:pt x="484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972284" y="3312268"/>
              <a:ext cx="893373" cy="158552"/>
            </a:xfrm>
            <a:custGeom>
              <a:avLst/>
              <a:gdLst/>
              <a:ahLst/>
              <a:cxnLst/>
              <a:rect l="l" t="t" r="r" b="b"/>
              <a:pathLst>
                <a:path w="62803" h="11146" extrusionOk="0">
                  <a:moveTo>
                    <a:pt x="47266" y="1"/>
                  </a:moveTo>
                  <a:lnTo>
                    <a:pt x="46066" y="28"/>
                  </a:lnTo>
                  <a:lnTo>
                    <a:pt x="44852" y="69"/>
                  </a:lnTo>
                  <a:lnTo>
                    <a:pt x="43610" y="124"/>
                  </a:lnTo>
                  <a:lnTo>
                    <a:pt x="42355" y="205"/>
                  </a:lnTo>
                  <a:lnTo>
                    <a:pt x="41060" y="301"/>
                  </a:lnTo>
                  <a:lnTo>
                    <a:pt x="39750" y="410"/>
                  </a:lnTo>
                  <a:lnTo>
                    <a:pt x="38413" y="546"/>
                  </a:lnTo>
                  <a:lnTo>
                    <a:pt x="37049" y="696"/>
                  </a:lnTo>
                  <a:lnTo>
                    <a:pt x="35658" y="874"/>
                  </a:lnTo>
                  <a:lnTo>
                    <a:pt x="34253" y="1065"/>
                  </a:lnTo>
                  <a:lnTo>
                    <a:pt x="32807" y="1269"/>
                  </a:lnTo>
                  <a:lnTo>
                    <a:pt x="31347" y="1501"/>
                  </a:lnTo>
                  <a:lnTo>
                    <a:pt x="29874" y="1747"/>
                  </a:lnTo>
                  <a:lnTo>
                    <a:pt x="28360" y="2006"/>
                  </a:lnTo>
                  <a:lnTo>
                    <a:pt x="26832" y="2292"/>
                  </a:lnTo>
                  <a:lnTo>
                    <a:pt x="25264" y="2592"/>
                  </a:lnTo>
                  <a:lnTo>
                    <a:pt x="23681" y="2920"/>
                  </a:lnTo>
                  <a:lnTo>
                    <a:pt x="21362" y="3411"/>
                  </a:lnTo>
                  <a:lnTo>
                    <a:pt x="19098" y="3929"/>
                  </a:lnTo>
                  <a:lnTo>
                    <a:pt x="16902" y="4448"/>
                  </a:lnTo>
                  <a:lnTo>
                    <a:pt x="14815" y="4966"/>
                  </a:lnTo>
                  <a:lnTo>
                    <a:pt x="12810" y="5484"/>
                  </a:lnTo>
                  <a:lnTo>
                    <a:pt x="10927" y="5989"/>
                  </a:lnTo>
                  <a:lnTo>
                    <a:pt x="9167" y="6480"/>
                  </a:lnTo>
                  <a:lnTo>
                    <a:pt x="7531" y="6944"/>
                  </a:lnTo>
                  <a:lnTo>
                    <a:pt x="6057" y="7380"/>
                  </a:lnTo>
                  <a:lnTo>
                    <a:pt x="4734" y="7776"/>
                  </a:lnTo>
                  <a:lnTo>
                    <a:pt x="2593" y="8444"/>
                  </a:lnTo>
                  <a:lnTo>
                    <a:pt x="1242" y="8881"/>
                  </a:lnTo>
                  <a:lnTo>
                    <a:pt x="737" y="9045"/>
                  </a:lnTo>
                  <a:lnTo>
                    <a:pt x="642" y="9086"/>
                  </a:lnTo>
                  <a:lnTo>
                    <a:pt x="533" y="9140"/>
                  </a:lnTo>
                  <a:lnTo>
                    <a:pt x="451" y="9195"/>
                  </a:lnTo>
                  <a:lnTo>
                    <a:pt x="369" y="9263"/>
                  </a:lnTo>
                  <a:lnTo>
                    <a:pt x="287" y="9331"/>
                  </a:lnTo>
                  <a:lnTo>
                    <a:pt x="233" y="9413"/>
                  </a:lnTo>
                  <a:lnTo>
                    <a:pt x="165" y="9495"/>
                  </a:lnTo>
                  <a:lnTo>
                    <a:pt x="124" y="9590"/>
                  </a:lnTo>
                  <a:lnTo>
                    <a:pt x="83" y="9686"/>
                  </a:lnTo>
                  <a:lnTo>
                    <a:pt x="42" y="9781"/>
                  </a:lnTo>
                  <a:lnTo>
                    <a:pt x="28" y="9890"/>
                  </a:lnTo>
                  <a:lnTo>
                    <a:pt x="15" y="9986"/>
                  </a:lnTo>
                  <a:lnTo>
                    <a:pt x="1" y="10095"/>
                  </a:lnTo>
                  <a:lnTo>
                    <a:pt x="15" y="10204"/>
                  </a:lnTo>
                  <a:lnTo>
                    <a:pt x="28" y="10313"/>
                  </a:lnTo>
                  <a:lnTo>
                    <a:pt x="69" y="10422"/>
                  </a:lnTo>
                  <a:lnTo>
                    <a:pt x="137" y="10572"/>
                  </a:lnTo>
                  <a:lnTo>
                    <a:pt x="233" y="10722"/>
                  </a:lnTo>
                  <a:lnTo>
                    <a:pt x="342" y="10845"/>
                  </a:lnTo>
                  <a:lnTo>
                    <a:pt x="465" y="10954"/>
                  </a:lnTo>
                  <a:lnTo>
                    <a:pt x="601" y="11036"/>
                  </a:lnTo>
                  <a:lnTo>
                    <a:pt x="765" y="11091"/>
                  </a:lnTo>
                  <a:lnTo>
                    <a:pt x="915" y="11132"/>
                  </a:lnTo>
                  <a:lnTo>
                    <a:pt x="1092" y="11145"/>
                  </a:lnTo>
                  <a:lnTo>
                    <a:pt x="1256" y="11132"/>
                  </a:lnTo>
                  <a:lnTo>
                    <a:pt x="1433" y="11091"/>
                  </a:lnTo>
                  <a:lnTo>
                    <a:pt x="1924" y="10927"/>
                  </a:lnTo>
                  <a:lnTo>
                    <a:pt x="3275" y="10491"/>
                  </a:lnTo>
                  <a:lnTo>
                    <a:pt x="5389" y="9836"/>
                  </a:lnTo>
                  <a:lnTo>
                    <a:pt x="6698" y="9440"/>
                  </a:lnTo>
                  <a:lnTo>
                    <a:pt x="8158" y="9017"/>
                  </a:lnTo>
                  <a:lnTo>
                    <a:pt x="9768" y="8554"/>
                  </a:lnTo>
                  <a:lnTo>
                    <a:pt x="11514" y="8062"/>
                  </a:lnTo>
                  <a:lnTo>
                    <a:pt x="13382" y="7571"/>
                  </a:lnTo>
                  <a:lnTo>
                    <a:pt x="15360" y="7053"/>
                  </a:lnTo>
                  <a:lnTo>
                    <a:pt x="17434" y="6535"/>
                  </a:lnTo>
                  <a:lnTo>
                    <a:pt x="19603" y="6030"/>
                  </a:lnTo>
                  <a:lnTo>
                    <a:pt x="21840" y="5512"/>
                  </a:lnTo>
                  <a:lnTo>
                    <a:pt x="24145" y="5021"/>
                  </a:lnTo>
                  <a:lnTo>
                    <a:pt x="25673" y="4720"/>
                  </a:lnTo>
                  <a:lnTo>
                    <a:pt x="27173" y="4420"/>
                  </a:lnTo>
                  <a:lnTo>
                    <a:pt x="28660" y="4148"/>
                  </a:lnTo>
                  <a:lnTo>
                    <a:pt x="30120" y="3902"/>
                  </a:lnTo>
                  <a:lnTo>
                    <a:pt x="31566" y="3656"/>
                  </a:lnTo>
                  <a:lnTo>
                    <a:pt x="32984" y="3438"/>
                  </a:lnTo>
                  <a:lnTo>
                    <a:pt x="34376" y="3234"/>
                  </a:lnTo>
                  <a:lnTo>
                    <a:pt x="35753" y="3056"/>
                  </a:lnTo>
                  <a:lnTo>
                    <a:pt x="37104" y="2879"/>
                  </a:lnTo>
                  <a:lnTo>
                    <a:pt x="38427" y="2729"/>
                  </a:lnTo>
                  <a:lnTo>
                    <a:pt x="39736" y="2606"/>
                  </a:lnTo>
                  <a:lnTo>
                    <a:pt x="41019" y="2483"/>
                  </a:lnTo>
                  <a:lnTo>
                    <a:pt x="42274" y="2388"/>
                  </a:lnTo>
                  <a:lnTo>
                    <a:pt x="43501" y="2320"/>
                  </a:lnTo>
                  <a:lnTo>
                    <a:pt x="44715" y="2251"/>
                  </a:lnTo>
                  <a:lnTo>
                    <a:pt x="45902" y="2211"/>
                  </a:lnTo>
                  <a:lnTo>
                    <a:pt x="47061" y="2183"/>
                  </a:lnTo>
                  <a:lnTo>
                    <a:pt x="48207" y="2183"/>
                  </a:lnTo>
                  <a:lnTo>
                    <a:pt x="49312" y="2197"/>
                  </a:lnTo>
                  <a:lnTo>
                    <a:pt x="50403" y="2224"/>
                  </a:lnTo>
                  <a:lnTo>
                    <a:pt x="51467" y="2265"/>
                  </a:lnTo>
                  <a:lnTo>
                    <a:pt x="52504" y="2333"/>
                  </a:lnTo>
                  <a:lnTo>
                    <a:pt x="53514" y="2415"/>
                  </a:lnTo>
                  <a:lnTo>
                    <a:pt x="54496" y="2511"/>
                  </a:lnTo>
                  <a:lnTo>
                    <a:pt x="55451" y="2633"/>
                  </a:lnTo>
                  <a:lnTo>
                    <a:pt x="56378" y="2770"/>
                  </a:lnTo>
                  <a:lnTo>
                    <a:pt x="57278" y="2920"/>
                  </a:lnTo>
                  <a:lnTo>
                    <a:pt x="58151" y="3097"/>
                  </a:lnTo>
                  <a:lnTo>
                    <a:pt x="58997" y="3288"/>
                  </a:lnTo>
                  <a:lnTo>
                    <a:pt x="59816" y="3493"/>
                  </a:lnTo>
                  <a:lnTo>
                    <a:pt x="60620" y="3725"/>
                  </a:lnTo>
                  <a:lnTo>
                    <a:pt x="61371" y="3970"/>
                  </a:lnTo>
                  <a:lnTo>
                    <a:pt x="61480" y="3997"/>
                  </a:lnTo>
                  <a:lnTo>
                    <a:pt x="61589" y="4011"/>
                  </a:lnTo>
                  <a:lnTo>
                    <a:pt x="61698" y="4025"/>
                  </a:lnTo>
                  <a:lnTo>
                    <a:pt x="61807" y="4025"/>
                  </a:lnTo>
                  <a:lnTo>
                    <a:pt x="61903" y="4011"/>
                  </a:lnTo>
                  <a:lnTo>
                    <a:pt x="62012" y="3984"/>
                  </a:lnTo>
                  <a:lnTo>
                    <a:pt x="62107" y="3957"/>
                  </a:lnTo>
                  <a:lnTo>
                    <a:pt x="62203" y="3916"/>
                  </a:lnTo>
                  <a:lnTo>
                    <a:pt x="62298" y="3861"/>
                  </a:lnTo>
                  <a:lnTo>
                    <a:pt x="62380" y="3807"/>
                  </a:lnTo>
                  <a:lnTo>
                    <a:pt x="62462" y="3738"/>
                  </a:lnTo>
                  <a:lnTo>
                    <a:pt x="62530" y="3656"/>
                  </a:lnTo>
                  <a:lnTo>
                    <a:pt x="62598" y="3575"/>
                  </a:lnTo>
                  <a:lnTo>
                    <a:pt x="62653" y="3493"/>
                  </a:lnTo>
                  <a:lnTo>
                    <a:pt x="62707" y="3397"/>
                  </a:lnTo>
                  <a:lnTo>
                    <a:pt x="62748" y="3288"/>
                  </a:lnTo>
                  <a:lnTo>
                    <a:pt x="62776" y="3179"/>
                  </a:lnTo>
                  <a:lnTo>
                    <a:pt x="62789" y="3070"/>
                  </a:lnTo>
                  <a:lnTo>
                    <a:pt x="62803" y="2974"/>
                  </a:lnTo>
                  <a:lnTo>
                    <a:pt x="62803" y="2865"/>
                  </a:lnTo>
                  <a:lnTo>
                    <a:pt x="62789" y="2756"/>
                  </a:lnTo>
                  <a:lnTo>
                    <a:pt x="62762" y="2661"/>
                  </a:lnTo>
                  <a:lnTo>
                    <a:pt x="62735" y="2565"/>
                  </a:lnTo>
                  <a:lnTo>
                    <a:pt x="62694" y="2470"/>
                  </a:lnTo>
                  <a:lnTo>
                    <a:pt x="62639" y="2374"/>
                  </a:lnTo>
                  <a:lnTo>
                    <a:pt x="62585" y="2292"/>
                  </a:lnTo>
                  <a:lnTo>
                    <a:pt x="62516" y="2211"/>
                  </a:lnTo>
                  <a:lnTo>
                    <a:pt x="62435" y="2129"/>
                  </a:lnTo>
                  <a:lnTo>
                    <a:pt x="62353" y="2074"/>
                  </a:lnTo>
                  <a:lnTo>
                    <a:pt x="62271" y="2006"/>
                  </a:lnTo>
                  <a:lnTo>
                    <a:pt x="62175" y="1965"/>
                  </a:lnTo>
                  <a:lnTo>
                    <a:pt x="62066" y="1924"/>
                  </a:lnTo>
                  <a:lnTo>
                    <a:pt x="61262" y="1665"/>
                  </a:lnTo>
                  <a:lnTo>
                    <a:pt x="60429" y="1419"/>
                  </a:lnTo>
                  <a:lnTo>
                    <a:pt x="59570" y="1201"/>
                  </a:lnTo>
                  <a:lnTo>
                    <a:pt x="58683" y="997"/>
                  </a:lnTo>
                  <a:lnTo>
                    <a:pt x="57769" y="806"/>
                  </a:lnTo>
                  <a:lnTo>
                    <a:pt x="56828" y="642"/>
                  </a:lnTo>
                  <a:lnTo>
                    <a:pt x="55873" y="505"/>
                  </a:lnTo>
                  <a:lnTo>
                    <a:pt x="54891" y="369"/>
                  </a:lnTo>
                  <a:lnTo>
                    <a:pt x="53868" y="260"/>
                  </a:lnTo>
                  <a:lnTo>
                    <a:pt x="52832" y="178"/>
                  </a:lnTo>
                  <a:lnTo>
                    <a:pt x="51768" y="96"/>
                  </a:lnTo>
                  <a:lnTo>
                    <a:pt x="50676" y="42"/>
                  </a:lnTo>
                  <a:lnTo>
                    <a:pt x="49571" y="14"/>
                  </a:lnTo>
                  <a:lnTo>
                    <a:pt x="48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993053" y="3495644"/>
              <a:ext cx="526837" cy="146518"/>
            </a:xfrm>
            <a:custGeom>
              <a:avLst/>
              <a:gdLst/>
              <a:ahLst/>
              <a:cxnLst/>
              <a:rect l="l" t="t" r="r" b="b"/>
              <a:pathLst>
                <a:path w="37036" h="10300" extrusionOk="0">
                  <a:moveTo>
                    <a:pt x="35821" y="0"/>
                  </a:moveTo>
                  <a:lnTo>
                    <a:pt x="34184" y="219"/>
                  </a:lnTo>
                  <a:lnTo>
                    <a:pt x="32547" y="464"/>
                  </a:lnTo>
                  <a:lnTo>
                    <a:pt x="30910" y="710"/>
                  </a:lnTo>
                  <a:lnTo>
                    <a:pt x="29301" y="982"/>
                  </a:lnTo>
                  <a:lnTo>
                    <a:pt x="27691" y="1283"/>
                  </a:lnTo>
                  <a:lnTo>
                    <a:pt x="26095" y="1583"/>
                  </a:lnTo>
                  <a:lnTo>
                    <a:pt x="24527" y="1883"/>
                  </a:lnTo>
                  <a:lnTo>
                    <a:pt x="22985" y="2210"/>
                  </a:lnTo>
                  <a:lnTo>
                    <a:pt x="21457" y="2537"/>
                  </a:lnTo>
                  <a:lnTo>
                    <a:pt x="19971" y="2879"/>
                  </a:lnTo>
                  <a:lnTo>
                    <a:pt x="18511" y="3206"/>
                  </a:lnTo>
                  <a:lnTo>
                    <a:pt x="17079" y="3547"/>
                  </a:lnTo>
                  <a:lnTo>
                    <a:pt x="15687" y="3888"/>
                  </a:lnTo>
                  <a:lnTo>
                    <a:pt x="14337" y="4229"/>
                  </a:lnTo>
                  <a:lnTo>
                    <a:pt x="11786" y="4911"/>
                  </a:lnTo>
                  <a:lnTo>
                    <a:pt x="9426" y="5552"/>
                  </a:lnTo>
                  <a:lnTo>
                    <a:pt x="7298" y="6152"/>
                  </a:lnTo>
                  <a:lnTo>
                    <a:pt x="5429" y="6712"/>
                  </a:lnTo>
                  <a:lnTo>
                    <a:pt x="3833" y="7203"/>
                  </a:lnTo>
                  <a:lnTo>
                    <a:pt x="2538" y="7598"/>
                  </a:lnTo>
                  <a:lnTo>
                    <a:pt x="1569" y="7912"/>
                  </a:lnTo>
                  <a:lnTo>
                    <a:pt x="737" y="8185"/>
                  </a:lnTo>
                  <a:lnTo>
                    <a:pt x="628" y="8226"/>
                  </a:lnTo>
                  <a:lnTo>
                    <a:pt x="532" y="8280"/>
                  </a:lnTo>
                  <a:lnTo>
                    <a:pt x="451" y="8335"/>
                  </a:lnTo>
                  <a:lnTo>
                    <a:pt x="369" y="8403"/>
                  </a:lnTo>
                  <a:lnTo>
                    <a:pt x="287" y="8485"/>
                  </a:lnTo>
                  <a:lnTo>
                    <a:pt x="219" y="8553"/>
                  </a:lnTo>
                  <a:lnTo>
                    <a:pt x="164" y="8649"/>
                  </a:lnTo>
                  <a:lnTo>
                    <a:pt x="110" y="8730"/>
                  </a:lnTo>
                  <a:lnTo>
                    <a:pt x="69" y="8826"/>
                  </a:lnTo>
                  <a:lnTo>
                    <a:pt x="41" y="8935"/>
                  </a:lnTo>
                  <a:lnTo>
                    <a:pt x="14" y="9031"/>
                  </a:lnTo>
                  <a:lnTo>
                    <a:pt x="0" y="9140"/>
                  </a:lnTo>
                  <a:lnTo>
                    <a:pt x="0" y="9235"/>
                  </a:lnTo>
                  <a:lnTo>
                    <a:pt x="14" y="9344"/>
                  </a:lnTo>
                  <a:lnTo>
                    <a:pt x="28" y="9453"/>
                  </a:lnTo>
                  <a:lnTo>
                    <a:pt x="55" y="9562"/>
                  </a:lnTo>
                  <a:lnTo>
                    <a:pt x="137" y="9726"/>
                  </a:lnTo>
                  <a:lnTo>
                    <a:pt x="219" y="9863"/>
                  </a:lnTo>
                  <a:lnTo>
                    <a:pt x="328" y="9985"/>
                  </a:lnTo>
                  <a:lnTo>
                    <a:pt x="464" y="10094"/>
                  </a:lnTo>
                  <a:lnTo>
                    <a:pt x="601" y="10176"/>
                  </a:lnTo>
                  <a:lnTo>
                    <a:pt x="751" y="10245"/>
                  </a:lnTo>
                  <a:lnTo>
                    <a:pt x="914" y="10285"/>
                  </a:lnTo>
                  <a:lnTo>
                    <a:pt x="1078" y="10299"/>
                  </a:lnTo>
                  <a:lnTo>
                    <a:pt x="1255" y="10272"/>
                  </a:lnTo>
                  <a:lnTo>
                    <a:pt x="1433" y="10231"/>
                  </a:lnTo>
                  <a:lnTo>
                    <a:pt x="2265" y="9958"/>
                  </a:lnTo>
                  <a:lnTo>
                    <a:pt x="3220" y="9658"/>
                  </a:lnTo>
                  <a:lnTo>
                    <a:pt x="4488" y="9249"/>
                  </a:lnTo>
                  <a:lnTo>
                    <a:pt x="6071" y="8771"/>
                  </a:lnTo>
                  <a:lnTo>
                    <a:pt x="7926" y="8226"/>
                  </a:lnTo>
                  <a:lnTo>
                    <a:pt x="10026" y="7625"/>
                  </a:lnTo>
                  <a:lnTo>
                    <a:pt x="12345" y="6984"/>
                  </a:lnTo>
                  <a:lnTo>
                    <a:pt x="14883" y="6330"/>
                  </a:lnTo>
                  <a:lnTo>
                    <a:pt x="16206" y="5989"/>
                  </a:lnTo>
                  <a:lnTo>
                    <a:pt x="17583" y="5648"/>
                  </a:lnTo>
                  <a:lnTo>
                    <a:pt x="18988" y="5320"/>
                  </a:lnTo>
                  <a:lnTo>
                    <a:pt x="20434" y="4979"/>
                  </a:lnTo>
                  <a:lnTo>
                    <a:pt x="21907" y="4652"/>
                  </a:lnTo>
                  <a:lnTo>
                    <a:pt x="23408" y="4324"/>
                  </a:lnTo>
                  <a:lnTo>
                    <a:pt x="24936" y="4011"/>
                  </a:lnTo>
                  <a:lnTo>
                    <a:pt x="26491" y="3697"/>
                  </a:lnTo>
                  <a:lnTo>
                    <a:pt x="28059" y="3410"/>
                  </a:lnTo>
                  <a:lnTo>
                    <a:pt x="29655" y="3124"/>
                  </a:lnTo>
                  <a:lnTo>
                    <a:pt x="31251" y="2851"/>
                  </a:lnTo>
                  <a:lnTo>
                    <a:pt x="32861" y="2592"/>
                  </a:lnTo>
                  <a:lnTo>
                    <a:pt x="34471" y="2360"/>
                  </a:lnTo>
                  <a:lnTo>
                    <a:pt x="36094" y="2142"/>
                  </a:lnTo>
                  <a:lnTo>
                    <a:pt x="36203" y="2128"/>
                  </a:lnTo>
                  <a:lnTo>
                    <a:pt x="36298" y="2101"/>
                  </a:lnTo>
                  <a:lnTo>
                    <a:pt x="36394" y="2060"/>
                  </a:lnTo>
                  <a:lnTo>
                    <a:pt x="36489" y="2005"/>
                  </a:lnTo>
                  <a:lnTo>
                    <a:pt x="36585" y="1951"/>
                  </a:lnTo>
                  <a:lnTo>
                    <a:pt x="36667" y="1883"/>
                  </a:lnTo>
                  <a:lnTo>
                    <a:pt x="36735" y="1815"/>
                  </a:lnTo>
                  <a:lnTo>
                    <a:pt x="36803" y="1733"/>
                  </a:lnTo>
                  <a:lnTo>
                    <a:pt x="36871" y="1651"/>
                  </a:lnTo>
                  <a:lnTo>
                    <a:pt x="36912" y="1555"/>
                  </a:lnTo>
                  <a:lnTo>
                    <a:pt x="36953" y="1460"/>
                  </a:lnTo>
                  <a:lnTo>
                    <a:pt x="36994" y="1364"/>
                  </a:lnTo>
                  <a:lnTo>
                    <a:pt x="37021" y="1269"/>
                  </a:lnTo>
                  <a:lnTo>
                    <a:pt x="37035" y="1160"/>
                  </a:lnTo>
                  <a:lnTo>
                    <a:pt x="37035" y="1051"/>
                  </a:lnTo>
                  <a:lnTo>
                    <a:pt x="37021" y="942"/>
                  </a:lnTo>
                  <a:lnTo>
                    <a:pt x="37008" y="832"/>
                  </a:lnTo>
                  <a:lnTo>
                    <a:pt x="36981" y="723"/>
                  </a:lnTo>
                  <a:lnTo>
                    <a:pt x="36940" y="628"/>
                  </a:lnTo>
                  <a:lnTo>
                    <a:pt x="36885" y="532"/>
                  </a:lnTo>
                  <a:lnTo>
                    <a:pt x="36830" y="437"/>
                  </a:lnTo>
                  <a:lnTo>
                    <a:pt x="36762" y="369"/>
                  </a:lnTo>
                  <a:lnTo>
                    <a:pt x="36694" y="287"/>
                  </a:lnTo>
                  <a:lnTo>
                    <a:pt x="36612" y="219"/>
                  </a:lnTo>
                  <a:lnTo>
                    <a:pt x="36530" y="164"/>
                  </a:lnTo>
                  <a:lnTo>
                    <a:pt x="36435" y="109"/>
                  </a:lnTo>
                  <a:lnTo>
                    <a:pt x="36339" y="68"/>
                  </a:lnTo>
                  <a:lnTo>
                    <a:pt x="36244" y="28"/>
                  </a:lnTo>
                  <a:lnTo>
                    <a:pt x="36135" y="14"/>
                  </a:lnTo>
                  <a:lnTo>
                    <a:pt x="360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1804541" y="2155393"/>
              <a:ext cx="1212752" cy="1583769"/>
            </a:xfrm>
            <a:custGeom>
              <a:avLst/>
              <a:gdLst/>
              <a:ahLst/>
              <a:cxnLst/>
              <a:rect l="l" t="t" r="r" b="b"/>
              <a:pathLst>
                <a:path w="85255" h="111337" extrusionOk="0">
                  <a:moveTo>
                    <a:pt x="50239" y="0"/>
                  </a:moveTo>
                  <a:lnTo>
                    <a:pt x="47429" y="41"/>
                  </a:lnTo>
                  <a:lnTo>
                    <a:pt x="45997" y="68"/>
                  </a:lnTo>
                  <a:lnTo>
                    <a:pt x="44551" y="109"/>
                  </a:lnTo>
                  <a:lnTo>
                    <a:pt x="43091" y="150"/>
                  </a:lnTo>
                  <a:lnTo>
                    <a:pt x="41604" y="219"/>
                  </a:lnTo>
                  <a:lnTo>
                    <a:pt x="40118" y="287"/>
                  </a:lnTo>
                  <a:lnTo>
                    <a:pt x="38617" y="369"/>
                  </a:lnTo>
                  <a:lnTo>
                    <a:pt x="37103" y="464"/>
                  </a:lnTo>
                  <a:lnTo>
                    <a:pt x="35589" y="560"/>
                  </a:lnTo>
                  <a:lnTo>
                    <a:pt x="34061" y="682"/>
                  </a:lnTo>
                  <a:lnTo>
                    <a:pt x="32547" y="819"/>
                  </a:lnTo>
                  <a:lnTo>
                    <a:pt x="31019" y="955"/>
                  </a:lnTo>
                  <a:lnTo>
                    <a:pt x="29491" y="1119"/>
                  </a:lnTo>
                  <a:lnTo>
                    <a:pt x="27977" y="1296"/>
                  </a:lnTo>
                  <a:lnTo>
                    <a:pt x="26463" y="1487"/>
                  </a:lnTo>
                  <a:lnTo>
                    <a:pt x="24949" y="1692"/>
                  </a:lnTo>
                  <a:lnTo>
                    <a:pt x="23449" y="1924"/>
                  </a:lnTo>
                  <a:lnTo>
                    <a:pt x="21962" y="2156"/>
                  </a:lnTo>
                  <a:lnTo>
                    <a:pt x="20475" y="2415"/>
                  </a:lnTo>
                  <a:lnTo>
                    <a:pt x="19015" y="2688"/>
                  </a:lnTo>
                  <a:lnTo>
                    <a:pt x="17569" y="2988"/>
                  </a:lnTo>
                  <a:lnTo>
                    <a:pt x="16137" y="3301"/>
                  </a:lnTo>
                  <a:lnTo>
                    <a:pt x="14718" y="3629"/>
                  </a:lnTo>
                  <a:lnTo>
                    <a:pt x="13341" y="3983"/>
                  </a:lnTo>
                  <a:lnTo>
                    <a:pt x="11963" y="4365"/>
                  </a:lnTo>
                  <a:lnTo>
                    <a:pt x="10626" y="4761"/>
                  </a:lnTo>
                  <a:lnTo>
                    <a:pt x="9317" y="5170"/>
                  </a:lnTo>
                  <a:lnTo>
                    <a:pt x="8034" y="5620"/>
                  </a:lnTo>
                  <a:lnTo>
                    <a:pt x="7393" y="5839"/>
                  </a:lnTo>
                  <a:lnTo>
                    <a:pt x="6780" y="6070"/>
                  </a:lnTo>
                  <a:lnTo>
                    <a:pt x="6166" y="6316"/>
                  </a:lnTo>
                  <a:lnTo>
                    <a:pt x="5552" y="6561"/>
                  </a:lnTo>
                  <a:lnTo>
                    <a:pt x="4952" y="6807"/>
                  </a:lnTo>
                  <a:lnTo>
                    <a:pt x="4365" y="7066"/>
                  </a:lnTo>
                  <a:lnTo>
                    <a:pt x="3792" y="7339"/>
                  </a:lnTo>
                  <a:lnTo>
                    <a:pt x="3219" y="7612"/>
                  </a:lnTo>
                  <a:lnTo>
                    <a:pt x="2660" y="7885"/>
                  </a:lnTo>
                  <a:lnTo>
                    <a:pt x="2101" y="8157"/>
                  </a:lnTo>
                  <a:lnTo>
                    <a:pt x="1569" y="8458"/>
                  </a:lnTo>
                  <a:lnTo>
                    <a:pt x="1037" y="8744"/>
                  </a:lnTo>
                  <a:lnTo>
                    <a:pt x="518" y="9044"/>
                  </a:lnTo>
                  <a:lnTo>
                    <a:pt x="0" y="9358"/>
                  </a:lnTo>
                  <a:lnTo>
                    <a:pt x="12331" y="111336"/>
                  </a:lnTo>
                  <a:lnTo>
                    <a:pt x="85255" y="102525"/>
                  </a:lnTo>
                  <a:lnTo>
                    <a:pt x="72965" y="819"/>
                  </a:lnTo>
                  <a:lnTo>
                    <a:pt x="72378" y="778"/>
                  </a:lnTo>
                  <a:lnTo>
                    <a:pt x="70714" y="641"/>
                  </a:lnTo>
                  <a:lnTo>
                    <a:pt x="69500" y="560"/>
                  </a:lnTo>
                  <a:lnTo>
                    <a:pt x="68067" y="478"/>
                  </a:lnTo>
                  <a:lnTo>
                    <a:pt x="66431" y="382"/>
                  </a:lnTo>
                  <a:lnTo>
                    <a:pt x="64589" y="287"/>
                  </a:lnTo>
                  <a:lnTo>
                    <a:pt x="62570" y="205"/>
                  </a:lnTo>
                  <a:lnTo>
                    <a:pt x="60374" y="123"/>
                  </a:lnTo>
                  <a:lnTo>
                    <a:pt x="58028" y="68"/>
                  </a:lnTo>
                  <a:lnTo>
                    <a:pt x="55545" y="14"/>
                  </a:lnTo>
                  <a:lnTo>
                    <a:pt x="5294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979952" y="3597326"/>
              <a:ext cx="1037344" cy="141852"/>
            </a:xfrm>
            <a:custGeom>
              <a:avLst/>
              <a:gdLst/>
              <a:ahLst/>
              <a:cxnLst/>
              <a:rect l="l" t="t" r="r" b="b"/>
              <a:pathLst>
                <a:path w="72924" h="9972" extrusionOk="0">
                  <a:moveTo>
                    <a:pt x="47293" y="0"/>
                  </a:moveTo>
                  <a:lnTo>
                    <a:pt x="44906" y="14"/>
                  </a:lnTo>
                  <a:lnTo>
                    <a:pt x="42491" y="55"/>
                  </a:lnTo>
                  <a:lnTo>
                    <a:pt x="40036" y="109"/>
                  </a:lnTo>
                  <a:lnTo>
                    <a:pt x="37553" y="205"/>
                  </a:lnTo>
                  <a:lnTo>
                    <a:pt x="35071" y="327"/>
                  </a:lnTo>
                  <a:lnTo>
                    <a:pt x="33816" y="396"/>
                  </a:lnTo>
                  <a:lnTo>
                    <a:pt x="32574" y="477"/>
                  </a:lnTo>
                  <a:lnTo>
                    <a:pt x="31333" y="573"/>
                  </a:lnTo>
                  <a:lnTo>
                    <a:pt x="30078" y="668"/>
                  </a:lnTo>
                  <a:lnTo>
                    <a:pt x="28851" y="791"/>
                  </a:lnTo>
                  <a:lnTo>
                    <a:pt x="27609" y="900"/>
                  </a:lnTo>
                  <a:lnTo>
                    <a:pt x="26382" y="1037"/>
                  </a:lnTo>
                  <a:lnTo>
                    <a:pt x="25154" y="1173"/>
                  </a:lnTo>
                  <a:lnTo>
                    <a:pt x="23940" y="1323"/>
                  </a:lnTo>
                  <a:lnTo>
                    <a:pt x="22739" y="1487"/>
                  </a:lnTo>
                  <a:lnTo>
                    <a:pt x="21539" y="1664"/>
                  </a:lnTo>
                  <a:lnTo>
                    <a:pt x="20366" y="1842"/>
                  </a:lnTo>
                  <a:lnTo>
                    <a:pt x="19193" y="2046"/>
                  </a:lnTo>
                  <a:lnTo>
                    <a:pt x="18033" y="2251"/>
                  </a:lnTo>
                  <a:lnTo>
                    <a:pt x="16888" y="2469"/>
                  </a:lnTo>
                  <a:lnTo>
                    <a:pt x="15769" y="2701"/>
                  </a:lnTo>
                  <a:lnTo>
                    <a:pt x="14651" y="2946"/>
                  </a:lnTo>
                  <a:lnTo>
                    <a:pt x="13559" y="3219"/>
                  </a:lnTo>
                  <a:lnTo>
                    <a:pt x="12904" y="3383"/>
                  </a:lnTo>
                  <a:lnTo>
                    <a:pt x="12236" y="3574"/>
                  </a:lnTo>
                  <a:lnTo>
                    <a:pt x="11581" y="3792"/>
                  </a:lnTo>
                  <a:lnTo>
                    <a:pt x="10940" y="4010"/>
                  </a:lnTo>
                  <a:lnTo>
                    <a:pt x="10299" y="4242"/>
                  </a:lnTo>
                  <a:lnTo>
                    <a:pt x="9672" y="4488"/>
                  </a:lnTo>
                  <a:lnTo>
                    <a:pt x="9058" y="4747"/>
                  </a:lnTo>
                  <a:lnTo>
                    <a:pt x="8444" y="5006"/>
                  </a:lnTo>
                  <a:lnTo>
                    <a:pt x="7857" y="5279"/>
                  </a:lnTo>
                  <a:lnTo>
                    <a:pt x="7271" y="5566"/>
                  </a:lnTo>
                  <a:lnTo>
                    <a:pt x="6698" y="5838"/>
                  </a:lnTo>
                  <a:lnTo>
                    <a:pt x="6152" y="6125"/>
                  </a:lnTo>
                  <a:lnTo>
                    <a:pt x="5102" y="6698"/>
                  </a:lnTo>
                  <a:lnTo>
                    <a:pt x="4120" y="7257"/>
                  </a:lnTo>
                  <a:lnTo>
                    <a:pt x="3220" y="7789"/>
                  </a:lnTo>
                  <a:lnTo>
                    <a:pt x="2415" y="8294"/>
                  </a:lnTo>
                  <a:lnTo>
                    <a:pt x="1719" y="8757"/>
                  </a:lnTo>
                  <a:lnTo>
                    <a:pt x="1119" y="9167"/>
                  </a:lnTo>
                  <a:lnTo>
                    <a:pt x="641" y="9494"/>
                  </a:lnTo>
                  <a:lnTo>
                    <a:pt x="300" y="9753"/>
                  </a:lnTo>
                  <a:lnTo>
                    <a:pt x="0" y="9971"/>
                  </a:lnTo>
                  <a:lnTo>
                    <a:pt x="72924" y="1160"/>
                  </a:lnTo>
                  <a:lnTo>
                    <a:pt x="72515" y="1119"/>
                  </a:lnTo>
                  <a:lnTo>
                    <a:pt x="71328" y="1009"/>
                  </a:lnTo>
                  <a:lnTo>
                    <a:pt x="69432" y="859"/>
                  </a:lnTo>
                  <a:lnTo>
                    <a:pt x="66895" y="668"/>
                  </a:lnTo>
                  <a:lnTo>
                    <a:pt x="65421" y="573"/>
                  </a:lnTo>
                  <a:lnTo>
                    <a:pt x="63812" y="477"/>
                  </a:lnTo>
                  <a:lnTo>
                    <a:pt x="62079" y="396"/>
                  </a:lnTo>
                  <a:lnTo>
                    <a:pt x="60224" y="300"/>
                  </a:lnTo>
                  <a:lnTo>
                    <a:pt x="58274" y="218"/>
                  </a:lnTo>
                  <a:lnTo>
                    <a:pt x="56228" y="150"/>
                  </a:lnTo>
                  <a:lnTo>
                    <a:pt x="54100" y="82"/>
                  </a:lnTo>
                  <a:lnTo>
                    <a:pt x="51903" y="41"/>
                  </a:lnTo>
                  <a:lnTo>
                    <a:pt x="49625" y="14"/>
                  </a:lnTo>
                  <a:lnTo>
                    <a:pt x="47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1875553" y="2356807"/>
              <a:ext cx="892605" cy="146517"/>
            </a:xfrm>
            <a:custGeom>
              <a:avLst/>
              <a:gdLst/>
              <a:ahLst/>
              <a:cxnLst/>
              <a:rect l="l" t="t" r="r" b="b"/>
              <a:pathLst>
                <a:path w="62749" h="10300" extrusionOk="0">
                  <a:moveTo>
                    <a:pt x="44961" y="0"/>
                  </a:moveTo>
                  <a:lnTo>
                    <a:pt x="42710" y="14"/>
                  </a:lnTo>
                  <a:lnTo>
                    <a:pt x="40391" y="55"/>
                  </a:lnTo>
                  <a:lnTo>
                    <a:pt x="38004" y="123"/>
                  </a:lnTo>
                  <a:lnTo>
                    <a:pt x="36394" y="191"/>
                  </a:lnTo>
                  <a:lnTo>
                    <a:pt x="34812" y="273"/>
                  </a:lnTo>
                  <a:lnTo>
                    <a:pt x="33257" y="369"/>
                  </a:lnTo>
                  <a:lnTo>
                    <a:pt x="31729" y="464"/>
                  </a:lnTo>
                  <a:lnTo>
                    <a:pt x="30229" y="573"/>
                  </a:lnTo>
                  <a:lnTo>
                    <a:pt x="28755" y="710"/>
                  </a:lnTo>
                  <a:lnTo>
                    <a:pt x="27309" y="846"/>
                  </a:lnTo>
                  <a:lnTo>
                    <a:pt x="25891" y="996"/>
                  </a:lnTo>
                  <a:lnTo>
                    <a:pt x="24513" y="1160"/>
                  </a:lnTo>
                  <a:lnTo>
                    <a:pt x="23149" y="1337"/>
                  </a:lnTo>
                  <a:lnTo>
                    <a:pt x="21812" y="1528"/>
                  </a:lnTo>
                  <a:lnTo>
                    <a:pt x="20516" y="1733"/>
                  </a:lnTo>
                  <a:lnTo>
                    <a:pt x="19234" y="1937"/>
                  </a:lnTo>
                  <a:lnTo>
                    <a:pt x="17993" y="2169"/>
                  </a:lnTo>
                  <a:lnTo>
                    <a:pt x="16765" y="2401"/>
                  </a:lnTo>
                  <a:lnTo>
                    <a:pt x="15578" y="2660"/>
                  </a:lnTo>
                  <a:lnTo>
                    <a:pt x="14419" y="2920"/>
                  </a:lnTo>
                  <a:lnTo>
                    <a:pt x="13287" y="3192"/>
                  </a:lnTo>
                  <a:lnTo>
                    <a:pt x="12182" y="3479"/>
                  </a:lnTo>
                  <a:lnTo>
                    <a:pt x="11118" y="3779"/>
                  </a:lnTo>
                  <a:lnTo>
                    <a:pt x="10067" y="4093"/>
                  </a:lnTo>
                  <a:lnTo>
                    <a:pt x="9044" y="4406"/>
                  </a:lnTo>
                  <a:lnTo>
                    <a:pt x="8062" y="4747"/>
                  </a:lnTo>
                  <a:lnTo>
                    <a:pt x="7107" y="5102"/>
                  </a:lnTo>
                  <a:lnTo>
                    <a:pt x="6180" y="5457"/>
                  </a:lnTo>
                  <a:lnTo>
                    <a:pt x="5280" y="5825"/>
                  </a:lnTo>
                  <a:lnTo>
                    <a:pt x="4407" y="6207"/>
                  </a:lnTo>
                  <a:lnTo>
                    <a:pt x="3561" y="6603"/>
                  </a:lnTo>
                  <a:lnTo>
                    <a:pt x="2756" y="7012"/>
                  </a:lnTo>
                  <a:lnTo>
                    <a:pt x="1979" y="7435"/>
                  </a:lnTo>
                  <a:lnTo>
                    <a:pt x="1215" y="7871"/>
                  </a:lnTo>
                  <a:lnTo>
                    <a:pt x="492" y="8308"/>
                  </a:lnTo>
                  <a:lnTo>
                    <a:pt x="410" y="8376"/>
                  </a:lnTo>
                  <a:lnTo>
                    <a:pt x="328" y="8444"/>
                  </a:lnTo>
                  <a:lnTo>
                    <a:pt x="260" y="8526"/>
                  </a:lnTo>
                  <a:lnTo>
                    <a:pt x="192" y="8608"/>
                  </a:lnTo>
                  <a:lnTo>
                    <a:pt x="137" y="8703"/>
                  </a:lnTo>
                  <a:lnTo>
                    <a:pt x="82" y="8785"/>
                  </a:lnTo>
                  <a:lnTo>
                    <a:pt x="55" y="8894"/>
                  </a:lnTo>
                  <a:lnTo>
                    <a:pt x="28" y="8990"/>
                  </a:lnTo>
                  <a:lnTo>
                    <a:pt x="1" y="9085"/>
                  </a:lnTo>
                  <a:lnTo>
                    <a:pt x="1" y="9194"/>
                  </a:lnTo>
                  <a:lnTo>
                    <a:pt x="1" y="9303"/>
                  </a:lnTo>
                  <a:lnTo>
                    <a:pt x="14" y="9399"/>
                  </a:lnTo>
                  <a:lnTo>
                    <a:pt x="42" y="9508"/>
                  </a:lnTo>
                  <a:lnTo>
                    <a:pt x="69" y="9604"/>
                  </a:lnTo>
                  <a:lnTo>
                    <a:pt x="110" y="9713"/>
                  </a:lnTo>
                  <a:lnTo>
                    <a:pt x="164" y="9808"/>
                  </a:lnTo>
                  <a:lnTo>
                    <a:pt x="246" y="9917"/>
                  </a:lnTo>
                  <a:lnTo>
                    <a:pt x="342" y="10013"/>
                  </a:lnTo>
                  <a:lnTo>
                    <a:pt x="451" y="10108"/>
                  </a:lnTo>
                  <a:lnTo>
                    <a:pt x="560" y="10176"/>
                  </a:lnTo>
                  <a:lnTo>
                    <a:pt x="683" y="10231"/>
                  </a:lnTo>
                  <a:lnTo>
                    <a:pt x="819" y="10272"/>
                  </a:lnTo>
                  <a:lnTo>
                    <a:pt x="942" y="10299"/>
                  </a:lnTo>
                  <a:lnTo>
                    <a:pt x="1228" y="10299"/>
                  </a:lnTo>
                  <a:lnTo>
                    <a:pt x="1378" y="10258"/>
                  </a:lnTo>
                  <a:lnTo>
                    <a:pt x="1515" y="10204"/>
                  </a:lnTo>
                  <a:lnTo>
                    <a:pt x="1651" y="10136"/>
                  </a:lnTo>
                  <a:lnTo>
                    <a:pt x="2347" y="9713"/>
                  </a:lnTo>
                  <a:lnTo>
                    <a:pt x="3056" y="9303"/>
                  </a:lnTo>
                  <a:lnTo>
                    <a:pt x="3806" y="8908"/>
                  </a:lnTo>
                  <a:lnTo>
                    <a:pt x="4584" y="8526"/>
                  </a:lnTo>
                  <a:lnTo>
                    <a:pt x="5389" y="8144"/>
                  </a:lnTo>
                  <a:lnTo>
                    <a:pt x="6234" y="7776"/>
                  </a:lnTo>
                  <a:lnTo>
                    <a:pt x="7094" y="7435"/>
                  </a:lnTo>
                  <a:lnTo>
                    <a:pt x="7994" y="7080"/>
                  </a:lnTo>
                  <a:lnTo>
                    <a:pt x="8935" y="6753"/>
                  </a:lnTo>
                  <a:lnTo>
                    <a:pt x="9890" y="6425"/>
                  </a:lnTo>
                  <a:lnTo>
                    <a:pt x="10886" y="6125"/>
                  </a:lnTo>
                  <a:lnTo>
                    <a:pt x="11895" y="5825"/>
                  </a:lnTo>
                  <a:lnTo>
                    <a:pt x="12946" y="5539"/>
                  </a:lnTo>
                  <a:lnTo>
                    <a:pt x="14023" y="5266"/>
                  </a:lnTo>
                  <a:lnTo>
                    <a:pt x="15128" y="4993"/>
                  </a:lnTo>
                  <a:lnTo>
                    <a:pt x="16260" y="4747"/>
                  </a:lnTo>
                  <a:lnTo>
                    <a:pt x="17434" y="4502"/>
                  </a:lnTo>
                  <a:lnTo>
                    <a:pt x="18620" y="4270"/>
                  </a:lnTo>
                  <a:lnTo>
                    <a:pt x="19834" y="4052"/>
                  </a:lnTo>
                  <a:lnTo>
                    <a:pt x="21076" y="3847"/>
                  </a:lnTo>
                  <a:lnTo>
                    <a:pt x="22358" y="3656"/>
                  </a:lnTo>
                  <a:lnTo>
                    <a:pt x="23654" y="3465"/>
                  </a:lnTo>
                  <a:lnTo>
                    <a:pt x="24977" y="3288"/>
                  </a:lnTo>
                  <a:lnTo>
                    <a:pt x="26327" y="3138"/>
                  </a:lnTo>
                  <a:lnTo>
                    <a:pt x="27705" y="2988"/>
                  </a:lnTo>
                  <a:lnTo>
                    <a:pt x="29110" y="2851"/>
                  </a:lnTo>
                  <a:lnTo>
                    <a:pt x="30542" y="2729"/>
                  </a:lnTo>
                  <a:lnTo>
                    <a:pt x="32002" y="2619"/>
                  </a:lnTo>
                  <a:lnTo>
                    <a:pt x="33475" y="2510"/>
                  </a:lnTo>
                  <a:lnTo>
                    <a:pt x="34976" y="2428"/>
                  </a:lnTo>
                  <a:lnTo>
                    <a:pt x="36517" y="2347"/>
                  </a:lnTo>
                  <a:lnTo>
                    <a:pt x="38058" y="2292"/>
                  </a:lnTo>
                  <a:lnTo>
                    <a:pt x="40418" y="2224"/>
                  </a:lnTo>
                  <a:lnTo>
                    <a:pt x="42723" y="2183"/>
                  </a:lnTo>
                  <a:lnTo>
                    <a:pt x="44947" y="2156"/>
                  </a:lnTo>
                  <a:lnTo>
                    <a:pt x="47089" y="2169"/>
                  </a:lnTo>
                  <a:lnTo>
                    <a:pt x="49121" y="2197"/>
                  </a:lnTo>
                  <a:lnTo>
                    <a:pt x="51058" y="2238"/>
                  </a:lnTo>
                  <a:lnTo>
                    <a:pt x="52872" y="2292"/>
                  </a:lnTo>
                  <a:lnTo>
                    <a:pt x="54536" y="2347"/>
                  </a:lnTo>
                  <a:lnTo>
                    <a:pt x="56064" y="2415"/>
                  </a:lnTo>
                  <a:lnTo>
                    <a:pt x="57442" y="2483"/>
                  </a:lnTo>
                  <a:lnTo>
                    <a:pt x="59638" y="2619"/>
                  </a:lnTo>
                  <a:lnTo>
                    <a:pt x="61043" y="2729"/>
                  </a:lnTo>
                  <a:lnTo>
                    <a:pt x="61561" y="2770"/>
                  </a:lnTo>
                  <a:lnTo>
                    <a:pt x="61684" y="2770"/>
                  </a:lnTo>
                  <a:lnTo>
                    <a:pt x="61780" y="2756"/>
                  </a:lnTo>
                  <a:lnTo>
                    <a:pt x="61889" y="2742"/>
                  </a:lnTo>
                  <a:lnTo>
                    <a:pt x="61998" y="2715"/>
                  </a:lnTo>
                  <a:lnTo>
                    <a:pt x="62093" y="2674"/>
                  </a:lnTo>
                  <a:lnTo>
                    <a:pt x="62189" y="2633"/>
                  </a:lnTo>
                  <a:lnTo>
                    <a:pt x="62271" y="2579"/>
                  </a:lnTo>
                  <a:lnTo>
                    <a:pt x="62353" y="2524"/>
                  </a:lnTo>
                  <a:lnTo>
                    <a:pt x="62434" y="2442"/>
                  </a:lnTo>
                  <a:lnTo>
                    <a:pt x="62503" y="2374"/>
                  </a:lnTo>
                  <a:lnTo>
                    <a:pt x="62557" y="2292"/>
                  </a:lnTo>
                  <a:lnTo>
                    <a:pt x="62612" y="2197"/>
                  </a:lnTo>
                  <a:lnTo>
                    <a:pt x="62666" y="2101"/>
                  </a:lnTo>
                  <a:lnTo>
                    <a:pt x="62694" y="2006"/>
                  </a:lnTo>
                  <a:lnTo>
                    <a:pt x="62721" y="1896"/>
                  </a:lnTo>
                  <a:lnTo>
                    <a:pt x="62734" y="1787"/>
                  </a:lnTo>
                  <a:lnTo>
                    <a:pt x="62748" y="1678"/>
                  </a:lnTo>
                  <a:lnTo>
                    <a:pt x="62734" y="1569"/>
                  </a:lnTo>
                  <a:lnTo>
                    <a:pt x="62721" y="1460"/>
                  </a:lnTo>
                  <a:lnTo>
                    <a:pt x="62694" y="1365"/>
                  </a:lnTo>
                  <a:lnTo>
                    <a:pt x="62653" y="1255"/>
                  </a:lnTo>
                  <a:lnTo>
                    <a:pt x="62612" y="1160"/>
                  </a:lnTo>
                  <a:lnTo>
                    <a:pt x="62557" y="1078"/>
                  </a:lnTo>
                  <a:lnTo>
                    <a:pt x="62489" y="996"/>
                  </a:lnTo>
                  <a:lnTo>
                    <a:pt x="62421" y="914"/>
                  </a:lnTo>
                  <a:lnTo>
                    <a:pt x="62339" y="846"/>
                  </a:lnTo>
                  <a:lnTo>
                    <a:pt x="62257" y="792"/>
                  </a:lnTo>
                  <a:lnTo>
                    <a:pt x="62175" y="737"/>
                  </a:lnTo>
                  <a:lnTo>
                    <a:pt x="62080" y="696"/>
                  </a:lnTo>
                  <a:lnTo>
                    <a:pt x="61971" y="655"/>
                  </a:lnTo>
                  <a:lnTo>
                    <a:pt x="61875" y="628"/>
                  </a:lnTo>
                  <a:lnTo>
                    <a:pt x="61752" y="614"/>
                  </a:lnTo>
                  <a:lnTo>
                    <a:pt x="61234" y="573"/>
                  </a:lnTo>
                  <a:lnTo>
                    <a:pt x="59802" y="464"/>
                  </a:lnTo>
                  <a:lnTo>
                    <a:pt x="57578" y="328"/>
                  </a:lnTo>
                  <a:lnTo>
                    <a:pt x="56201" y="260"/>
                  </a:lnTo>
                  <a:lnTo>
                    <a:pt x="54659" y="191"/>
                  </a:lnTo>
                  <a:lnTo>
                    <a:pt x="52968" y="123"/>
                  </a:lnTo>
                  <a:lnTo>
                    <a:pt x="51140" y="82"/>
                  </a:lnTo>
                  <a:lnTo>
                    <a:pt x="49189" y="28"/>
                  </a:lnTo>
                  <a:lnTo>
                    <a:pt x="47116" y="14"/>
                  </a:lnTo>
                  <a:lnTo>
                    <a:pt x="44961" y="0"/>
                  </a:lnTo>
                  <a:close/>
                </a:path>
              </a:pathLst>
            </a:custGeom>
            <a:solidFill>
              <a:srgbClr val="D4E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896123" y="2526598"/>
              <a:ext cx="892405" cy="146503"/>
            </a:xfrm>
            <a:custGeom>
              <a:avLst/>
              <a:gdLst/>
              <a:ahLst/>
              <a:cxnLst/>
              <a:rect l="l" t="t" r="r" b="b"/>
              <a:pathLst>
                <a:path w="62735" h="10299" extrusionOk="0">
                  <a:moveTo>
                    <a:pt x="44960" y="0"/>
                  </a:moveTo>
                  <a:lnTo>
                    <a:pt x="42710" y="14"/>
                  </a:lnTo>
                  <a:lnTo>
                    <a:pt x="40391" y="55"/>
                  </a:lnTo>
                  <a:lnTo>
                    <a:pt x="38004" y="123"/>
                  </a:lnTo>
                  <a:lnTo>
                    <a:pt x="36394" y="191"/>
                  </a:lnTo>
                  <a:lnTo>
                    <a:pt x="34812" y="273"/>
                  </a:lnTo>
                  <a:lnTo>
                    <a:pt x="33257" y="355"/>
                  </a:lnTo>
                  <a:lnTo>
                    <a:pt x="31729" y="464"/>
                  </a:lnTo>
                  <a:lnTo>
                    <a:pt x="30228" y="573"/>
                  </a:lnTo>
                  <a:lnTo>
                    <a:pt x="28755" y="709"/>
                  </a:lnTo>
                  <a:lnTo>
                    <a:pt x="27309" y="846"/>
                  </a:lnTo>
                  <a:lnTo>
                    <a:pt x="25891" y="996"/>
                  </a:lnTo>
                  <a:lnTo>
                    <a:pt x="24499" y="1160"/>
                  </a:lnTo>
                  <a:lnTo>
                    <a:pt x="23149" y="1337"/>
                  </a:lnTo>
                  <a:lnTo>
                    <a:pt x="21812" y="1528"/>
                  </a:lnTo>
                  <a:lnTo>
                    <a:pt x="20503" y="1733"/>
                  </a:lnTo>
                  <a:lnTo>
                    <a:pt x="19234" y="1937"/>
                  </a:lnTo>
                  <a:lnTo>
                    <a:pt x="17993" y="2169"/>
                  </a:lnTo>
                  <a:lnTo>
                    <a:pt x="16765" y="2401"/>
                  </a:lnTo>
                  <a:lnTo>
                    <a:pt x="15578" y="2660"/>
                  </a:lnTo>
                  <a:lnTo>
                    <a:pt x="14419" y="2919"/>
                  </a:lnTo>
                  <a:lnTo>
                    <a:pt x="13287" y="3192"/>
                  </a:lnTo>
                  <a:lnTo>
                    <a:pt x="12182" y="3479"/>
                  </a:lnTo>
                  <a:lnTo>
                    <a:pt x="11104" y="3779"/>
                  </a:lnTo>
                  <a:lnTo>
                    <a:pt x="10067" y="4092"/>
                  </a:lnTo>
                  <a:lnTo>
                    <a:pt x="9044" y="4406"/>
                  </a:lnTo>
                  <a:lnTo>
                    <a:pt x="8062" y="4747"/>
                  </a:lnTo>
                  <a:lnTo>
                    <a:pt x="7107" y="5088"/>
                  </a:lnTo>
                  <a:lnTo>
                    <a:pt x="6180" y="5456"/>
                  </a:lnTo>
                  <a:lnTo>
                    <a:pt x="5280" y="5825"/>
                  </a:lnTo>
                  <a:lnTo>
                    <a:pt x="4406" y="6207"/>
                  </a:lnTo>
                  <a:lnTo>
                    <a:pt x="3561" y="6602"/>
                  </a:lnTo>
                  <a:lnTo>
                    <a:pt x="2756" y="7011"/>
                  </a:lnTo>
                  <a:lnTo>
                    <a:pt x="1965" y="7434"/>
                  </a:lnTo>
                  <a:lnTo>
                    <a:pt x="1215" y="7871"/>
                  </a:lnTo>
                  <a:lnTo>
                    <a:pt x="492" y="8307"/>
                  </a:lnTo>
                  <a:lnTo>
                    <a:pt x="410" y="8376"/>
                  </a:lnTo>
                  <a:lnTo>
                    <a:pt x="328" y="8444"/>
                  </a:lnTo>
                  <a:lnTo>
                    <a:pt x="246" y="8526"/>
                  </a:lnTo>
                  <a:lnTo>
                    <a:pt x="192" y="8607"/>
                  </a:lnTo>
                  <a:lnTo>
                    <a:pt x="137" y="8689"/>
                  </a:lnTo>
                  <a:lnTo>
                    <a:pt x="82" y="8785"/>
                  </a:lnTo>
                  <a:lnTo>
                    <a:pt x="41" y="8880"/>
                  </a:lnTo>
                  <a:lnTo>
                    <a:pt x="14" y="8989"/>
                  </a:lnTo>
                  <a:lnTo>
                    <a:pt x="1" y="9085"/>
                  </a:lnTo>
                  <a:lnTo>
                    <a:pt x="1" y="9194"/>
                  </a:lnTo>
                  <a:lnTo>
                    <a:pt x="1" y="9303"/>
                  </a:lnTo>
                  <a:lnTo>
                    <a:pt x="14" y="9399"/>
                  </a:lnTo>
                  <a:lnTo>
                    <a:pt x="28" y="9508"/>
                  </a:lnTo>
                  <a:lnTo>
                    <a:pt x="69" y="9603"/>
                  </a:lnTo>
                  <a:lnTo>
                    <a:pt x="110" y="9699"/>
                  </a:lnTo>
                  <a:lnTo>
                    <a:pt x="164" y="9794"/>
                  </a:lnTo>
                  <a:lnTo>
                    <a:pt x="246" y="9917"/>
                  </a:lnTo>
                  <a:lnTo>
                    <a:pt x="342" y="10012"/>
                  </a:lnTo>
                  <a:lnTo>
                    <a:pt x="451" y="10108"/>
                  </a:lnTo>
                  <a:lnTo>
                    <a:pt x="560" y="10176"/>
                  </a:lnTo>
                  <a:lnTo>
                    <a:pt x="683" y="10231"/>
                  </a:lnTo>
                  <a:lnTo>
                    <a:pt x="805" y="10272"/>
                  </a:lnTo>
                  <a:lnTo>
                    <a:pt x="942" y="10299"/>
                  </a:lnTo>
                  <a:lnTo>
                    <a:pt x="1078" y="10299"/>
                  </a:lnTo>
                  <a:lnTo>
                    <a:pt x="1228" y="10285"/>
                  </a:lnTo>
                  <a:lnTo>
                    <a:pt x="1378" y="10258"/>
                  </a:lnTo>
                  <a:lnTo>
                    <a:pt x="1515" y="10203"/>
                  </a:lnTo>
                  <a:lnTo>
                    <a:pt x="1651" y="10135"/>
                  </a:lnTo>
                  <a:lnTo>
                    <a:pt x="2333" y="9712"/>
                  </a:lnTo>
                  <a:lnTo>
                    <a:pt x="3056" y="9303"/>
                  </a:lnTo>
                  <a:lnTo>
                    <a:pt x="3793" y="8908"/>
                  </a:lnTo>
                  <a:lnTo>
                    <a:pt x="4570" y="8526"/>
                  </a:lnTo>
                  <a:lnTo>
                    <a:pt x="5389" y="8144"/>
                  </a:lnTo>
                  <a:lnTo>
                    <a:pt x="6221" y="7775"/>
                  </a:lnTo>
                  <a:lnTo>
                    <a:pt x="7094" y="7421"/>
                  </a:lnTo>
                  <a:lnTo>
                    <a:pt x="7994" y="7080"/>
                  </a:lnTo>
                  <a:lnTo>
                    <a:pt x="8922" y="6752"/>
                  </a:lnTo>
                  <a:lnTo>
                    <a:pt x="9890" y="6425"/>
                  </a:lnTo>
                  <a:lnTo>
                    <a:pt x="10872" y="6125"/>
                  </a:lnTo>
                  <a:lnTo>
                    <a:pt x="11895" y="5825"/>
                  </a:lnTo>
                  <a:lnTo>
                    <a:pt x="12946" y="5538"/>
                  </a:lnTo>
                  <a:lnTo>
                    <a:pt x="14023" y="5252"/>
                  </a:lnTo>
                  <a:lnTo>
                    <a:pt x="15128" y="4993"/>
                  </a:lnTo>
                  <a:lnTo>
                    <a:pt x="16260" y="4747"/>
                  </a:lnTo>
                  <a:lnTo>
                    <a:pt x="17420" y="4502"/>
                  </a:lnTo>
                  <a:lnTo>
                    <a:pt x="18620" y="4270"/>
                  </a:lnTo>
                  <a:lnTo>
                    <a:pt x="19834" y="4051"/>
                  </a:lnTo>
                  <a:lnTo>
                    <a:pt x="21076" y="3847"/>
                  </a:lnTo>
                  <a:lnTo>
                    <a:pt x="22344" y="3642"/>
                  </a:lnTo>
                  <a:lnTo>
                    <a:pt x="23654" y="3465"/>
                  </a:lnTo>
                  <a:lnTo>
                    <a:pt x="24977" y="3288"/>
                  </a:lnTo>
                  <a:lnTo>
                    <a:pt x="26327" y="3138"/>
                  </a:lnTo>
                  <a:lnTo>
                    <a:pt x="27705" y="2987"/>
                  </a:lnTo>
                  <a:lnTo>
                    <a:pt x="29110" y="2851"/>
                  </a:lnTo>
                  <a:lnTo>
                    <a:pt x="30542" y="2728"/>
                  </a:lnTo>
                  <a:lnTo>
                    <a:pt x="31988" y="2619"/>
                  </a:lnTo>
                  <a:lnTo>
                    <a:pt x="33475" y="2510"/>
                  </a:lnTo>
                  <a:lnTo>
                    <a:pt x="34975" y="2428"/>
                  </a:lnTo>
                  <a:lnTo>
                    <a:pt x="36503" y="2346"/>
                  </a:lnTo>
                  <a:lnTo>
                    <a:pt x="38058" y="2292"/>
                  </a:lnTo>
                  <a:lnTo>
                    <a:pt x="40418" y="2210"/>
                  </a:lnTo>
                  <a:lnTo>
                    <a:pt x="42710" y="2169"/>
                  </a:lnTo>
                  <a:lnTo>
                    <a:pt x="44933" y="2155"/>
                  </a:lnTo>
                  <a:lnTo>
                    <a:pt x="47075" y="2169"/>
                  </a:lnTo>
                  <a:lnTo>
                    <a:pt x="49121" y="2196"/>
                  </a:lnTo>
                  <a:lnTo>
                    <a:pt x="51058" y="2237"/>
                  </a:lnTo>
                  <a:lnTo>
                    <a:pt x="52858" y="2292"/>
                  </a:lnTo>
                  <a:lnTo>
                    <a:pt x="54536" y="2346"/>
                  </a:lnTo>
                  <a:lnTo>
                    <a:pt x="56064" y="2415"/>
                  </a:lnTo>
                  <a:lnTo>
                    <a:pt x="57428" y="2483"/>
                  </a:lnTo>
                  <a:lnTo>
                    <a:pt x="59638" y="2619"/>
                  </a:lnTo>
                  <a:lnTo>
                    <a:pt x="61043" y="2715"/>
                  </a:lnTo>
                  <a:lnTo>
                    <a:pt x="61561" y="2769"/>
                  </a:lnTo>
                  <a:lnTo>
                    <a:pt x="61670" y="2769"/>
                  </a:lnTo>
                  <a:lnTo>
                    <a:pt x="61780" y="2756"/>
                  </a:lnTo>
                  <a:lnTo>
                    <a:pt x="61889" y="2742"/>
                  </a:lnTo>
                  <a:lnTo>
                    <a:pt x="61998" y="2715"/>
                  </a:lnTo>
                  <a:lnTo>
                    <a:pt x="62093" y="2674"/>
                  </a:lnTo>
                  <a:lnTo>
                    <a:pt x="62189" y="2633"/>
                  </a:lnTo>
                  <a:lnTo>
                    <a:pt x="62271" y="2578"/>
                  </a:lnTo>
                  <a:lnTo>
                    <a:pt x="62352" y="2510"/>
                  </a:lnTo>
                  <a:lnTo>
                    <a:pt x="62434" y="2442"/>
                  </a:lnTo>
                  <a:lnTo>
                    <a:pt x="62502" y="2374"/>
                  </a:lnTo>
                  <a:lnTo>
                    <a:pt x="62557" y="2278"/>
                  </a:lnTo>
                  <a:lnTo>
                    <a:pt x="62612" y="2196"/>
                  </a:lnTo>
                  <a:lnTo>
                    <a:pt x="62653" y="2101"/>
                  </a:lnTo>
                  <a:lnTo>
                    <a:pt x="62693" y="1992"/>
                  </a:lnTo>
                  <a:lnTo>
                    <a:pt x="62721" y="1896"/>
                  </a:lnTo>
                  <a:lnTo>
                    <a:pt x="62734" y="1787"/>
                  </a:lnTo>
                  <a:lnTo>
                    <a:pt x="62734" y="1678"/>
                  </a:lnTo>
                  <a:lnTo>
                    <a:pt x="62734" y="1569"/>
                  </a:lnTo>
                  <a:lnTo>
                    <a:pt x="62721" y="1460"/>
                  </a:lnTo>
                  <a:lnTo>
                    <a:pt x="62693" y="1351"/>
                  </a:lnTo>
                  <a:lnTo>
                    <a:pt x="62653" y="1255"/>
                  </a:lnTo>
                  <a:lnTo>
                    <a:pt x="62612" y="1160"/>
                  </a:lnTo>
                  <a:lnTo>
                    <a:pt x="62557" y="1078"/>
                  </a:lnTo>
                  <a:lnTo>
                    <a:pt x="62489" y="996"/>
                  </a:lnTo>
                  <a:lnTo>
                    <a:pt x="62421" y="914"/>
                  </a:lnTo>
                  <a:lnTo>
                    <a:pt x="62339" y="846"/>
                  </a:lnTo>
                  <a:lnTo>
                    <a:pt x="62257" y="791"/>
                  </a:lnTo>
                  <a:lnTo>
                    <a:pt x="62161" y="737"/>
                  </a:lnTo>
                  <a:lnTo>
                    <a:pt x="62066" y="682"/>
                  </a:lnTo>
                  <a:lnTo>
                    <a:pt x="61970" y="655"/>
                  </a:lnTo>
                  <a:lnTo>
                    <a:pt x="61861" y="628"/>
                  </a:lnTo>
                  <a:lnTo>
                    <a:pt x="61752" y="614"/>
                  </a:lnTo>
                  <a:lnTo>
                    <a:pt x="61234" y="573"/>
                  </a:lnTo>
                  <a:lnTo>
                    <a:pt x="59802" y="464"/>
                  </a:lnTo>
                  <a:lnTo>
                    <a:pt x="57578" y="328"/>
                  </a:lnTo>
                  <a:lnTo>
                    <a:pt x="56200" y="259"/>
                  </a:lnTo>
                  <a:lnTo>
                    <a:pt x="54659" y="191"/>
                  </a:lnTo>
                  <a:lnTo>
                    <a:pt x="52968" y="123"/>
                  </a:lnTo>
                  <a:lnTo>
                    <a:pt x="51140" y="68"/>
                  </a:lnTo>
                  <a:lnTo>
                    <a:pt x="49189" y="27"/>
                  </a:lnTo>
                  <a:lnTo>
                    <a:pt x="47116" y="0"/>
                  </a:lnTo>
                  <a:close/>
                </a:path>
              </a:pathLst>
            </a:custGeom>
            <a:solidFill>
              <a:srgbClr val="D4E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916493" y="2696375"/>
              <a:ext cx="892605" cy="146517"/>
            </a:xfrm>
            <a:custGeom>
              <a:avLst/>
              <a:gdLst/>
              <a:ahLst/>
              <a:cxnLst/>
              <a:rect l="l" t="t" r="r" b="b"/>
              <a:pathLst>
                <a:path w="62749" h="10300" extrusionOk="0">
                  <a:moveTo>
                    <a:pt x="44974" y="1"/>
                  </a:moveTo>
                  <a:lnTo>
                    <a:pt x="42724" y="14"/>
                  </a:lnTo>
                  <a:lnTo>
                    <a:pt x="40405" y="55"/>
                  </a:lnTo>
                  <a:lnTo>
                    <a:pt x="38018" y="124"/>
                  </a:lnTo>
                  <a:lnTo>
                    <a:pt x="36408" y="192"/>
                  </a:lnTo>
                  <a:lnTo>
                    <a:pt x="34826" y="274"/>
                  </a:lnTo>
                  <a:lnTo>
                    <a:pt x="33271" y="355"/>
                  </a:lnTo>
                  <a:lnTo>
                    <a:pt x="31743" y="465"/>
                  </a:lnTo>
                  <a:lnTo>
                    <a:pt x="30242" y="574"/>
                  </a:lnTo>
                  <a:lnTo>
                    <a:pt x="28769" y="697"/>
                  </a:lnTo>
                  <a:lnTo>
                    <a:pt x="27323" y="847"/>
                  </a:lnTo>
                  <a:lnTo>
                    <a:pt x="25905" y="997"/>
                  </a:lnTo>
                  <a:lnTo>
                    <a:pt x="24513" y="1160"/>
                  </a:lnTo>
                  <a:lnTo>
                    <a:pt x="23149" y="1338"/>
                  </a:lnTo>
                  <a:lnTo>
                    <a:pt x="21826" y="1529"/>
                  </a:lnTo>
                  <a:lnTo>
                    <a:pt x="20517" y="1720"/>
                  </a:lnTo>
                  <a:lnTo>
                    <a:pt x="19248" y="1938"/>
                  </a:lnTo>
                  <a:lnTo>
                    <a:pt x="17993" y="2170"/>
                  </a:lnTo>
                  <a:lnTo>
                    <a:pt x="16779" y="2402"/>
                  </a:lnTo>
                  <a:lnTo>
                    <a:pt x="15592" y="2647"/>
                  </a:lnTo>
                  <a:lnTo>
                    <a:pt x="14433" y="2920"/>
                  </a:lnTo>
                  <a:lnTo>
                    <a:pt x="13301" y="3193"/>
                  </a:lnTo>
                  <a:lnTo>
                    <a:pt x="12196" y="3479"/>
                  </a:lnTo>
                  <a:lnTo>
                    <a:pt x="11118" y="3779"/>
                  </a:lnTo>
                  <a:lnTo>
                    <a:pt x="10081" y="4093"/>
                  </a:lnTo>
                  <a:lnTo>
                    <a:pt x="9058" y="4407"/>
                  </a:lnTo>
                  <a:lnTo>
                    <a:pt x="8076" y="4748"/>
                  </a:lnTo>
                  <a:lnTo>
                    <a:pt x="7108" y="5089"/>
                  </a:lnTo>
                  <a:lnTo>
                    <a:pt x="6180" y="5457"/>
                  </a:lnTo>
                  <a:lnTo>
                    <a:pt x="5280" y="5825"/>
                  </a:lnTo>
                  <a:lnTo>
                    <a:pt x="4420" y="6207"/>
                  </a:lnTo>
                  <a:lnTo>
                    <a:pt x="3575" y="6603"/>
                  </a:lnTo>
                  <a:lnTo>
                    <a:pt x="2756" y="7012"/>
                  </a:lnTo>
                  <a:lnTo>
                    <a:pt x="1979" y="7435"/>
                  </a:lnTo>
                  <a:lnTo>
                    <a:pt x="1228" y="7858"/>
                  </a:lnTo>
                  <a:lnTo>
                    <a:pt x="506" y="8308"/>
                  </a:lnTo>
                  <a:lnTo>
                    <a:pt x="410" y="8376"/>
                  </a:lnTo>
                  <a:lnTo>
                    <a:pt x="328" y="8444"/>
                  </a:lnTo>
                  <a:lnTo>
                    <a:pt x="260" y="8526"/>
                  </a:lnTo>
                  <a:lnTo>
                    <a:pt x="192" y="8608"/>
                  </a:lnTo>
                  <a:lnTo>
                    <a:pt x="137" y="8690"/>
                  </a:lnTo>
                  <a:lnTo>
                    <a:pt x="96" y="8786"/>
                  </a:lnTo>
                  <a:lnTo>
                    <a:pt x="55" y="8881"/>
                  </a:lnTo>
                  <a:lnTo>
                    <a:pt x="28" y="8990"/>
                  </a:lnTo>
                  <a:lnTo>
                    <a:pt x="14" y="9086"/>
                  </a:lnTo>
                  <a:lnTo>
                    <a:pt x="1" y="9195"/>
                  </a:lnTo>
                  <a:lnTo>
                    <a:pt x="14" y="9290"/>
                  </a:lnTo>
                  <a:lnTo>
                    <a:pt x="14" y="9399"/>
                  </a:lnTo>
                  <a:lnTo>
                    <a:pt x="42" y="9508"/>
                  </a:lnTo>
                  <a:lnTo>
                    <a:pt x="83" y="9604"/>
                  </a:lnTo>
                  <a:lnTo>
                    <a:pt x="124" y="9699"/>
                  </a:lnTo>
                  <a:lnTo>
                    <a:pt x="178" y="9795"/>
                  </a:lnTo>
                  <a:lnTo>
                    <a:pt x="260" y="9918"/>
                  </a:lnTo>
                  <a:lnTo>
                    <a:pt x="355" y="10013"/>
                  </a:lnTo>
                  <a:lnTo>
                    <a:pt x="465" y="10095"/>
                  </a:lnTo>
                  <a:lnTo>
                    <a:pt x="574" y="10177"/>
                  </a:lnTo>
                  <a:lnTo>
                    <a:pt x="696" y="10231"/>
                  </a:lnTo>
                  <a:lnTo>
                    <a:pt x="819" y="10272"/>
                  </a:lnTo>
                  <a:lnTo>
                    <a:pt x="956" y="10286"/>
                  </a:lnTo>
                  <a:lnTo>
                    <a:pt x="1092" y="10300"/>
                  </a:lnTo>
                  <a:lnTo>
                    <a:pt x="1242" y="10286"/>
                  </a:lnTo>
                  <a:lnTo>
                    <a:pt x="1379" y="10259"/>
                  </a:lnTo>
                  <a:lnTo>
                    <a:pt x="1529" y="10204"/>
                  </a:lnTo>
                  <a:lnTo>
                    <a:pt x="1665" y="10136"/>
                  </a:lnTo>
                  <a:lnTo>
                    <a:pt x="2347" y="9713"/>
                  </a:lnTo>
                  <a:lnTo>
                    <a:pt x="3070" y="9304"/>
                  </a:lnTo>
                  <a:lnTo>
                    <a:pt x="3807" y="8908"/>
                  </a:lnTo>
                  <a:lnTo>
                    <a:pt x="4584" y="8526"/>
                  </a:lnTo>
                  <a:lnTo>
                    <a:pt x="5403" y="8144"/>
                  </a:lnTo>
                  <a:lnTo>
                    <a:pt x="6235" y="7776"/>
                  </a:lnTo>
                  <a:lnTo>
                    <a:pt x="7108" y="7421"/>
                  </a:lnTo>
                  <a:lnTo>
                    <a:pt x="8008" y="7080"/>
                  </a:lnTo>
                  <a:lnTo>
                    <a:pt x="8936" y="6753"/>
                  </a:lnTo>
                  <a:lnTo>
                    <a:pt x="9904" y="6426"/>
                  </a:lnTo>
                  <a:lnTo>
                    <a:pt x="10886" y="6126"/>
                  </a:lnTo>
                  <a:lnTo>
                    <a:pt x="11909" y="5825"/>
                  </a:lnTo>
                  <a:lnTo>
                    <a:pt x="12960" y="5539"/>
                  </a:lnTo>
                  <a:lnTo>
                    <a:pt x="14037" y="5253"/>
                  </a:lnTo>
                  <a:lnTo>
                    <a:pt x="15142" y="4993"/>
                  </a:lnTo>
                  <a:lnTo>
                    <a:pt x="16274" y="4734"/>
                  </a:lnTo>
                  <a:lnTo>
                    <a:pt x="17434" y="4502"/>
                  </a:lnTo>
                  <a:lnTo>
                    <a:pt x="18620" y="4270"/>
                  </a:lnTo>
                  <a:lnTo>
                    <a:pt x="19848" y="4052"/>
                  </a:lnTo>
                  <a:lnTo>
                    <a:pt x="21089" y="3848"/>
                  </a:lnTo>
                  <a:lnTo>
                    <a:pt x="22358" y="3643"/>
                  </a:lnTo>
                  <a:lnTo>
                    <a:pt x="23654" y="3466"/>
                  </a:lnTo>
                  <a:lnTo>
                    <a:pt x="24991" y="3288"/>
                  </a:lnTo>
                  <a:lnTo>
                    <a:pt x="26341" y="3138"/>
                  </a:lnTo>
                  <a:lnTo>
                    <a:pt x="27719" y="2988"/>
                  </a:lnTo>
                  <a:lnTo>
                    <a:pt x="29124" y="2852"/>
                  </a:lnTo>
                  <a:lnTo>
                    <a:pt x="30556" y="2729"/>
                  </a:lnTo>
                  <a:lnTo>
                    <a:pt x="32002" y="2606"/>
                  </a:lnTo>
                  <a:lnTo>
                    <a:pt x="33489" y="2511"/>
                  </a:lnTo>
                  <a:lnTo>
                    <a:pt x="34989" y="2429"/>
                  </a:lnTo>
                  <a:lnTo>
                    <a:pt x="36517" y="2347"/>
                  </a:lnTo>
                  <a:lnTo>
                    <a:pt x="38072" y="2292"/>
                  </a:lnTo>
                  <a:lnTo>
                    <a:pt x="40432" y="2211"/>
                  </a:lnTo>
                  <a:lnTo>
                    <a:pt x="42724" y="2170"/>
                  </a:lnTo>
                  <a:lnTo>
                    <a:pt x="44947" y="2156"/>
                  </a:lnTo>
                  <a:lnTo>
                    <a:pt x="47089" y="2170"/>
                  </a:lnTo>
                  <a:lnTo>
                    <a:pt x="49135" y="2197"/>
                  </a:lnTo>
                  <a:lnTo>
                    <a:pt x="51072" y="2238"/>
                  </a:lnTo>
                  <a:lnTo>
                    <a:pt x="52872" y="2279"/>
                  </a:lnTo>
                  <a:lnTo>
                    <a:pt x="54550" y="2347"/>
                  </a:lnTo>
                  <a:lnTo>
                    <a:pt x="56078" y="2415"/>
                  </a:lnTo>
                  <a:lnTo>
                    <a:pt x="57442" y="2483"/>
                  </a:lnTo>
                  <a:lnTo>
                    <a:pt x="59652" y="2620"/>
                  </a:lnTo>
                  <a:lnTo>
                    <a:pt x="61057" y="2715"/>
                  </a:lnTo>
                  <a:lnTo>
                    <a:pt x="61575" y="2756"/>
                  </a:lnTo>
                  <a:lnTo>
                    <a:pt x="61684" y="2770"/>
                  </a:lnTo>
                  <a:lnTo>
                    <a:pt x="61793" y="2756"/>
                  </a:lnTo>
                  <a:lnTo>
                    <a:pt x="61903" y="2743"/>
                  </a:lnTo>
                  <a:lnTo>
                    <a:pt x="61998" y="2715"/>
                  </a:lnTo>
                  <a:lnTo>
                    <a:pt x="62094" y="2674"/>
                  </a:lnTo>
                  <a:lnTo>
                    <a:pt x="62189" y="2633"/>
                  </a:lnTo>
                  <a:lnTo>
                    <a:pt x="62285" y="2579"/>
                  </a:lnTo>
                  <a:lnTo>
                    <a:pt x="62366" y="2511"/>
                  </a:lnTo>
                  <a:lnTo>
                    <a:pt x="62435" y="2443"/>
                  </a:lnTo>
                  <a:lnTo>
                    <a:pt x="62516" y="2361"/>
                  </a:lnTo>
                  <a:lnTo>
                    <a:pt x="62571" y="2279"/>
                  </a:lnTo>
                  <a:lnTo>
                    <a:pt x="62626" y="2197"/>
                  </a:lnTo>
                  <a:lnTo>
                    <a:pt x="62666" y="2102"/>
                  </a:lnTo>
                  <a:lnTo>
                    <a:pt x="62707" y="1992"/>
                  </a:lnTo>
                  <a:lnTo>
                    <a:pt x="62735" y="1897"/>
                  </a:lnTo>
                  <a:lnTo>
                    <a:pt x="62748" y="1788"/>
                  </a:lnTo>
                  <a:lnTo>
                    <a:pt x="62748" y="1665"/>
                  </a:lnTo>
                  <a:lnTo>
                    <a:pt x="62748" y="1556"/>
                  </a:lnTo>
                  <a:lnTo>
                    <a:pt x="62721" y="1460"/>
                  </a:lnTo>
                  <a:lnTo>
                    <a:pt x="62694" y="1351"/>
                  </a:lnTo>
                  <a:lnTo>
                    <a:pt x="62666" y="1256"/>
                  </a:lnTo>
                  <a:lnTo>
                    <a:pt x="62612" y="1160"/>
                  </a:lnTo>
                  <a:lnTo>
                    <a:pt x="62557" y="1078"/>
                  </a:lnTo>
                  <a:lnTo>
                    <a:pt x="62503" y="997"/>
                  </a:lnTo>
                  <a:lnTo>
                    <a:pt x="62435" y="915"/>
                  </a:lnTo>
                  <a:lnTo>
                    <a:pt x="62353" y="847"/>
                  </a:lnTo>
                  <a:lnTo>
                    <a:pt x="62271" y="792"/>
                  </a:lnTo>
                  <a:lnTo>
                    <a:pt x="62175" y="737"/>
                  </a:lnTo>
                  <a:lnTo>
                    <a:pt x="62080" y="683"/>
                  </a:lnTo>
                  <a:lnTo>
                    <a:pt x="61984" y="656"/>
                  </a:lnTo>
                  <a:lnTo>
                    <a:pt x="61875" y="628"/>
                  </a:lnTo>
                  <a:lnTo>
                    <a:pt x="61766" y="615"/>
                  </a:lnTo>
                  <a:lnTo>
                    <a:pt x="61248" y="574"/>
                  </a:lnTo>
                  <a:lnTo>
                    <a:pt x="59816" y="465"/>
                  </a:lnTo>
                  <a:lnTo>
                    <a:pt x="57592" y="328"/>
                  </a:lnTo>
                  <a:lnTo>
                    <a:pt x="56214" y="260"/>
                  </a:lnTo>
                  <a:lnTo>
                    <a:pt x="54673" y="192"/>
                  </a:lnTo>
                  <a:lnTo>
                    <a:pt x="52982" y="124"/>
                  </a:lnTo>
                  <a:lnTo>
                    <a:pt x="51140" y="69"/>
                  </a:lnTo>
                  <a:lnTo>
                    <a:pt x="49189" y="28"/>
                  </a:lnTo>
                  <a:lnTo>
                    <a:pt x="47130" y="1"/>
                  </a:lnTo>
                  <a:close/>
                </a:path>
              </a:pathLst>
            </a:custGeom>
            <a:solidFill>
              <a:srgbClr val="D4E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937063" y="2866167"/>
              <a:ext cx="892605" cy="146517"/>
            </a:xfrm>
            <a:custGeom>
              <a:avLst/>
              <a:gdLst/>
              <a:ahLst/>
              <a:cxnLst/>
              <a:rect l="l" t="t" r="r" b="b"/>
              <a:pathLst>
                <a:path w="62749" h="10300" extrusionOk="0">
                  <a:moveTo>
                    <a:pt x="44961" y="1"/>
                  </a:moveTo>
                  <a:lnTo>
                    <a:pt x="42724" y="14"/>
                  </a:lnTo>
                  <a:lnTo>
                    <a:pt x="40391" y="55"/>
                  </a:lnTo>
                  <a:lnTo>
                    <a:pt x="38018" y="123"/>
                  </a:lnTo>
                  <a:lnTo>
                    <a:pt x="36408" y="191"/>
                  </a:lnTo>
                  <a:lnTo>
                    <a:pt x="34826" y="273"/>
                  </a:lnTo>
                  <a:lnTo>
                    <a:pt x="33257" y="355"/>
                  </a:lnTo>
                  <a:lnTo>
                    <a:pt x="31729" y="464"/>
                  </a:lnTo>
                  <a:lnTo>
                    <a:pt x="30229" y="573"/>
                  </a:lnTo>
                  <a:lnTo>
                    <a:pt x="28755" y="696"/>
                  </a:lnTo>
                  <a:lnTo>
                    <a:pt x="27310" y="846"/>
                  </a:lnTo>
                  <a:lnTo>
                    <a:pt x="25905" y="996"/>
                  </a:lnTo>
                  <a:lnTo>
                    <a:pt x="24513" y="1160"/>
                  </a:lnTo>
                  <a:lnTo>
                    <a:pt x="23149" y="1337"/>
                  </a:lnTo>
                  <a:lnTo>
                    <a:pt x="21826" y="1528"/>
                  </a:lnTo>
                  <a:lnTo>
                    <a:pt x="20516" y="1719"/>
                  </a:lnTo>
                  <a:lnTo>
                    <a:pt x="19248" y="1938"/>
                  </a:lnTo>
                  <a:lnTo>
                    <a:pt x="17993" y="2156"/>
                  </a:lnTo>
                  <a:lnTo>
                    <a:pt x="16779" y="2401"/>
                  </a:lnTo>
                  <a:lnTo>
                    <a:pt x="15592" y="2647"/>
                  </a:lnTo>
                  <a:lnTo>
                    <a:pt x="14433" y="2906"/>
                  </a:lnTo>
                  <a:lnTo>
                    <a:pt x="13300" y="3192"/>
                  </a:lnTo>
                  <a:lnTo>
                    <a:pt x="12196" y="3479"/>
                  </a:lnTo>
                  <a:lnTo>
                    <a:pt x="11118" y="3779"/>
                  </a:lnTo>
                  <a:lnTo>
                    <a:pt x="10068" y="4079"/>
                  </a:lnTo>
                  <a:lnTo>
                    <a:pt x="9058" y="4407"/>
                  </a:lnTo>
                  <a:lnTo>
                    <a:pt x="8062" y="4748"/>
                  </a:lnTo>
                  <a:lnTo>
                    <a:pt x="7108" y="5089"/>
                  </a:lnTo>
                  <a:lnTo>
                    <a:pt x="6180" y="5457"/>
                  </a:lnTo>
                  <a:lnTo>
                    <a:pt x="5280" y="5825"/>
                  </a:lnTo>
                  <a:lnTo>
                    <a:pt x="4407" y="6207"/>
                  </a:lnTo>
                  <a:lnTo>
                    <a:pt x="3575" y="6603"/>
                  </a:lnTo>
                  <a:lnTo>
                    <a:pt x="2756" y="7012"/>
                  </a:lnTo>
                  <a:lnTo>
                    <a:pt x="1979" y="7435"/>
                  </a:lnTo>
                  <a:lnTo>
                    <a:pt x="1228" y="7858"/>
                  </a:lnTo>
                  <a:lnTo>
                    <a:pt x="505" y="8308"/>
                  </a:lnTo>
                  <a:lnTo>
                    <a:pt x="410" y="8376"/>
                  </a:lnTo>
                  <a:lnTo>
                    <a:pt x="328" y="8444"/>
                  </a:lnTo>
                  <a:lnTo>
                    <a:pt x="260" y="8526"/>
                  </a:lnTo>
                  <a:lnTo>
                    <a:pt x="192" y="8608"/>
                  </a:lnTo>
                  <a:lnTo>
                    <a:pt x="137" y="8690"/>
                  </a:lnTo>
                  <a:lnTo>
                    <a:pt x="96" y="8785"/>
                  </a:lnTo>
                  <a:lnTo>
                    <a:pt x="55" y="8881"/>
                  </a:lnTo>
                  <a:lnTo>
                    <a:pt x="28" y="8990"/>
                  </a:lnTo>
                  <a:lnTo>
                    <a:pt x="14" y="9085"/>
                  </a:lnTo>
                  <a:lnTo>
                    <a:pt x="1" y="9194"/>
                  </a:lnTo>
                  <a:lnTo>
                    <a:pt x="1" y="9290"/>
                  </a:lnTo>
                  <a:lnTo>
                    <a:pt x="14" y="9399"/>
                  </a:lnTo>
                  <a:lnTo>
                    <a:pt x="42" y="9495"/>
                  </a:lnTo>
                  <a:lnTo>
                    <a:pt x="69" y="9604"/>
                  </a:lnTo>
                  <a:lnTo>
                    <a:pt x="123" y="9699"/>
                  </a:lnTo>
                  <a:lnTo>
                    <a:pt x="178" y="9795"/>
                  </a:lnTo>
                  <a:lnTo>
                    <a:pt x="260" y="9917"/>
                  </a:lnTo>
                  <a:lnTo>
                    <a:pt x="355" y="10013"/>
                  </a:lnTo>
                  <a:lnTo>
                    <a:pt x="451" y="10095"/>
                  </a:lnTo>
                  <a:lnTo>
                    <a:pt x="574" y="10163"/>
                  </a:lnTo>
                  <a:lnTo>
                    <a:pt x="696" y="10231"/>
                  </a:lnTo>
                  <a:lnTo>
                    <a:pt x="819" y="10272"/>
                  </a:lnTo>
                  <a:lnTo>
                    <a:pt x="956" y="10286"/>
                  </a:lnTo>
                  <a:lnTo>
                    <a:pt x="1078" y="10299"/>
                  </a:lnTo>
                  <a:lnTo>
                    <a:pt x="1228" y="10286"/>
                  </a:lnTo>
                  <a:lnTo>
                    <a:pt x="1378" y="10258"/>
                  </a:lnTo>
                  <a:lnTo>
                    <a:pt x="1528" y="10204"/>
                  </a:lnTo>
                  <a:lnTo>
                    <a:pt x="1665" y="10136"/>
                  </a:lnTo>
                  <a:lnTo>
                    <a:pt x="2347" y="9713"/>
                  </a:lnTo>
                  <a:lnTo>
                    <a:pt x="3056" y="9304"/>
                  </a:lnTo>
                  <a:lnTo>
                    <a:pt x="3807" y="8908"/>
                  </a:lnTo>
                  <a:lnTo>
                    <a:pt x="4584" y="8512"/>
                  </a:lnTo>
                  <a:lnTo>
                    <a:pt x="5389" y="8144"/>
                  </a:lnTo>
                  <a:lnTo>
                    <a:pt x="6235" y="7776"/>
                  </a:lnTo>
                  <a:lnTo>
                    <a:pt x="7108" y="7421"/>
                  </a:lnTo>
                  <a:lnTo>
                    <a:pt x="8008" y="7080"/>
                  </a:lnTo>
                  <a:lnTo>
                    <a:pt x="8935" y="6753"/>
                  </a:lnTo>
                  <a:lnTo>
                    <a:pt x="9890" y="6425"/>
                  </a:lnTo>
                  <a:lnTo>
                    <a:pt x="10886" y="6112"/>
                  </a:lnTo>
                  <a:lnTo>
                    <a:pt x="11909" y="5825"/>
                  </a:lnTo>
                  <a:lnTo>
                    <a:pt x="12959" y="5525"/>
                  </a:lnTo>
                  <a:lnTo>
                    <a:pt x="14037" y="5252"/>
                  </a:lnTo>
                  <a:lnTo>
                    <a:pt x="15142" y="4993"/>
                  </a:lnTo>
                  <a:lnTo>
                    <a:pt x="16274" y="4734"/>
                  </a:lnTo>
                  <a:lnTo>
                    <a:pt x="17434" y="4502"/>
                  </a:lnTo>
                  <a:lnTo>
                    <a:pt x="18620" y="4270"/>
                  </a:lnTo>
                  <a:lnTo>
                    <a:pt x="19848" y="4052"/>
                  </a:lnTo>
                  <a:lnTo>
                    <a:pt x="21089" y="3834"/>
                  </a:lnTo>
                  <a:lnTo>
                    <a:pt x="22358" y="3643"/>
                  </a:lnTo>
                  <a:lnTo>
                    <a:pt x="23654" y="3465"/>
                  </a:lnTo>
                  <a:lnTo>
                    <a:pt x="24977" y="3288"/>
                  </a:lnTo>
                  <a:lnTo>
                    <a:pt x="26341" y="3124"/>
                  </a:lnTo>
                  <a:lnTo>
                    <a:pt x="27719" y="2988"/>
                  </a:lnTo>
                  <a:lnTo>
                    <a:pt x="29124" y="2851"/>
                  </a:lnTo>
                  <a:lnTo>
                    <a:pt x="30542" y="2715"/>
                  </a:lnTo>
                  <a:lnTo>
                    <a:pt x="32002" y="2606"/>
                  </a:lnTo>
                  <a:lnTo>
                    <a:pt x="33475" y="2510"/>
                  </a:lnTo>
                  <a:lnTo>
                    <a:pt x="34989" y="2429"/>
                  </a:lnTo>
                  <a:lnTo>
                    <a:pt x="36517" y="2347"/>
                  </a:lnTo>
                  <a:lnTo>
                    <a:pt x="38072" y="2279"/>
                  </a:lnTo>
                  <a:lnTo>
                    <a:pt x="40432" y="2210"/>
                  </a:lnTo>
                  <a:lnTo>
                    <a:pt x="42724" y="2169"/>
                  </a:lnTo>
                  <a:lnTo>
                    <a:pt x="44947" y="2156"/>
                  </a:lnTo>
                  <a:lnTo>
                    <a:pt x="47089" y="2156"/>
                  </a:lnTo>
                  <a:lnTo>
                    <a:pt x="49135" y="2183"/>
                  </a:lnTo>
                  <a:lnTo>
                    <a:pt x="51058" y="2224"/>
                  </a:lnTo>
                  <a:lnTo>
                    <a:pt x="52872" y="2279"/>
                  </a:lnTo>
                  <a:lnTo>
                    <a:pt x="54550" y="2347"/>
                  </a:lnTo>
                  <a:lnTo>
                    <a:pt x="56078" y="2415"/>
                  </a:lnTo>
                  <a:lnTo>
                    <a:pt x="57442" y="2483"/>
                  </a:lnTo>
                  <a:lnTo>
                    <a:pt x="59638" y="2620"/>
                  </a:lnTo>
                  <a:lnTo>
                    <a:pt x="61057" y="2715"/>
                  </a:lnTo>
                  <a:lnTo>
                    <a:pt x="61575" y="2756"/>
                  </a:lnTo>
                  <a:lnTo>
                    <a:pt x="61684" y="2770"/>
                  </a:lnTo>
                  <a:lnTo>
                    <a:pt x="61793" y="2756"/>
                  </a:lnTo>
                  <a:lnTo>
                    <a:pt x="61902" y="2742"/>
                  </a:lnTo>
                  <a:lnTo>
                    <a:pt x="61998" y="2715"/>
                  </a:lnTo>
                  <a:lnTo>
                    <a:pt x="62093" y="2674"/>
                  </a:lnTo>
                  <a:lnTo>
                    <a:pt x="62189" y="2633"/>
                  </a:lnTo>
                  <a:lnTo>
                    <a:pt x="62284" y="2579"/>
                  </a:lnTo>
                  <a:lnTo>
                    <a:pt x="62366" y="2510"/>
                  </a:lnTo>
                  <a:lnTo>
                    <a:pt x="62434" y="2442"/>
                  </a:lnTo>
                  <a:lnTo>
                    <a:pt x="62503" y="2360"/>
                  </a:lnTo>
                  <a:lnTo>
                    <a:pt x="62571" y="2279"/>
                  </a:lnTo>
                  <a:lnTo>
                    <a:pt x="62625" y="2197"/>
                  </a:lnTo>
                  <a:lnTo>
                    <a:pt x="62666" y="2101"/>
                  </a:lnTo>
                  <a:lnTo>
                    <a:pt x="62707" y="1992"/>
                  </a:lnTo>
                  <a:lnTo>
                    <a:pt x="62735" y="1883"/>
                  </a:lnTo>
                  <a:lnTo>
                    <a:pt x="62748" y="1774"/>
                  </a:lnTo>
                  <a:lnTo>
                    <a:pt x="62748" y="1665"/>
                  </a:lnTo>
                  <a:lnTo>
                    <a:pt x="62748" y="1556"/>
                  </a:lnTo>
                  <a:lnTo>
                    <a:pt x="62721" y="1460"/>
                  </a:lnTo>
                  <a:lnTo>
                    <a:pt x="62694" y="1351"/>
                  </a:lnTo>
                  <a:lnTo>
                    <a:pt x="62666" y="1255"/>
                  </a:lnTo>
                  <a:lnTo>
                    <a:pt x="62612" y="1160"/>
                  </a:lnTo>
                  <a:lnTo>
                    <a:pt x="62557" y="1078"/>
                  </a:lnTo>
                  <a:lnTo>
                    <a:pt x="62503" y="996"/>
                  </a:lnTo>
                  <a:lnTo>
                    <a:pt x="62421" y="914"/>
                  </a:lnTo>
                  <a:lnTo>
                    <a:pt x="62353" y="846"/>
                  </a:lnTo>
                  <a:lnTo>
                    <a:pt x="62271" y="778"/>
                  </a:lnTo>
                  <a:lnTo>
                    <a:pt x="62175" y="723"/>
                  </a:lnTo>
                  <a:lnTo>
                    <a:pt x="62080" y="683"/>
                  </a:lnTo>
                  <a:lnTo>
                    <a:pt x="61984" y="655"/>
                  </a:lnTo>
                  <a:lnTo>
                    <a:pt x="61875" y="628"/>
                  </a:lnTo>
                  <a:lnTo>
                    <a:pt x="61766" y="614"/>
                  </a:lnTo>
                  <a:lnTo>
                    <a:pt x="61234" y="560"/>
                  </a:lnTo>
                  <a:lnTo>
                    <a:pt x="59815" y="464"/>
                  </a:lnTo>
                  <a:lnTo>
                    <a:pt x="57592" y="328"/>
                  </a:lnTo>
                  <a:lnTo>
                    <a:pt x="56201" y="260"/>
                  </a:lnTo>
                  <a:lnTo>
                    <a:pt x="54659" y="191"/>
                  </a:lnTo>
                  <a:lnTo>
                    <a:pt x="52968" y="123"/>
                  </a:lnTo>
                  <a:lnTo>
                    <a:pt x="51140" y="69"/>
                  </a:lnTo>
                  <a:lnTo>
                    <a:pt x="49189" y="28"/>
                  </a:lnTo>
                  <a:lnTo>
                    <a:pt x="47130" y="1"/>
                  </a:lnTo>
                  <a:close/>
                </a:path>
              </a:pathLst>
            </a:custGeom>
            <a:solidFill>
              <a:srgbClr val="D4E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957632" y="3035759"/>
              <a:ext cx="892605" cy="146717"/>
            </a:xfrm>
            <a:custGeom>
              <a:avLst/>
              <a:gdLst/>
              <a:ahLst/>
              <a:cxnLst/>
              <a:rect l="l" t="t" r="r" b="b"/>
              <a:pathLst>
                <a:path w="62749" h="10314" extrusionOk="0">
                  <a:moveTo>
                    <a:pt x="44961" y="1"/>
                  </a:moveTo>
                  <a:lnTo>
                    <a:pt x="42710" y="28"/>
                  </a:lnTo>
                  <a:lnTo>
                    <a:pt x="40391" y="69"/>
                  </a:lnTo>
                  <a:lnTo>
                    <a:pt x="38017" y="137"/>
                  </a:lnTo>
                  <a:lnTo>
                    <a:pt x="36394" y="205"/>
                  </a:lnTo>
                  <a:lnTo>
                    <a:pt x="34812" y="273"/>
                  </a:lnTo>
                  <a:lnTo>
                    <a:pt x="33257" y="369"/>
                  </a:lnTo>
                  <a:lnTo>
                    <a:pt x="31729" y="464"/>
                  </a:lnTo>
                  <a:lnTo>
                    <a:pt x="30229" y="587"/>
                  </a:lnTo>
                  <a:lnTo>
                    <a:pt x="28755" y="710"/>
                  </a:lnTo>
                  <a:lnTo>
                    <a:pt x="27309" y="846"/>
                  </a:lnTo>
                  <a:lnTo>
                    <a:pt x="25891" y="1010"/>
                  </a:lnTo>
                  <a:lnTo>
                    <a:pt x="24513" y="1174"/>
                  </a:lnTo>
                  <a:lnTo>
                    <a:pt x="23149" y="1351"/>
                  </a:lnTo>
                  <a:lnTo>
                    <a:pt x="21812" y="1528"/>
                  </a:lnTo>
                  <a:lnTo>
                    <a:pt x="20516" y="1733"/>
                  </a:lnTo>
                  <a:lnTo>
                    <a:pt x="19234" y="1951"/>
                  </a:lnTo>
                  <a:lnTo>
                    <a:pt x="17993" y="2169"/>
                  </a:lnTo>
                  <a:lnTo>
                    <a:pt x="16779" y="2415"/>
                  </a:lnTo>
                  <a:lnTo>
                    <a:pt x="15578" y="2661"/>
                  </a:lnTo>
                  <a:lnTo>
                    <a:pt x="14419" y="2920"/>
                  </a:lnTo>
                  <a:lnTo>
                    <a:pt x="13287" y="3206"/>
                  </a:lnTo>
                  <a:lnTo>
                    <a:pt x="12182" y="3493"/>
                  </a:lnTo>
                  <a:lnTo>
                    <a:pt x="11118" y="3779"/>
                  </a:lnTo>
                  <a:lnTo>
                    <a:pt x="10068" y="4093"/>
                  </a:lnTo>
                  <a:lnTo>
                    <a:pt x="9058" y="4420"/>
                  </a:lnTo>
                  <a:lnTo>
                    <a:pt x="8062" y="4761"/>
                  </a:lnTo>
                  <a:lnTo>
                    <a:pt x="7107" y="5102"/>
                  </a:lnTo>
                  <a:lnTo>
                    <a:pt x="6180" y="5457"/>
                  </a:lnTo>
                  <a:lnTo>
                    <a:pt x="5280" y="5839"/>
                  </a:lnTo>
                  <a:lnTo>
                    <a:pt x="4407" y="6221"/>
                  </a:lnTo>
                  <a:lnTo>
                    <a:pt x="3575" y="6616"/>
                  </a:lnTo>
                  <a:lnTo>
                    <a:pt x="2756" y="7026"/>
                  </a:lnTo>
                  <a:lnTo>
                    <a:pt x="1979" y="7448"/>
                  </a:lnTo>
                  <a:lnTo>
                    <a:pt x="1228" y="7871"/>
                  </a:lnTo>
                  <a:lnTo>
                    <a:pt x="505" y="8321"/>
                  </a:lnTo>
                  <a:lnTo>
                    <a:pt x="410" y="8376"/>
                  </a:lnTo>
                  <a:lnTo>
                    <a:pt x="328" y="8458"/>
                  </a:lnTo>
                  <a:lnTo>
                    <a:pt x="260" y="8526"/>
                  </a:lnTo>
                  <a:lnTo>
                    <a:pt x="192" y="8622"/>
                  </a:lnTo>
                  <a:lnTo>
                    <a:pt x="137" y="8703"/>
                  </a:lnTo>
                  <a:lnTo>
                    <a:pt x="96" y="8799"/>
                  </a:lnTo>
                  <a:lnTo>
                    <a:pt x="55" y="8894"/>
                  </a:lnTo>
                  <a:lnTo>
                    <a:pt x="28" y="8990"/>
                  </a:lnTo>
                  <a:lnTo>
                    <a:pt x="14" y="9099"/>
                  </a:lnTo>
                  <a:lnTo>
                    <a:pt x="1" y="9208"/>
                  </a:lnTo>
                  <a:lnTo>
                    <a:pt x="1" y="9304"/>
                  </a:lnTo>
                  <a:lnTo>
                    <a:pt x="14" y="9413"/>
                  </a:lnTo>
                  <a:lnTo>
                    <a:pt x="42" y="9508"/>
                  </a:lnTo>
                  <a:lnTo>
                    <a:pt x="69" y="9617"/>
                  </a:lnTo>
                  <a:lnTo>
                    <a:pt x="110" y="9713"/>
                  </a:lnTo>
                  <a:lnTo>
                    <a:pt x="164" y="9808"/>
                  </a:lnTo>
                  <a:lnTo>
                    <a:pt x="246" y="9931"/>
                  </a:lnTo>
                  <a:lnTo>
                    <a:pt x="342" y="10027"/>
                  </a:lnTo>
                  <a:lnTo>
                    <a:pt x="451" y="10108"/>
                  </a:lnTo>
                  <a:lnTo>
                    <a:pt x="574" y="10177"/>
                  </a:lnTo>
                  <a:lnTo>
                    <a:pt x="683" y="10231"/>
                  </a:lnTo>
                  <a:lnTo>
                    <a:pt x="819" y="10272"/>
                  </a:lnTo>
                  <a:lnTo>
                    <a:pt x="942" y="10299"/>
                  </a:lnTo>
                  <a:lnTo>
                    <a:pt x="1078" y="10313"/>
                  </a:lnTo>
                  <a:lnTo>
                    <a:pt x="1228" y="10299"/>
                  </a:lnTo>
                  <a:lnTo>
                    <a:pt x="1378" y="10272"/>
                  </a:lnTo>
                  <a:lnTo>
                    <a:pt x="1515" y="10218"/>
                  </a:lnTo>
                  <a:lnTo>
                    <a:pt x="1665" y="10136"/>
                  </a:lnTo>
                  <a:lnTo>
                    <a:pt x="2347" y="9726"/>
                  </a:lnTo>
                  <a:lnTo>
                    <a:pt x="3056" y="9317"/>
                  </a:lnTo>
                  <a:lnTo>
                    <a:pt x="3806" y="8922"/>
                  </a:lnTo>
                  <a:lnTo>
                    <a:pt x="4584" y="8526"/>
                  </a:lnTo>
                  <a:lnTo>
                    <a:pt x="5389" y="8158"/>
                  </a:lnTo>
                  <a:lnTo>
                    <a:pt x="6234" y="7789"/>
                  </a:lnTo>
                  <a:lnTo>
                    <a:pt x="7094" y="7435"/>
                  </a:lnTo>
                  <a:lnTo>
                    <a:pt x="8008" y="7094"/>
                  </a:lnTo>
                  <a:lnTo>
                    <a:pt x="8935" y="6766"/>
                  </a:lnTo>
                  <a:lnTo>
                    <a:pt x="9890" y="6439"/>
                  </a:lnTo>
                  <a:lnTo>
                    <a:pt x="10886" y="6125"/>
                  </a:lnTo>
                  <a:lnTo>
                    <a:pt x="11895" y="5825"/>
                  </a:lnTo>
                  <a:lnTo>
                    <a:pt x="12946" y="5539"/>
                  </a:lnTo>
                  <a:lnTo>
                    <a:pt x="14023" y="5266"/>
                  </a:lnTo>
                  <a:lnTo>
                    <a:pt x="15128" y="5007"/>
                  </a:lnTo>
                  <a:lnTo>
                    <a:pt x="16274" y="4748"/>
                  </a:lnTo>
                  <a:lnTo>
                    <a:pt x="17434" y="4502"/>
                  </a:lnTo>
                  <a:lnTo>
                    <a:pt x="18620" y="4284"/>
                  </a:lnTo>
                  <a:lnTo>
                    <a:pt x="19834" y="4066"/>
                  </a:lnTo>
                  <a:lnTo>
                    <a:pt x="21089" y="3847"/>
                  </a:lnTo>
                  <a:lnTo>
                    <a:pt x="22358" y="3656"/>
                  </a:lnTo>
                  <a:lnTo>
                    <a:pt x="23654" y="3479"/>
                  </a:lnTo>
                  <a:lnTo>
                    <a:pt x="24977" y="3302"/>
                  </a:lnTo>
                  <a:lnTo>
                    <a:pt x="26327" y="3138"/>
                  </a:lnTo>
                  <a:lnTo>
                    <a:pt x="27705" y="2988"/>
                  </a:lnTo>
                  <a:lnTo>
                    <a:pt x="29110" y="2852"/>
                  </a:lnTo>
                  <a:lnTo>
                    <a:pt x="30542" y="2729"/>
                  </a:lnTo>
                  <a:lnTo>
                    <a:pt x="32002" y="2620"/>
                  </a:lnTo>
                  <a:lnTo>
                    <a:pt x="33475" y="2524"/>
                  </a:lnTo>
                  <a:lnTo>
                    <a:pt x="34989" y="2429"/>
                  </a:lnTo>
                  <a:lnTo>
                    <a:pt x="36517" y="2360"/>
                  </a:lnTo>
                  <a:lnTo>
                    <a:pt x="38072" y="2292"/>
                  </a:lnTo>
                  <a:lnTo>
                    <a:pt x="40418" y="2224"/>
                  </a:lnTo>
                  <a:lnTo>
                    <a:pt x="42724" y="2183"/>
                  </a:lnTo>
                  <a:lnTo>
                    <a:pt x="44947" y="2169"/>
                  </a:lnTo>
                  <a:lnTo>
                    <a:pt x="47089" y="2169"/>
                  </a:lnTo>
                  <a:lnTo>
                    <a:pt x="49121" y="2197"/>
                  </a:lnTo>
                  <a:lnTo>
                    <a:pt x="51058" y="2238"/>
                  </a:lnTo>
                  <a:lnTo>
                    <a:pt x="52872" y="2292"/>
                  </a:lnTo>
                  <a:lnTo>
                    <a:pt x="54536" y="2360"/>
                  </a:lnTo>
                  <a:lnTo>
                    <a:pt x="56064" y="2429"/>
                  </a:lnTo>
                  <a:lnTo>
                    <a:pt x="57442" y="2497"/>
                  </a:lnTo>
                  <a:lnTo>
                    <a:pt x="59638" y="2633"/>
                  </a:lnTo>
                  <a:lnTo>
                    <a:pt x="61057" y="2729"/>
                  </a:lnTo>
                  <a:lnTo>
                    <a:pt x="61575" y="2770"/>
                  </a:lnTo>
                  <a:lnTo>
                    <a:pt x="61793" y="2770"/>
                  </a:lnTo>
                  <a:lnTo>
                    <a:pt x="61889" y="2756"/>
                  </a:lnTo>
                  <a:lnTo>
                    <a:pt x="61998" y="2729"/>
                  </a:lnTo>
                  <a:lnTo>
                    <a:pt x="62093" y="2688"/>
                  </a:lnTo>
                  <a:lnTo>
                    <a:pt x="62189" y="2633"/>
                  </a:lnTo>
                  <a:lnTo>
                    <a:pt x="62271" y="2579"/>
                  </a:lnTo>
                  <a:lnTo>
                    <a:pt x="62353" y="2524"/>
                  </a:lnTo>
                  <a:lnTo>
                    <a:pt x="62434" y="2456"/>
                  </a:lnTo>
                  <a:lnTo>
                    <a:pt x="62503" y="2374"/>
                  </a:lnTo>
                  <a:lnTo>
                    <a:pt x="62571" y="2292"/>
                  </a:lnTo>
                  <a:lnTo>
                    <a:pt x="62625" y="2197"/>
                  </a:lnTo>
                  <a:lnTo>
                    <a:pt x="62666" y="2101"/>
                  </a:lnTo>
                  <a:lnTo>
                    <a:pt x="62694" y="2006"/>
                  </a:lnTo>
                  <a:lnTo>
                    <a:pt x="62721" y="1897"/>
                  </a:lnTo>
                  <a:lnTo>
                    <a:pt x="62735" y="1788"/>
                  </a:lnTo>
                  <a:lnTo>
                    <a:pt x="62748" y="1678"/>
                  </a:lnTo>
                  <a:lnTo>
                    <a:pt x="62735" y="1569"/>
                  </a:lnTo>
                  <a:lnTo>
                    <a:pt x="62721" y="1460"/>
                  </a:lnTo>
                  <a:lnTo>
                    <a:pt x="62694" y="1365"/>
                  </a:lnTo>
                  <a:lnTo>
                    <a:pt x="62653" y="1269"/>
                  </a:lnTo>
                  <a:lnTo>
                    <a:pt x="62612" y="1174"/>
                  </a:lnTo>
                  <a:lnTo>
                    <a:pt x="62557" y="1078"/>
                  </a:lnTo>
                  <a:lnTo>
                    <a:pt x="62489" y="996"/>
                  </a:lnTo>
                  <a:lnTo>
                    <a:pt x="62421" y="928"/>
                  </a:lnTo>
                  <a:lnTo>
                    <a:pt x="62353" y="860"/>
                  </a:lnTo>
                  <a:lnTo>
                    <a:pt x="62257" y="792"/>
                  </a:lnTo>
                  <a:lnTo>
                    <a:pt x="62175" y="737"/>
                  </a:lnTo>
                  <a:lnTo>
                    <a:pt x="62080" y="696"/>
                  </a:lnTo>
                  <a:lnTo>
                    <a:pt x="61971" y="655"/>
                  </a:lnTo>
                  <a:lnTo>
                    <a:pt x="61875" y="642"/>
                  </a:lnTo>
                  <a:lnTo>
                    <a:pt x="61766" y="614"/>
                  </a:lnTo>
                  <a:lnTo>
                    <a:pt x="61234" y="574"/>
                  </a:lnTo>
                  <a:lnTo>
                    <a:pt x="59815" y="478"/>
                  </a:lnTo>
                  <a:lnTo>
                    <a:pt x="57578" y="342"/>
                  </a:lnTo>
                  <a:lnTo>
                    <a:pt x="56201" y="273"/>
                  </a:lnTo>
                  <a:lnTo>
                    <a:pt x="54659" y="205"/>
                  </a:lnTo>
                  <a:lnTo>
                    <a:pt x="52968" y="137"/>
                  </a:lnTo>
                  <a:lnTo>
                    <a:pt x="51140" y="82"/>
                  </a:lnTo>
                  <a:lnTo>
                    <a:pt x="49189" y="42"/>
                  </a:lnTo>
                  <a:lnTo>
                    <a:pt x="47129" y="14"/>
                  </a:lnTo>
                  <a:lnTo>
                    <a:pt x="44961" y="1"/>
                  </a:lnTo>
                  <a:close/>
                </a:path>
              </a:pathLst>
            </a:custGeom>
            <a:solidFill>
              <a:srgbClr val="D4E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978202" y="3205551"/>
              <a:ext cx="892605" cy="146702"/>
            </a:xfrm>
            <a:custGeom>
              <a:avLst/>
              <a:gdLst/>
              <a:ahLst/>
              <a:cxnLst/>
              <a:rect l="l" t="t" r="r" b="b"/>
              <a:pathLst>
                <a:path w="62749" h="10313" extrusionOk="0">
                  <a:moveTo>
                    <a:pt x="44961" y="0"/>
                  </a:moveTo>
                  <a:lnTo>
                    <a:pt x="42710" y="28"/>
                  </a:lnTo>
                  <a:lnTo>
                    <a:pt x="40391" y="68"/>
                  </a:lnTo>
                  <a:lnTo>
                    <a:pt x="38004" y="137"/>
                  </a:lnTo>
                  <a:lnTo>
                    <a:pt x="36394" y="205"/>
                  </a:lnTo>
                  <a:lnTo>
                    <a:pt x="34812" y="273"/>
                  </a:lnTo>
                  <a:lnTo>
                    <a:pt x="33257" y="369"/>
                  </a:lnTo>
                  <a:lnTo>
                    <a:pt x="31729" y="464"/>
                  </a:lnTo>
                  <a:lnTo>
                    <a:pt x="30228" y="587"/>
                  </a:lnTo>
                  <a:lnTo>
                    <a:pt x="28755" y="710"/>
                  </a:lnTo>
                  <a:lnTo>
                    <a:pt x="27309" y="846"/>
                  </a:lnTo>
                  <a:lnTo>
                    <a:pt x="25891" y="996"/>
                  </a:lnTo>
                  <a:lnTo>
                    <a:pt x="24499" y="1173"/>
                  </a:lnTo>
                  <a:lnTo>
                    <a:pt x="23149" y="1337"/>
                  </a:lnTo>
                  <a:lnTo>
                    <a:pt x="21812" y="1528"/>
                  </a:lnTo>
                  <a:lnTo>
                    <a:pt x="20516" y="1733"/>
                  </a:lnTo>
                  <a:lnTo>
                    <a:pt x="19234" y="1951"/>
                  </a:lnTo>
                  <a:lnTo>
                    <a:pt x="17993" y="2169"/>
                  </a:lnTo>
                  <a:lnTo>
                    <a:pt x="16765" y="2415"/>
                  </a:lnTo>
                  <a:lnTo>
                    <a:pt x="15578" y="2660"/>
                  </a:lnTo>
                  <a:lnTo>
                    <a:pt x="14419" y="2919"/>
                  </a:lnTo>
                  <a:lnTo>
                    <a:pt x="13287" y="3192"/>
                  </a:lnTo>
                  <a:lnTo>
                    <a:pt x="12182" y="3479"/>
                  </a:lnTo>
                  <a:lnTo>
                    <a:pt x="11118" y="3779"/>
                  </a:lnTo>
                  <a:lnTo>
                    <a:pt x="10067" y="4093"/>
                  </a:lnTo>
                  <a:lnTo>
                    <a:pt x="9044" y="4420"/>
                  </a:lnTo>
                  <a:lnTo>
                    <a:pt x="8062" y="4747"/>
                  </a:lnTo>
                  <a:lnTo>
                    <a:pt x="7107" y="5102"/>
                  </a:lnTo>
                  <a:lnTo>
                    <a:pt x="6180" y="5457"/>
                  </a:lnTo>
                  <a:lnTo>
                    <a:pt x="5280" y="5839"/>
                  </a:lnTo>
                  <a:lnTo>
                    <a:pt x="4407" y="6220"/>
                  </a:lnTo>
                  <a:lnTo>
                    <a:pt x="3561" y="6616"/>
                  </a:lnTo>
                  <a:lnTo>
                    <a:pt x="2756" y="7025"/>
                  </a:lnTo>
                  <a:lnTo>
                    <a:pt x="1978" y="7435"/>
                  </a:lnTo>
                  <a:lnTo>
                    <a:pt x="1215" y="7871"/>
                  </a:lnTo>
                  <a:lnTo>
                    <a:pt x="492" y="8321"/>
                  </a:lnTo>
                  <a:lnTo>
                    <a:pt x="410" y="8376"/>
                  </a:lnTo>
                  <a:lnTo>
                    <a:pt x="328" y="8458"/>
                  </a:lnTo>
                  <a:lnTo>
                    <a:pt x="246" y="8526"/>
                  </a:lnTo>
                  <a:lnTo>
                    <a:pt x="192" y="8608"/>
                  </a:lnTo>
                  <a:lnTo>
                    <a:pt x="137" y="8703"/>
                  </a:lnTo>
                  <a:lnTo>
                    <a:pt x="82" y="8799"/>
                  </a:lnTo>
                  <a:lnTo>
                    <a:pt x="55" y="8894"/>
                  </a:lnTo>
                  <a:lnTo>
                    <a:pt x="28" y="8990"/>
                  </a:lnTo>
                  <a:lnTo>
                    <a:pt x="1" y="9099"/>
                  </a:lnTo>
                  <a:lnTo>
                    <a:pt x="1" y="9194"/>
                  </a:lnTo>
                  <a:lnTo>
                    <a:pt x="1" y="9303"/>
                  </a:lnTo>
                  <a:lnTo>
                    <a:pt x="14" y="9412"/>
                  </a:lnTo>
                  <a:lnTo>
                    <a:pt x="28" y="9508"/>
                  </a:lnTo>
                  <a:lnTo>
                    <a:pt x="69" y="9617"/>
                  </a:lnTo>
                  <a:lnTo>
                    <a:pt x="110" y="9713"/>
                  </a:lnTo>
                  <a:lnTo>
                    <a:pt x="164" y="9808"/>
                  </a:lnTo>
                  <a:lnTo>
                    <a:pt x="246" y="9917"/>
                  </a:lnTo>
                  <a:lnTo>
                    <a:pt x="342" y="10026"/>
                  </a:lnTo>
                  <a:lnTo>
                    <a:pt x="451" y="10108"/>
                  </a:lnTo>
                  <a:lnTo>
                    <a:pt x="560" y="10176"/>
                  </a:lnTo>
                  <a:lnTo>
                    <a:pt x="683" y="10231"/>
                  </a:lnTo>
                  <a:lnTo>
                    <a:pt x="819" y="10272"/>
                  </a:lnTo>
                  <a:lnTo>
                    <a:pt x="942" y="10299"/>
                  </a:lnTo>
                  <a:lnTo>
                    <a:pt x="1078" y="10313"/>
                  </a:lnTo>
                  <a:lnTo>
                    <a:pt x="1228" y="10299"/>
                  </a:lnTo>
                  <a:lnTo>
                    <a:pt x="1378" y="10272"/>
                  </a:lnTo>
                  <a:lnTo>
                    <a:pt x="1515" y="10217"/>
                  </a:lnTo>
                  <a:lnTo>
                    <a:pt x="1651" y="10135"/>
                  </a:lnTo>
                  <a:lnTo>
                    <a:pt x="2333" y="9726"/>
                  </a:lnTo>
                  <a:lnTo>
                    <a:pt x="3056" y="9317"/>
                  </a:lnTo>
                  <a:lnTo>
                    <a:pt x="3806" y="8921"/>
                  </a:lnTo>
                  <a:lnTo>
                    <a:pt x="4584" y="8526"/>
                  </a:lnTo>
                  <a:lnTo>
                    <a:pt x="5389" y="8157"/>
                  </a:lnTo>
                  <a:lnTo>
                    <a:pt x="6221" y="7789"/>
                  </a:lnTo>
                  <a:lnTo>
                    <a:pt x="7094" y="7435"/>
                  </a:lnTo>
                  <a:lnTo>
                    <a:pt x="7994" y="7094"/>
                  </a:lnTo>
                  <a:lnTo>
                    <a:pt x="8935" y="6752"/>
                  </a:lnTo>
                  <a:lnTo>
                    <a:pt x="9890" y="6439"/>
                  </a:lnTo>
                  <a:lnTo>
                    <a:pt x="10886" y="6125"/>
                  </a:lnTo>
                  <a:lnTo>
                    <a:pt x="11895" y="5825"/>
                  </a:lnTo>
                  <a:lnTo>
                    <a:pt x="12946" y="5538"/>
                  </a:lnTo>
                  <a:lnTo>
                    <a:pt x="14023" y="5266"/>
                  </a:lnTo>
                  <a:lnTo>
                    <a:pt x="15128" y="5006"/>
                  </a:lnTo>
                  <a:lnTo>
                    <a:pt x="16260" y="4747"/>
                  </a:lnTo>
                  <a:lnTo>
                    <a:pt x="17433" y="4502"/>
                  </a:lnTo>
                  <a:lnTo>
                    <a:pt x="18620" y="4270"/>
                  </a:lnTo>
                  <a:lnTo>
                    <a:pt x="19834" y="4052"/>
                  </a:lnTo>
                  <a:lnTo>
                    <a:pt x="21076" y="3847"/>
                  </a:lnTo>
                  <a:lnTo>
                    <a:pt x="22358" y="3656"/>
                  </a:lnTo>
                  <a:lnTo>
                    <a:pt x="23654" y="3465"/>
                  </a:lnTo>
                  <a:lnTo>
                    <a:pt x="24977" y="3301"/>
                  </a:lnTo>
                  <a:lnTo>
                    <a:pt x="26327" y="3138"/>
                  </a:lnTo>
                  <a:lnTo>
                    <a:pt x="27705" y="2988"/>
                  </a:lnTo>
                  <a:lnTo>
                    <a:pt x="29110" y="2851"/>
                  </a:lnTo>
                  <a:lnTo>
                    <a:pt x="30542" y="2728"/>
                  </a:lnTo>
                  <a:lnTo>
                    <a:pt x="32002" y="2619"/>
                  </a:lnTo>
                  <a:lnTo>
                    <a:pt x="33475" y="2524"/>
                  </a:lnTo>
                  <a:lnTo>
                    <a:pt x="34975" y="2428"/>
                  </a:lnTo>
                  <a:lnTo>
                    <a:pt x="36503" y="2360"/>
                  </a:lnTo>
                  <a:lnTo>
                    <a:pt x="38058" y="2292"/>
                  </a:lnTo>
                  <a:lnTo>
                    <a:pt x="40418" y="2224"/>
                  </a:lnTo>
                  <a:lnTo>
                    <a:pt x="42723" y="2183"/>
                  </a:lnTo>
                  <a:lnTo>
                    <a:pt x="44947" y="2169"/>
                  </a:lnTo>
                  <a:lnTo>
                    <a:pt x="47075" y="2169"/>
                  </a:lnTo>
                  <a:lnTo>
                    <a:pt x="49121" y="2196"/>
                  </a:lnTo>
                  <a:lnTo>
                    <a:pt x="51058" y="2237"/>
                  </a:lnTo>
                  <a:lnTo>
                    <a:pt x="52872" y="2292"/>
                  </a:lnTo>
                  <a:lnTo>
                    <a:pt x="54536" y="2360"/>
                  </a:lnTo>
                  <a:lnTo>
                    <a:pt x="56064" y="2428"/>
                  </a:lnTo>
                  <a:lnTo>
                    <a:pt x="57428" y="2497"/>
                  </a:lnTo>
                  <a:lnTo>
                    <a:pt x="59638" y="2633"/>
                  </a:lnTo>
                  <a:lnTo>
                    <a:pt x="61043" y="2728"/>
                  </a:lnTo>
                  <a:lnTo>
                    <a:pt x="61561" y="2769"/>
                  </a:lnTo>
                  <a:lnTo>
                    <a:pt x="61780" y="2769"/>
                  </a:lnTo>
                  <a:lnTo>
                    <a:pt x="61889" y="2742"/>
                  </a:lnTo>
                  <a:lnTo>
                    <a:pt x="61998" y="2715"/>
                  </a:lnTo>
                  <a:lnTo>
                    <a:pt x="62093" y="2688"/>
                  </a:lnTo>
                  <a:lnTo>
                    <a:pt x="62189" y="2633"/>
                  </a:lnTo>
                  <a:lnTo>
                    <a:pt x="62271" y="2578"/>
                  </a:lnTo>
                  <a:lnTo>
                    <a:pt x="62352" y="2524"/>
                  </a:lnTo>
                  <a:lnTo>
                    <a:pt x="62434" y="2456"/>
                  </a:lnTo>
                  <a:lnTo>
                    <a:pt x="62503" y="2374"/>
                  </a:lnTo>
                  <a:lnTo>
                    <a:pt x="62557" y="2292"/>
                  </a:lnTo>
                  <a:lnTo>
                    <a:pt x="62612" y="2196"/>
                  </a:lnTo>
                  <a:lnTo>
                    <a:pt x="62666" y="2101"/>
                  </a:lnTo>
                  <a:lnTo>
                    <a:pt x="62694" y="2005"/>
                  </a:lnTo>
                  <a:lnTo>
                    <a:pt x="62721" y="1896"/>
                  </a:lnTo>
                  <a:lnTo>
                    <a:pt x="62734" y="1787"/>
                  </a:lnTo>
                  <a:lnTo>
                    <a:pt x="62748" y="1678"/>
                  </a:lnTo>
                  <a:lnTo>
                    <a:pt x="62734" y="1569"/>
                  </a:lnTo>
                  <a:lnTo>
                    <a:pt x="62721" y="1460"/>
                  </a:lnTo>
                  <a:lnTo>
                    <a:pt x="62694" y="1364"/>
                  </a:lnTo>
                  <a:lnTo>
                    <a:pt x="62653" y="1269"/>
                  </a:lnTo>
                  <a:lnTo>
                    <a:pt x="62612" y="1173"/>
                  </a:lnTo>
                  <a:lnTo>
                    <a:pt x="62557" y="1078"/>
                  </a:lnTo>
                  <a:lnTo>
                    <a:pt x="62489" y="996"/>
                  </a:lnTo>
                  <a:lnTo>
                    <a:pt x="62421" y="928"/>
                  </a:lnTo>
                  <a:lnTo>
                    <a:pt x="62339" y="860"/>
                  </a:lnTo>
                  <a:lnTo>
                    <a:pt x="62257" y="791"/>
                  </a:lnTo>
                  <a:lnTo>
                    <a:pt x="62175" y="737"/>
                  </a:lnTo>
                  <a:lnTo>
                    <a:pt x="62080" y="696"/>
                  </a:lnTo>
                  <a:lnTo>
                    <a:pt x="61971" y="655"/>
                  </a:lnTo>
                  <a:lnTo>
                    <a:pt x="61861" y="628"/>
                  </a:lnTo>
                  <a:lnTo>
                    <a:pt x="61752" y="614"/>
                  </a:lnTo>
                  <a:lnTo>
                    <a:pt x="61234" y="573"/>
                  </a:lnTo>
                  <a:lnTo>
                    <a:pt x="59802" y="478"/>
                  </a:lnTo>
                  <a:lnTo>
                    <a:pt x="57578" y="341"/>
                  </a:lnTo>
                  <a:lnTo>
                    <a:pt x="56200" y="273"/>
                  </a:lnTo>
                  <a:lnTo>
                    <a:pt x="54659" y="191"/>
                  </a:lnTo>
                  <a:lnTo>
                    <a:pt x="52968" y="137"/>
                  </a:lnTo>
                  <a:lnTo>
                    <a:pt x="51140" y="82"/>
                  </a:lnTo>
                  <a:lnTo>
                    <a:pt x="49189" y="41"/>
                  </a:lnTo>
                  <a:lnTo>
                    <a:pt x="47116" y="14"/>
                  </a:lnTo>
                  <a:lnTo>
                    <a:pt x="44961" y="0"/>
                  </a:lnTo>
                  <a:close/>
                </a:path>
              </a:pathLst>
            </a:custGeom>
            <a:solidFill>
              <a:srgbClr val="D4E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351342" y="3376893"/>
              <a:ext cx="540024" cy="45221"/>
            </a:xfrm>
            <a:custGeom>
              <a:avLst/>
              <a:gdLst/>
              <a:ahLst/>
              <a:cxnLst/>
              <a:rect l="l" t="t" r="r" b="b"/>
              <a:pathLst>
                <a:path w="37963" h="3179" extrusionOk="0">
                  <a:moveTo>
                    <a:pt x="19998" y="0"/>
                  </a:moveTo>
                  <a:lnTo>
                    <a:pt x="18539" y="14"/>
                  </a:lnTo>
                  <a:lnTo>
                    <a:pt x="17038" y="27"/>
                  </a:lnTo>
                  <a:lnTo>
                    <a:pt x="15510" y="55"/>
                  </a:lnTo>
                  <a:lnTo>
                    <a:pt x="13942" y="109"/>
                  </a:lnTo>
                  <a:lnTo>
                    <a:pt x="12373" y="164"/>
                  </a:lnTo>
                  <a:lnTo>
                    <a:pt x="10763" y="232"/>
                  </a:lnTo>
                  <a:lnTo>
                    <a:pt x="9154" y="314"/>
                  </a:lnTo>
                  <a:lnTo>
                    <a:pt x="7530" y="423"/>
                  </a:lnTo>
                  <a:lnTo>
                    <a:pt x="5894" y="546"/>
                  </a:lnTo>
                  <a:lnTo>
                    <a:pt x="4243" y="682"/>
                  </a:lnTo>
                  <a:lnTo>
                    <a:pt x="2606" y="846"/>
                  </a:lnTo>
                  <a:lnTo>
                    <a:pt x="956" y="1023"/>
                  </a:lnTo>
                  <a:lnTo>
                    <a:pt x="846" y="1037"/>
                  </a:lnTo>
                  <a:lnTo>
                    <a:pt x="751" y="1064"/>
                  </a:lnTo>
                  <a:lnTo>
                    <a:pt x="642" y="1105"/>
                  </a:lnTo>
                  <a:lnTo>
                    <a:pt x="546" y="1146"/>
                  </a:lnTo>
                  <a:lnTo>
                    <a:pt x="465" y="1214"/>
                  </a:lnTo>
                  <a:lnTo>
                    <a:pt x="383" y="1269"/>
                  </a:lnTo>
                  <a:lnTo>
                    <a:pt x="301" y="1337"/>
                  </a:lnTo>
                  <a:lnTo>
                    <a:pt x="233" y="1419"/>
                  </a:lnTo>
                  <a:lnTo>
                    <a:pt x="178" y="1501"/>
                  </a:lnTo>
                  <a:lnTo>
                    <a:pt x="124" y="1596"/>
                  </a:lnTo>
                  <a:lnTo>
                    <a:pt x="83" y="1692"/>
                  </a:lnTo>
                  <a:lnTo>
                    <a:pt x="42" y="1787"/>
                  </a:lnTo>
                  <a:lnTo>
                    <a:pt x="28" y="1896"/>
                  </a:lnTo>
                  <a:lnTo>
                    <a:pt x="1" y="1992"/>
                  </a:lnTo>
                  <a:lnTo>
                    <a:pt x="1" y="2101"/>
                  </a:lnTo>
                  <a:lnTo>
                    <a:pt x="14" y="2210"/>
                  </a:lnTo>
                  <a:lnTo>
                    <a:pt x="28" y="2319"/>
                  </a:lnTo>
                  <a:lnTo>
                    <a:pt x="55" y="2415"/>
                  </a:lnTo>
                  <a:lnTo>
                    <a:pt x="83" y="2510"/>
                  </a:lnTo>
                  <a:lnTo>
                    <a:pt x="124" y="2592"/>
                  </a:lnTo>
                  <a:lnTo>
                    <a:pt x="178" y="2687"/>
                  </a:lnTo>
                  <a:lnTo>
                    <a:pt x="233" y="2756"/>
                  </a:lnTo>
                  <a:lnTo>
                    <a:pt x="301" y="2837"/>
                  </a:lnTo>
                  <a:lnTo>
                    <a:pt x="369" y="2906"/>
                  </a:lnTo>
                  <a:lnTo>
                    <a:pt x="437" y="2960"/>
                  </a:lnTo>
                  <a:lnTo>
                    <a:pt x="519" y="3015"/>
                  </a:lnTo>
                  <a:lnTo>
                    <a:pt x="601" y="3056"/>
                  </a:lnTo>
                  <a:lnTo>
                    <a:pt x="696" y="3097"/>
                  </a:lnTo>
                  <a:lnTo>
                    <a:pt x="792" y="3138"/>
                  </a:lnTo>
                  <a:lnTo>
                    <a:pt x="887" y="3151"/>
                  </a:lnTo>
                  <a:lnTo>
                    <a:pt x="983" y="3165"/>
                  </a:lnTo>
                  <a:lnTo>
                    <a:pt x="1078" y="3178"/>
                  </a:lnTo>
                  <a:lnTo>
                    <a:pt x="1201" y="3165"/>
                  </a:lnTo>
                  <a:lnTo>
                    <a:pt x="2824" y="2987"/>
                  </a:lnTo>
                  <a:lnTo>
                    <a:pt x="4448" y="2837"/>
                  </a:lnTo>
                  <a:lnTo>
                    <a:pt x="6071" y="2701"/>
                  </a:lnTo>
                  <a:lnTo>
                    <a:pt x="7694" y="2578"/>
                  </a:lnTo>
                  <a:lnTo>
                    <a:pt x="9304" y="2469"/>
                  </a:lnTo>
                  <a:lnTo>
                    <a:pt x="10886" y="2387"/>
                  </a:lnTo>
                  <a:lnTo>
                    <a:pt x="12468" y="2319"/>
                  </a:lnTo>
                  <a:lnTo>
                    <a:pt x="14037" y="2264"/>
                  </a:lnTo>
                  <a:lnTo>
                    <a:pt x="15565" y="2224"/>
                  </a:lnTo>
                  <a:lnTo>
                    <a:pt x="17079" y="2183"/>
                  </a:lnTo>
                  <a:lnTo>
                    <a:pt x="18566" y="2169"/>
                  </a:lnTo>
                  <a:lnTo>
                    <a:pt x="20012" y="2155"/>
                  </a:lnTo>
                  <a:lnTo>
                    <a:pt x="21430" y="2155"/>
                  </a:lnTo>
                  <a:lnTo>
                    <a:pt x="22794" y="2169"/>
                  </a:lnTo>
                  <a:lnTo>
                    <a:pt x="25413" y="2210"/>
                  </a:lnTo>
                  <a:lnTo>
                    <a:pt x="27828" y="2278"/>
                  </a:lnTo>
                  <a:lnTo>
                    <a:pt x="30010" y="2360"/>
                  </a:lnTo>
                  <a:lnTo>
                    <a:pt x="31934" y="2442"/>
                  </a:lnTo>
                  <a:lnTo>
                    <a:pt x="33584" y="2537"/>
                  </a:lnTo>
                  <a:lnTo>
                    <a:pt x="34921" y="2619"/>
                  </a:lnTo>
                  <a:lnTo>
                    <a:pt x="35917" y="2687"/>
                  </a:lnTo>
                  <a:lnTo>
                    <a:pt x="36790" y="2756"/>
                  </a:lnTo>
                  <a:lnTo>
                    <a:pt x="36899" y="2769"/>
                  </a:lnTo>
                  <a:lnTo>
                    <a:pt x="37008" y="2756"/>
                  </a:lnTo>
                  <a:lnTo>
                    <a:pt x="37117" y="2742"/>
                  </a:lnTo>
                  <a:lnTo>
                    <a:pt x="37213" y="2715"/>
                  </a:lnTo>
                  <a:lnTo>
                    <a:pt x="37322" y="2674"/>
                  </a:lnTo>
                  <a:lnTo>
                    <a:pt x="37404" y="2633"/>
                  </a:lnTo>
                  <a:lnTo>
                    <a:pt x="37499" y="2578"/>
                  </a:lnTo>
                  <a:lnTo>
                    <a:pt x="37581" y="2510"/>
                  </a:lnTo>
                  <a:lnTo>
                    <a:pt x="37649" y="2442"/>
                  </a:lnTo>
                  <a:lnTo>
                    <a:pt x="37731" y="2360"/>
                  </a:lnTo>
                  <a:lnTo>
                    <a:pt x="37786" y="2278"/>
                  </a:lnTo>
                  <a:lnTo>
                    <a:pt x="37840" y="2196"/>
                  </a:lnTo>
                  <a:lnTo>
                    <a:pt x="37881" y="2101"/>
                  </a:lnTo>
                  <a:lnTo>
                    <a:pt x="37922" y="1992"/>
                  </a:lnTo>
                  <a:lnTo>
                    <a:pt x="37949" y="1883"/>
                  </a:lnTo>
                  <a:lnTo>
                    <a:pt x="37963" y="1773"/>
                  </a:lnTo>
                  <a:lnTo>
                    <a:pt x="37963" y="1664"/>
                  </a:lnTo>
                  <a:lnTo>
                    <a:pt x="37963" y="1555"/>
                  </a:lnTo>
                  <a:lnTo>
                    <a:pt x="37949" y="1460"/>
                  </a:lnTo>
                  <a:lnTo>
                    <a:pt x="37922" y="1351"/>
                  </a:lnTo>
                  <a:lnTo>
                    <a:pt x="37881" y="1255"/>
                  </a:lnTo>
                  <a:lnTo>
                    <a:pt x="37827" y="1160"/>
                  </a:lnTo>
                  <a:lnTo>
                    <a:pt x="37772" y="1078"/>
                  </a:lnTo>
                  <a:lnTo>
                    <a:pt x="37717" y="996"/>
                  </a:lnTo>
                  <a:lnTo>
                    <a:pt x="37649" y="914"/>
                  </a:lnTo>
                  <a:lnTo>
                    <a:pt x="37567" y="846"/>
                  </a:lnTo>
                  <a:lnTo>
                    <a:pt x="37486" y="778"/>
                  </a:lnTo>
                  <a:lnTo>
                    <a:pt x="37390" y="737"/>
                  </a:lnTo>
                  <a:lnTo>
                    <a:pt x="37295" y="682"/>
                  </a:lnTo>
                  <a:lnTo>
                    <a:pt x="37199" y="655"/>
                  </a:lnTo>
                  <a:lnTo>
                    <a:pt x="37090" y="628"/>
                  </a:lnTo>
                  <a:lnTo>
                    <a:pt x="36981" y="614"/>
                  </a:lnTo>
                  <a:lnTo>
                    <a:pt x="36094" y="546"/>
                  </a:lnTo>
                  <a:lnTo>
                    <a:pt x="35085" y="464"/>
                  </a:lnTo>
                  <a:lnTo>
                    <a:pt x="33734" y="382"/>
                  </a:lnTo>
                  <a:lnTo>
                    <a:pt x="32070" y="287"/>
                  </a:lnTo>
                  <a:lnTo>
                    <a:pt x="30120" y="205"/>
                  </a:lnTo>
                  <a:lnTo>
                    <a:pt x="27910" y="123"/>
                  </a:lnTo>
                  <a:lnTo>
                    <a:pt x="25468" y="55"/>
                  </a:lnTo>
                  <a:lnTo>
                    <a:pt x="22822" y="14"/>
                  </a:lnTo>
                  <a:lnTo>
                    <a:pt x="21430" y="0"/>
                  </a:lnTo>
                  <a:close/>
                </a:path>
              </a:pathLst>
            </a:custGeom>
            <a:solidFill>
              <a:srgbClr val="D4E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917859" y="2178096"/>
              <a:ext cx="207244" cy="523722"/>
            </a:xfrm>
            <a:custGeom>
              <a:avLst/>
              <a:gdLst/>
              <a:ahLst/>
              <a:cxnLst/>
              <a:rect l="l" t="t" r="r" b="b"/>
              <a:pathLst>
                <a:path w="14569" h="36817" extrusionOk="0">
                  <a:moveTo>
                    <a:pt x="8103" y="0"/>
                  </a:moveTo>
                  <a:lnTo>
                    <a:pt x="2196" y="982"/>
                  </a:lnTo>
                  <a:lnTo>
                    <a:pt x="1965" y="996"/>
                  </a:lnTo>
                  <a:lnTo>
                    <a:pt x="1719" y="1037"/>
                  </a:lnTo>
                  <a:lnTo>
                    <a:pt x="1501" y="1092"/>
                  </a:lnTo>
                  <a:lnTo>
                    <a:pt x="1283" y="1187"/>
                  </a:lnTo>
                  <a:lnTo>
                    <a:pt x="1078" y="1296"/>
                  </a:lnTo>
                  <a:lnTo>
                    <a:pt x="901" y="1419"/>
                  </a:lnTo>
                  <a:lnTo>
                    <a:pt x="723" y="1569"/>
                  </a:lnTo>
                  <a:lnTo>
                    <a:pt x="560" y="1733"/>
                  </a:lnTo>
                  <a:lnTo>
                    <a:pt x="423" y="1924"/>
                  </a:lnTo>
                  <a:lnTo>
                    <a:pt x="300" y="2115"/>
                  </a:lnTo>
                  <a:lnTo>
                    <a:pt x="191" y="2319"/>
                  </a:lnTo>
                  <a:lnTo>
                    <a:pt x="109" y="2551"/>
                  </a:lnTo>
                  <a:lnTo>
                    <a:pt x="41" y="2783"/>
                  </a:lnTo>
                  <a:lnTo>
                    <a:pt x="14" y="3015"/>
                  </a:lnTo>
                  <a:lnTo>
                    <a:pt x="0" y="3260"/>
                  </a:lnTo>
                  <a:lnTo>
                    <a:pt x="0" y="3520"/>
                  </a:lnTo>
                  <a:lnTo>
                    <a:pt x="4543" y="36817"/>
                  </a:lnTo>
                  <a:lnTo>
                    <a:pt x="8689" y="30624"/>
                  </a:lnTo>
                  <a:lnTo>
                    <a:pt x="14569" y="35794"/>
                  </a:lnTo>
                  <a:lnTo>
                    <a:pt x="14569" y="35794"/>
                  </a:lnTo>
                  <a:lnTo>
                    <a:pt x="10313" y="2128"/>
                  </a:lnTo>
                  <a:lnTo>
                    <a:pt x="10285" y="1910"/>
                  </a:lnTo>
                  <a:lnTo>
                    <a:pt x="10231" y="1705"/>
                  </a:lnTo>
                  <a:lnTo>
                    <a:pt x="10163" y="1501"/>
                  </a:lnTo>
                  <a:lnTo>
                    <a:pt x="10081" y="1296"/>
                  </a:lnTo>
                  <a:lnTo>
                    <a:pt x="9985" y="1105"/>
                  </a:lnTo>
                  <a:lnTo>
                    <a:pt x="9863" y="941"/>
                  </a:lnTo>
                  <a:lnTo>
                    <a:pt x="9740" y="778"/>
                  </a:lnTo>
                  <a:lnTo>
                    <a:pt x="9590" y="628"/>
                  </a:lnTo>
                  <a:lnTo>
                    <a:pt x="9440" y="491"/>
                  </a:lnTo>
                  <a:lnTo>
                    <a:pt x="9276" y="369"/>
                  </a:lnTo>
                  <a:lnTo>
                    <a:pt x="9099" y="259"/>
                  </a:lnTo>
                  <a:lnTo>
                    <a:pt x="8908" y="178"/>
                  </a:lnTo>
                  <a:lnTo>
                    <a:pt x="8717" y="109"/>
                  </a:lnTo>
                  <a:lnTo>
                    <a:pt x="8512" y="55"/>
                  </a:lnTo>
                  <a:lnTo>
                    <a:pt x="8308" y="14"/>
                  </a:lnTo>
                  <a:lnTo>
                    <a:pt x="8103" y="0"/>
                  </a:lnTo>
                  <a:close/>
                </a:path>
              </a:pathLst>
            </a:custGeom>
            <a:solidFill>
              <a:srgbClr val="FFB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878953" y="2370776"/>
              <a:ext cx="852433" cy="616099"/>
            </a:xfrm>
            <a:custGeom>
              <a:avLst/>
              <a:gdLst/>
              <a:ahLst/>
              <a:cxnLst/>
              <a:rect l="l" t="t" r="r" b="b"/>
              <a:pathLst>
                <a:path w="59925" h="43311" extrusionOk="0">
                  <a:moveTo>
                    <a:pt x="45493" y="1"/>
                  </a:moveTo>
                  <a:lnTo>
                    <a:pt x="44442" y="14"/>
                  </a:lnTo>
                  <a:lnTo>
                    <a:pt x="43406" y="41"/>
                  </a:lnTo>
                  <a:lnTo>
                    <a:pt x="42355" y="69"/>
                  </a:lnTo>
                  <a:lnTo>
                    <a:pt x="41305" y="123"/>
                  </a:lnTo>
                  <a:lnTo>
                    <a:pt x="40255" y="192"/>
                  </a:lnTo>
                  <a:lnTo>
                    <a:pt x="39204" y="260"/>
                  </a:lnTo>
                  <a:lnTo>
                    <a:pt x="38168" y="342"/>
                  </a:lnTo>
                  <a:lnTo>
                    <a:pt x="37131" y="451"/>
                  </a:lnTo>
                  <a:lnTo>
                    <a:pt x="36080" y="546"/>
                  </a:lnTo>
                  <a:lnTo>
                    <a:pt x="35057" y="669"/>
                  </a:lnTo>
                  <a:lnTo>
                    <a:pt x="34021" y="792"/>
                  </a:lnTo>
                  <a:lnTo>
                    <a:pt x="32998" y="928"/>
                  </a:lnTo>
                  <a:lnTo>
                    <a:pt x="31975" y="1078"/>
                  </a:lnTo>
                  <a:lnTo>
                    <a:pt x="30965" y="1228"/>
                  </a:lnTo>
                  <a:lnTo>
                    <a:pt x="29956" y="1392"/>
                  </a:lnTo>
                  <a:lnTo>
                    <a:pt x="27964" y="1733"/>
                  </a:lnTo>
                  <a:lnTo>
                    <a:pt x="26014" y="2101"/>
                  </a:lnTo>
                  <a:lnTo>
                    <a:pt x="24090" y="2483"/>
                  </a:lnTo>
                  <a:lnTo>
                    <a:pt x="22208" y="2892"/>
                  </a:lnTo>
                  <a:lnTo>
                    <a:pt x="20366" y="3315"/>
                  </a:lnTo>
                  <a:lnTo>
                    <a:pt x="18579" y="3752"/>
                  </a:lnTo>
                  <a:lnTo>
                    <a:pt x="16847" y="4202"/>
                  </a:lnTo>
                  <a:lnTo>
                    <a:pt x="15169" y="4652"/>
                  </a:lnTo>
                  <a:lnTo>
                    <a:pt x="13546" y="5102"/>
                  </a:lnTo>
                  <a:lnTo>
                    <a:pt x="12005" y="5552"/>
                  </a:lnTo>
                  <a:lnTo>
                    <a:pt x="10531" y="5989"/>
                  </a:lnTo>
                  <a:lnTo>
                    <a:pt x="9126" y="6425"/>
                  </a:lnTo>
                  <a:lnTo>
                    <a:pt x="7803" y="6848"/>
                  </a:lnTo>
                  <a:lnTo>
                    <a:pt x="6562" y="7257"/>
                  </a:lnTo>
                  <a:lnTo>
                    <a:pt x="5416" y="7639"/>
                  </a:lnTo>
                  <a:lnTo>
                    <a:pt x="4366" y="8008"/>
                  </a:lnTo>
                  <a:lnTo>
                    <a:pt x="2538" y="8649"/>
                  </a:lnTo>
                  <a:lnTo>
                    <a:pt x="1146" y="9154"/>
                  </a:lnTo>
                  <a:lnTo>
                    <a:pt x="996" y="9208"/>
                  </a:lnTo>
                  <a:lnTo>
                    <a:pt x="860" y="9290"/>
                  </a:lnTo>
                  <a:lnTo>
                    <a:pt x="737" y="9372"/>
                  </a:lnTo>
                  <a:lnTo>
                    <a:pt x="615" y="9454"/>
                  </a:lnTo>
                  <a:lnTo>
                    <a:pt x="505" y="9563"/>
                  </a:lnTo>
                  <a:lnTo>
                    <a:pt x="396" y="9672"/>
                  </a:lnTo>
                  <a:lnTo>
                    <a:pt x="314" y="9795"/>
                  </a:lnTo>
                  <a:lnTo>
                    <a:pt x="233" y="9917"/>
                  </a:lnTo>
                  <a:lnTo>
                    <a:pt x="164" y="10040"/>
                  </a:lnTo>
                  <a:lnTo>
                    <a:pt x="110" y="10177"/>
                  </a:lnTo>
                  <a:lnTo>
                    <a:pt x="55" y="10327"/>
                  </a:lnTo>
                  <a:lnTo>
                    <a:pt x="28" y="10463"/>
                  </a:lnTo>
                  <a:lnTo>
                    <a:pt x="1" y="10613"/>
                  </a:lnTo>
                  <a:lnTo>
                    <a:pt x="1" y="10777"/>
                  </a:lnTo>
                  <a:lnTo>
                    <a:pt x="1" y="10927"/>
                  </a:lnTo>
                  <a:lnTo>
                    <a:pt x="14" y="11077"/>
                  </a:lnTo>
                  <a:lnTo>
                    <a:pt x="3793" y="41837"/>
                  </a:lnTo>
                  <a:lnTo>
                    <a:pt x="3834" y="42028"/>
                  </a:lnTo>
                  <a:lnTo>
                    <a:pt x="3888" y="42219"/>
                  </a:lnTo>
                  <a:lnTo>
                    <a:pt x="3970" y="42396"/>
                  </a:lnTo>
                  <a:lnTo>
                    <a:pt x="4079" y="42560"/>
                  </a:lnTo>
                  <a:lnTo>
                    <a:pt x="4188" y="42696"/>
                  </a:lnTo>
                  <a:lnTo>
                    <a:pt x="4311" y="42833"/>
                  </a:lnTo>
                  <a:lnTo>
                    <a:pt x="4461" y="42955"/>
                  </a:lnTo>
                  <a:lnTo>
                    <a:pt x="4611" y="43065"/>
                  </a:lnTo>
                  <a:lnTo>
                    <a:pt x="4775" y="43146"/>
                  </a:lnTo>
                  <a:lnTo>
                    <a:pt x="4952" y="43215"/>
                  </a:lnTo>
                  <a:lnTo>
                    <a:pt x="5130" y="43269"/>
                  </a:lnTo>
                  <a:lnTo>
                    <a:pt x="5307" y="43310"/>
                  </a:lnTo>
                  <a:lnTo>
                    <a:pt x="5689" y="43310"/>
                  </a:lnTo>
                  <a:lnTo>
                    <a:pt x="5880" y="43269"/>
                  </a:lnTo>
                  <a:lnTo>
                    <a:pt x="6084" y="43228"/>
                  </a:lnTo>
                  <a:lnTo>
                    <a:pt x="7244" y="42833"/>
                  </a:lnTo>
                  <a:lnTo>
                    <a:pt x="8403" y="42451"/>
                  </a:lnTo>
                  <a:lnTo>
                    <a:pt x="9563" y="42082"/>
                  </a:lnTo>
                  <a:lnTo>
                    <a:pt x="10709" y="41714"/>
                  </a:lnTo>
                  <a:lnTo>
                    <a:pt x="11841" y="41373"/>
                  </a:lnTo>
                  <a:lnTo>
                    <a:pt x="12973" y="41046"/>
                  </a:lnTo>
                  <a:lnTo>
                    <a:pt x="14105" y="40718"/>
                  </a:lnTo>
                  <a:lnTo>
                    <a:pt x="15224" y="40405"/>
                  </a:lnTo>
                  <a:lnTo>
                    <a:pt x="16329" y="40105"/>
                  </a:lnTo>
                  <a:lnTo>
                    <a:pt x="17434" y="39818"/>
                  </a:lnTo>
                  <a:lnTo>
                    <a:pt x="19602" y="39272"/>
                  </a:lnTo>
                  <a:lnTo>
                    <a:pt x="21744" y="38768"/>
                  </a:lnTo>
                  <a:lnTo>
                    <a:pt x="23831" y="38304"/>
                  </a:lnTo>
                  <a:lnTo>
                    <a:pt x="25891" y="37881"/>
                  </a:lnTo>
                  <a:lnTo>
                    <a:pt x="27910" y="37499"/>
                  </a:lnTo>
                  <a:lnTo>
                    <a:pt x="29888" y="37144"/>
                  </a:lnTo>
                  <a:lnTo>
                    <a:pt x="31825" y="36817"/>
                  </a:lnTo>
                  <a:lnTo>
                    <a:pt x="33707" y="36531"/>
                  </a:lnTo>
                  <a:lnTo>
                    <a:pt x="35535" y="36271"/>
                  </a:lnTo>
                  <a:lnTo>
                    <a:pt x="37322" y="36053"/>
                  </a:lnTo>
                  <a:lnTo>
                    <a:pt x="39041" y="35849"/>
                  </a:lnTo>
                  <a:lnTo>
                    <a:pt x="40718" y="35671"/>
                  </a:lnTo>
                  <a:lnTo>
                    <a:pt x="42342" y="35521"/>
                  </a:lnTo>
                  <a:lnTo>
                    <a:pt x="43897" y="35398"/>
                  </a:lnTo>
                  <a:lnTo>
                    <a:pt x="45397" y="35289"/>
                  </a:lnTo>
                  <a:lnTo>
                    <a:pt x="46843" y="35207"/>
                  </a:lnTo>
                  <a:lnTo>
                    <a:pt x="48221" y="35139"/>
                  </a:lnTo>
                  <a:lnTo>
                    <a:pt x="49530" y="35085"/>
                  </a:lnTo>
                  <a:lnTo>
                    <a:pt x="50772" y="35044"/>
                  </a:lnTo>
                  <a:lnTo>
                    <a:pt x="51945" y="35030"/>
                  </a:lnTo>
                  <a:lnTo>
                    <a:pt x="53050" y="35016"/>
                  </a:lnTo>
                  <a:lnTo>
                    <a:pt x="55041" y="35016"/>
                  </a:lnTo>
                  <a:lnTo>
                    <a:pt x="56719" y="35057"/>
                  </a:lnTo>
                  <a:lnTo>
                    <a:pt x="58097" y="35112"/>
                  </a:lnTo>
                  <a:lnTo>
                    <a:pt x="58288" y="35112"/>
                  </a:lnTo>
                  <a:lnTo>
                    <a:pt x="58479" y="35085"/>
                  </a:lnTo>
                  <a:lnTo>
                    <a:pt x="58670" y="35044"/>
                  </a:lnTo>
                  <a:lnTo>
                    <a:pt x="58847" y="34976"/>
                  </a:lnTo>
                  <a:lnTo>
                    <a:pt x="59024" y="34894"/>
                  </a:lnTo>
                  <a:lnTo>
                    <a:pt x="59174" y="34798"/>
                  </a:lnTo>
                  <a:lnTo>
                    <a:pt x="59324" y="34675"/>
                  </a:lnTo>
                  <a:lnTo>
                    <a:pt x="59461" y="34553"/>
                  </a:lnTo>
                  <a:lnTo>
                    <a:pt x="59570" y="34416"/>
                  </a:lnTo>
                  <a:lnTo>
                    <a:pt x="59679" y="34253"/>
                  </a:lnTo>
                  <a:lnTo>
                    <a:pt x="59761" y="34089"/>
                  </a:lnTo>
                  <a:lnTo>
                    <a:pt x="59829" y="33925"/>
                  </a:lnTo>
                  <a:lnTo>
                    <a:pt x="59884" y="33734"/>
                  </a:lnTo>
                  <a:lnTo>
                    <a:pt x="59911" y="33543"/>
                  </a:lnTo>
                  <a:lnTo>
                    <a:pt x="59925" y="33352"/>
                  </a:lnTo>
                  <a:lnTo>
                    <a:pt x="59911" y="33148"/>
                  </a:lnTo>
                  <a:lnTo>
                    <a:pt x="56310" y="2115"/>
                  </a:lnTo>
                  <a:lnTo>
                    <a:pt x="56282" y="1965"/>
                  </a:lnTo>
                  <a:lnTo>
                    <a:pt x="56255" y="1815"/>
                  </a:lnTo>
                  <a:lnTo>
                    <a:pt x="56201" y="1678"/>
                  </a:lnTo>
                  <a:lnTo>
                    <a:pt x="56146" y="1556"/>
                  </a:lnTo>
                  <a:lnTo>
                    <a:pt x="56078" y="1419"/>
                  </a:lnTo>
                  <a:lnTo>
                    <a:pt x="56010" y="1296"/>
                  </a:lnTo>
                  <a:lnTo>
                    <a:pt x="55914" y="1187"/>
                  </a:lnTo>
                  <a:lnTo>
                    <a:pt x="55819" y="1078"/>
                  </a:lnTo>
                  <a:lnTo>
                    <a:pt x="55723" y="983"/>
                  </a:lnTo>
                  <a:lnTo>
                    <a:pt x="55614" y="901"/>
                  </a:lnTo>
                  <a:lnTo>
                    <a:pt x="55491" y="819"/>
                  </a:lnTo>
                  <a:lnTo>
                    <a:pt x="55369" y="751"/>
                  </a:lnTo>
                  <a:lnTo>
                    <a:pt x="55246" y="683"/>
                  </a:lnTo>
                  <a:lnTo>
                    <a:pt x="55109" y="642"/>
                  </a:lnTo>
                  <a:lnTo>
                    <a:pt x="54959" y="601"/>
                  </a:lnTo>
                  <a:lnTo>
                    <a:pt x="54823" y="573"/>
                  </a:lnTo>
                  <a:lnTo>
                    <a:pt x="53800" y="437"/>
                  </a:lnTo>
                  <a:lnTo>
                    <a:pt x="52777" y="328"/>
                  </a:lnTo>
                  <a:lnTo>
                    <a:pt x="51740" y="232"/>
                  </a:lnTo>
                  <a:lnTo>
                    <a:pt x="50717" y="164"/>
                  </a:lnTo>
                  <a:lnTo>
                    <a:pt x="49667" y="96"/>
                  </a:lnTo>
                  <a:lnTo>
                    <a:pt x="48630" y="55"/>
                  </a:lnTo>
                  <a:lnTo>
                    <a:pt x="47593" y="14"/>
                  </a:lnTo>
                  <a:lnTo>
                    <a:pt x="465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121705" y="1987152"/>
              <a:ext cx="2397368" cy="1787329"/>
            </a:xfrm>
            <a:custGeom>
              <a:avLst/>
              <a:gdLst/>
              <a:ahLst/>
              <a:cxnLst/>
              <a:rect l="l" t="t" r="r" b="b"/>
              <a:pathLst>
                <a:path w="168532" h="125647" extrusionOk="0">
                  <a:moveTo>
                    <a:pt x="17188" y="1"/>
                  </a:moveTo>
                  <a:lnTo>
                    <a:pt x="17010" y="14"/>
                  </a:lnTo>
                  <a:lnTo>
                    <a:pt x="16833" y="28"/>
                  </a:lnTo>
                  <a:lnTo>
                    <a:pt x="16656" y="55"/>
                  </a:lnTo>
                  <a:lnTo>
                    <a:pt x="16478" y="96"/>
                  </a:lnTo>
                  <a:lnTo>
                    <a:pt x="16315" y="137"/>
                  </a:lnTo>
                  <a:lnTo>
                    <a:pt x="16151" y="192"/>
                  </a:lnTo>
                  <a:lnTo>
                    <a:pt x="15824" y="314"/>
                  </a:lnTo>
                  <a:lnTo>
                    <a:pt x="15510" y="464"/>
                  </a:lnTo>
                  <a:lnTo>
                    <a:pt x="15223" y="642"/>
                  </a:lnTo>
                  <a:lnTo>
                    <a:pt x="14937" y="846"/>
                  </a:lnTo>
                  <a:lnTo>
                    <a:pt x="14691" y="1078"/>
                  </a:lnTo>
                  <a:lnTo>
                    <a:pt x="14459" y="1324"/>
                  </a:lnTo>
                  <a:lnTo>
                    <a:pt x="14241" y="1597"/>
                  </a:lnTo>
                  <a:lnTo>
                    <a:pt x="14064" y="1897"/>
                  </a:lnTo>
                  <a:lnTo>
                    <a:pt x="13982" y="2047"/>
                  </a:lnTo>
                  <a:lnTo>
                    <a:pt x="13900" y="2211"/>
                  </a:lnTo>
                  <a:lnTo>
                    <a:pt x="13832" y="2374"/>
                  </a:lnTo>
                  <a:lnTo>
                    <a:pt x="13764" y="2538"/>
                  </a:lnTo>
                  <a:lnTo>
                    <a:pt x="13709" y="2702"/>
                  </a:lnTo>
                  <a:lnTo>
                    <a:pt x="13668" y="2879"/>
                  </a:lnTo>
                  <a:lnTo>
                    <a:pt x="13627" y="3056"/>
                  </a:lnTo>
                  <a:lnTo>
                    <a:pt x="13600" y="3234"/>
                  </a:lnTo>
                  <a:lnTo>
                    <a:pt x="28" y="100943"/>
                  </a:lnTo>
                  <a:lnTo>
                    <a:pt x="14" y="101134"/>
                  </a:lnTo>
                  <a:lnTo>
                    <a:pt x="0" y="101325"/>
                  </a:lnTo>
                  <a:lnTo>
                    <a:pt x="0" y="101502"/>
                  </a:lnTo>
                  <a:lnTo>
                    <a:pt x="0" y="101693"/>
                  </a:lnTo>
                  <a:lnTo>
                    <a:pt x="14" y="101884"/>
                  </a:lnTo>
                  <a:lnTo>
                    <a:pt x="41" y="102061"/>
                  </a:lnTo>
                  <a:lnTo>
                    <a:pt x="82" y="102252"/>
                  </a:lnTo>
                  <a:lnTo>
                    <a:pt x="123" y="102429"/>
                  </a:lnTo>
                  <a:lnTo>
                    <a:pt x="178" y="102607"/>
                  </a:lnTo>
                  <a:lnTo>
                    <a:pt x="232" y="102770"/>
                  </a:lnTo>
                  <a:lnTo>
                    <a:pt x="300" y="102934"/>
                  </a:lnTo>
                  <a:lnTo>
                    <a:pt x="382" y="103112"/>
                  </a:lnTo>
                  <a:lnTo>
                    <a:pt x="464" y="103262"/>
                  </a:lnTo>
                  <a:lnTo>
                    <a:pt x="546" y="103425"/>
                  </a:lnTo>
                  <a:lnTo>
                    <a:pt x="655" y="103575"/>
                  </a:lnTo>
                  <a:lnTo>
                    <a:pt x="750" y="103712"/>
                  </a:lnTo>
                  <a:lnTo>
                    <a:pt x="873" y="103862"/>
                  </a:lnTo>
                  <a:lnTo>
                    <a:pt x="982" y="103998"/>
                  </a:lnTo>
                  <a:lnTo>
                    <a:pt x="1105" y="104121"/>
                  </a:lnTo>
                  <a:lnTo>
                    <a:pt x="1242" y="104244"/>
                  </a:lnTo>
                  <a:lnTo>
                    <a:pt x="1378" y="104366"/>
                  </a:lnTo>
                  <a:lnTo>
                    <a:pt x="1528" y="104476"/>
                  </a:lnTo>
                  <a:lnTo>
                    <a:pt x="1678" y="104585"/>
                  </a:lnTo>
                  <a:lnTo>
                    <a:pt x="1828" y="104680"/>
                  </a:lnTo>
                  <a:lnTo>
                    <a:pt x="1992" y="104776"/>
                  </a:lnTo>
                  <a:lnTo>
                    <a:pt x="2155" y="104858"/>
                  </a:lnTo>
                  <a:lnTo>
                    <a:pt x="2319" y="104926"/>
                  </a:lnTo>
                  <a:lnTo>
                    <a:pt x="2497" y="104994"/>
                  </a:lnTo>
                  <a:lnTo>
                    <a:pt x="2674" y="105049"/>
                  </a:lnTo>
                  <a:lnTo>
                    <a:pt x="2851" y="105103"/>
                  </a:lnTo>
                  <a:lnTo>
                    <a:pt x="3042" y="105144"/>
                  </a:lnTo>
                  <a:lnTo>
                    <a:pt x="3233" y="105171"/>
                  </a:lnTo>
                  <a:lnTo>
                    <a:pt x="150294" y="125605"/>
                  </a:lnTo>
                  <a:lnTo>
                    <a:pt x="150485" y="125619"/>
                  </a:lnTo>
                  <a:lnTo>
                    <a:pt x="150676" y="125632"/>
                  </a:lnTo>
                  <a:lnTo>
                    <a:pt x="150867" y="125646"/>
                  </a:lnTo>
                  <a:lnTo>
                    <a:pt x="151044" y="125632"/>
                  </a:lnTo>
                  <a:lnTo>
                    <a:pt x="151235" y="125619"/>
                  </a:lnTo>
                  <a:lnTo>
                    <a:pt x="151413" y="125592"/>
                  </a:lnTo>
                  <a:lnTo>
                    <a:pt x="151604" y="125551"/>
                  </a:lnTo>
                  <a:lnTo>
                    <a:pt x="151781" y="125510"/>
                  </a:lnTo>
                  <a:lnTo>
                    <a:pt x="151958" y="125469"/>
                  </a:lnTo>
                  <a:lnTo>
                    <a:pt x="152122" y="125401"/>
                  </a:lnTo>
                  <a:lnTo>
                    <a:pt x="152286" y="125332"/>
                  </a:lnTo>
                  <a:lnTo>
                    <a:pt x="152449" y="125264"/>
                  </a:lnTo>
                  <a:lnTo>
                    <a:pt x="152613" y="125182"/>
                  </a:lnTo>
                  <a:lnTo>
                    <a:pt x="152777" y="125087"/>
                  </a:lnTo>
                  <a:lnTo>
                    <a:pt x="152927" y="124991"/>
                  </a:lnTo>
                  <a:lnTo>
                    <a:pt x="153063" y="124882"/>
                  </a:lnTo>
                  <a:lnTo>
                    <a:pt x="153213" y="124773"/>
                  </a:lnTo>
                  <a:lnTo>
                    <a:pt x="153350" y="124650"/>
                  </a:lnTo>
                  <a:lnTo>
                    <a:pt x="153472" y="124528"/>
                  </a:lnTo>
                  <a:lnTo>
                    <a:pt x="153595" y="124405"/>
                  </a:lnTo>
                  <a:lnTo>
                    <a:pt x="153718" y="124268"/>
                  </a:lnTo>
                  <a:lnTo>
                    <a:pt x="153827" y="124118"/>
                  </a:lnTo>
                  <a:lnTo>
                    <a:pt x="153936" y="123968"/>
                  </a:lnTo>
                  <a:lnTo>
                    <a:pt x="154032" y="123818"/>
                  </a:lnTo>
                  <a:lnTo>
                    <a:pt x="154127" y="123655"/>
                  </a:lnTo>
                  <a:lnTo>
                    <a:pt x="154209" y="123491"/>
                  </a:lnTo>
                  <a:lnTo>
                    <a:pt x="154277" y="123327"/>
                  </a:lnTo>
                  <a:lnTo>
                    <a:pt x="154345" y="123150"/>
                  </a:lnTo>
                  <a:lnTo>
                    <a:pt x="154400" y="122973"/>
                  </a:lnTo>
                  <a:lnTo>
                    <a:pt x="154455" y="122795"/>
                  </a:lnTo>
                  <a:lnTo>
                    <a:pt x="154495" y="122604"/>
                  </a:lnTo>
                  <a:lnTo>
                    <a:pt x="154523" y="122413"/>
                  </a:lnTo>
                  <a:lnTo>
                    <a:pt x="168491" y="24991"/>
                  </a:lnTo>
                  <a:lnTo>
                    <a:pt x="168518" y="24663"/>
                  </a:lnTo>
                  <a:lnTo>
                    <a:pt x="168532" y="24336"/>
                  </a:lnTo>
                  <a:lnTo>
                    <a:pt x="168505" y="24022"/>
                  </a:lnTo>
                  <a:lnTo>
                    <a:pt x="168450" y="23708"/>
                  </a:lnTo>
                  <a:lnTo>
                    <a:pt x="168382" y="23395"/>
                  </a:lnTo>
                  <a:lnTo>
                    <a:pt x="168273" y="23095"/>
                  </a:lnTo>
                  <a:lnTo>
                    <a:pt x="168150" y="22808"/>
                  </a:lnTo>
                  <a:lnTo>
                    <a:pt x="168000" y="22535"/>
                  </a:lnTo>
                  <a:lnTo>
                    <a:pt x="167836" y="22276"/>
                  </a:lnTo>
                  <a:lnTo>
                    <a:pt x="167645" y="22031"/>
                  </a:lnTo>
                  <a:lnTo>
                    <a:pt x="167427" y="21799"/>
                  </a:lnTo>
                  <a:lnTo>
                    <a:pt x="167195" y="21580"/>
                  </a:lnTo>
                  <a:lnTo>
                    <a:pt x="166950" y="21389"/>
                  </a:lnTo>
                  <a:lnTo>
                    <a:pt x="166677" y="21212"/>
                  </a:lnTo>
                  <a:lnTo>
                    <a:pt x="166390" y="21062"/>
                  </a:lnTo>
                  <a:lnTo>
                    <a:pt x="166090" y="20939"/>
                  </a:lnTo>
                  <a:lnTo>
                    <a:pt x="165244" y="20612"/>
                  </a:lnTo>
                  <a:lnTo>
                    <a:pt x="164999" y="20530"/>
                  </a:lnTo>
                  <a:lnTo>
                    <a:pt x="164740" y="20476"/>
                  </a:lnTo>
                  <a:lnTo>
                    <a:pt x="164494" y="20421"/>
                  </a:lnTo>
                  <a:lnTo>
                    <a:pt x="164235" y="20394"/>
                  </a:lnTo>
                  <a:lnTo>
                    <a:pt x="92294" y="10068"/>
                  </a:lnTo>
                  <a:lnTo>
                    <a:pt x="91434" y="9931"/>
                  </a:lnTo>
                  <a:lnTo>
                    <a:pt x="90561" y="9768"/>
                  </a:lnTo>
                  <a:lnTo>
                    <a:pt x="18033" y="69"/>
                  </a:lnTo>
                  <a:lnTo>
                    <a:pt x="17788" y="28"/>
                  </a:lnTo>
                  <a:lnTo>
                    <a:pt x="17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174281" y="1980366"/>
              <a:ext cx="1236053" cy="1594054"/>
            </a:xfrm>
            <a:custGeom>
              <a:avLst/>
              <a:gdLst/>
              <a:ahLst/>
              <a:cxnLst/>
              <a:rect l="l" t="t" r="r" b="b"/>
              <a:pathLst>
                <a:path w="86893" h="112060" extrusionOk="0">
                  <a:moveTo>
                    <a:pt x="29042" y="0"/>
                  </a:moveTo>
                  <a:lnTo>
                    <a:pt x="26696" y="14"/>
                  </a:lnTo>
                  <a:lnTo>
                    <a:pt x="24500" y="55"/>
                  </a:lnTo>
                  <a:lnTo>
                    <a:pt x="22481" y="109"/>
                  </a:lnTo>
                  <a:lnTo>
                    <a:pt x="20639" y="164"/>
                  </a:lnTo>
                  <a:lnTo>
                    <a:pt x="18989" y="232"/>
                  </a:lnTo>
                  <a:lnTo>
                    <a:pt x="17557" y="300"/>
                  </a:lnTo>
                  <a:lnTo>
                    <a:pt x="16356" y="355"/>
                  </a:lnTo>
                  <a:lnTo>
                    <a:pt x="14678" y="450"/>
                  </a:lnTo>
                  <a:lnTo>
                    <a:pt x="14092" y="491"/>
                  </a:lnTo>
                  <a:lnTo>
                    <a:pt x="1" y="101952"/>
                  </a:lnTo>
                  <a:lnTo>
                    <a:pt x="72761" y="112059"/>
                  </a:lnTo>
                  <a:lnTo>
                    <a:pt x="86893" y="10326"/>
                  </a:lnTo>
                  <a:lnTo>
                    <a:pt x="86388" y="9999"/>
                  </a:lnTo>
                  <a:lnTo>
                    <a:pt x="85869" y="9685"/>
                  </a:lnTo>
                  <a:lnTo>
                    <a:pt x="85351" y="9385"/>
                  </a:lnTo>
                  <a:lnTo>
                    <a:pt x="84806" y="9085"/>
                  </a:lnTo>
                  <a:lnTo>
                    <a:pt x="84260" y="8799"/>
                  </a:lnTo>
                  <a:lnTo>
                    <a:pt x="83714" y="8512"/>
                  </a:lnTo>
                  <a:lnTo>
                    <a:pt x="83141" y="8226"/>
                  </a:lnTo>
                  <a:lnTo>
                    <a:pt x="82568" y="7953"/>
                  </a:lnTo>
                  <a:lnTo>
                    <a:pt x="81982" y="7694"/>
                  </a:lnTo>
                  <a:lnTo>
                    <a:pt x="81395" y="7421"/>
                  </a:lnTo>
                  <a:lnTo>
                    <a:pt x="80781" y="7175"/>
                  </a:lnTo>
                  <a:lnTo>
                    <a:pt x="80181" y="6916"/>
                  </a:lnTo>
                  <a:lnTo>
                    <a:pt x="79554" y="6671"/>
                  </a:lnTo>
                  <a:lnTo>
                    <a:pt x="78926" y="6439"/>
                  </a:lnTo>
                  <a:lnTo>
                    <a:pt x="77658" y="5975"/>
                  </a:lnTo>
                  <a:lnTo>
                    <a:pt x="76348" y="5525"/>
                  </a:lnTo>
                  <a:lnTo>
                    <a:pt x="75011" y="5116"/>
                  </a:lnTo>
                  <a:lnTo>
                    <a:pt x="73661" y="4720"/>
                  </a:lnTo>
                  <a:lnTo>
                    <a:pt x="72270" y="4338"/>
                  </a:lnTo>
                  <a:lnTo>
                    <a:pt x="70865" y="3983"/>
                  </a:lnTo>
                  <a:lnTo>
                    <a:pt x="69446" y="3642"/>
                  </a:lnTo>
                  <a:lnTo>
                    <a:pt x="68000" y="3315"/>
                  </a:lnTo>
                  <a:lnTo>
                    <a:pt x="66541" y="3015"/>
                  </a:lnTo>
                  <a:lnTo>
                    <a:pt x="65067" y="2728"/>
                  </a:lnTo>
                  <a:lnTo>
                    <a:pt x="63580" y="2469"/>
                  </a:lnTo>
                  <a:lnTo>
                    <a:pt x="62080" y="2210"/>
                  </a:lnTo>
                  <a:lnTo>
                    <a:pt x="60580" y="1978"/>
                  </a:lnTo>
                  <a:lnTo>
                    <a:pt x="59065" y="1760"/>
                  </a:lnTo>
                  <a:lnTo>
                    <a:pt x="57551" y="1569"/>
                  </a:lnTo>
                  <a:lnTo>
                    <a:pt x="56037" y="1378"/>
                  </a:lnTo>
                  <a:lnTo>
                    <a:pt x="54509" y="1201"/>
                  </a:lnTo>
                  <a:lnTo>
                    <a:pt x="52982" y="1037"/>
                  </a:lnTo>
                  <a:lnTo>
                    <a:pt x="51467" y="901"/>
                  </a:lnTo>
                  <a:lnTo>
                    <a:pt x="49953" y="764"/>
                  </a:lnTo>
                  <a:lnTo>
                    <a:pt x="48453" y="641"/>
                  </a:lnTo>
                  <a:lnTo>
                    <a:pt x="46952" y="532"/>
                  </a:lnTo>
                  <a:lnTo>
                    <a:pt x="45452" y="437"/>
                  </a:lnTo>
                  <a:lnTo>
                    <a:pt x="43979" y="355"/>
                  </a:lnTo>
                  <a:lnTo>
                    <a:pt x="42519" y="287"/>
                  </a:lnTo>
                  <a:lnTo>
                    <a:pt x="41073" y="219"/>
                  </a:lnTo>
                  <a:lnTo>
                    <a:pt x="39641" y="164"/>
                  </a:lnTo>
                  <a:lnTo>
                    <a:pt x="36831" y="68"/>
                  </a:lnTo>
                  <a:lnTo>
                    <a:pt x="34116" y="28"/>
                  </a:lnTo>
                  <a:lnTo>
                    <a:pt x="3152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174281" y="3420166"/>
              <a:ext cx="1035025" cy="154270"/>
            </a:xfrm>
            <a:custGeom>
              <a:avLst/>
              <a:gdLst/>
              <a:ahLst/>
              <a:cxnLst/>
              <a:rect l="l" t="t" r="r" b="b"/>
              <a:pathLst>
                <a:path w="72761" h="10845" extrusionOk="0">
                  <a:moveTo>
                    <a:pt x="21049" y="0"/>
                  </a:moveTo>
                  <a:lnTo>
                    <a:pt x="18839" y="14"/>
                  </a:lnTo>
                  <a:lnTo>
                    <a:pt x="16711" y="27"/>
                  </a:lnTo>
                  <a:lnTo>
                    <a:pt x="14665" y="68"/>
                  </a:lnTo>
                  <a:lnTo>
                    <a:pt x="12714" y="109"/>
                  </a:lnTo>
                  <a:lnTo>
                    <a:pt x="10873" y="164"/>
                  </a:lnTo>
                  <a:lnTo>
                    <a:pt x="9127" y="232"/>
                  </a:lnTo>
                  <a:lnTo>
                    <a:pt x="7517" y="300"/>
                  </a:lnTo>
                  <a:lnTo>
                    <a:pt x="6044" y="368"/>
                  </a:lnTo>
                  <a:lnTo>
                    <a:pt x="3507" y="505"/>
                  </a:lnTo>
                  <a:lnTo>
                    <a:pt x="1611" y="627"/>
                  </a:lnTo>
                  <a:lnTo>
                    <a:pt x="410" y="709"/>
                  </a:lnTo>
                  <a:lnTo>
                    <a:pt x="1" y="737"/>
                  </a:lnTo>
                  <a:lnTo>
                    <a:pt x="72761" y="10844"/>
                  </a:lnTo>
                  <a:lnTo>
                    <a:pt x="72474" y="10626"/>
                  </a:lnTo>
                  <a:lnTo>
                    <a:pt x="72120" y="10367"/>
                  </a:lnTo>
                  <a:lnTo>
                    <a:pt x="71656" y="10026"/>
                  </a:lnTo>
                  <a:lnTo>
                    <a:pt x="71069" y="9603"/>
                  </a:lnTo>
                  <a:lnTo>
                    <a:pt x="70374" y="9126"/>
                  </a:lnTo>
                  <a:lnTo>
                    <a:pt x="69569" y="8607"/>
                  </a:lnTo>
                  <a:lnTo>
                    <a:pt x="68696" y="8062"/>
                  </a:lnTo>
                  <a:lnTo>
                    <a:pt x="67727" y="7475"/>
                  </a:lnTo>
                  <a:lnTo>
                    <a:pt x="66677" y="6889"/>
                  </a:lnTo>
                  <a:lnTo>
                    <a:pt x="66131" y="6602"/>
                  </a:lnTo>
                  <a:lnTo>
                    <a:pt x="65572" y="6316"/>
                  </a:lnTo>
                  <a:lnTo>
                    <a:pt x="64985" y="6016"/>
                  </a:lnTo>
                  <a:lnTo>
                    <a:pt x="64399" y="5743"/>
                  </a:lnTo>
                  <a:lnTo>
                    <a:pt x="63799" y="5470"/>
                  </a:lnTo>
                  <a:lnTo>
                    <a:pt x="63185" y="5197"/>
                  </a:lnTo>
                  <a:lnTo>
                    <a:pt x="62557" y="4938"/>
                  </a:lnTo>
                  <a:lnTo>
                    <a:pt x="61930" y="4692"/>
                  </a:lnTo>
                  <a:lnTo>
                    <a:pt x="61289" y="4461"/>
                  </a:lnTo>
                  <a:lnTo>
                    <a:pt x="60634" y="4242"/>
                  </a:lnTo>
                  <a:lnTo>
                    <a:pt x="59979" y="4038"/>
                  </a:lnTo>
                  <a:lnTo>
                    <a:pt x="59325" y="3847"/>
                  </a:lnTo>
                  <a:lnTo>
                    <a:pt x="58233" y="3574"/>
                  </a:lnTo>
                  <a:lnTo>
                    <a:pt x="57128" y="3301"/>
                  </a:lnTo>
                  <a:lnTo>
                    <a:pt x="56010" y="3056"/>
                  </a:lnTo>
                  <a:lnTo>
                    <a:pt x="54864" y="2810"/>
                  </a:lnTo>
                  <a:lnTo>
                    <a:pt x="53718" y="2578"/>
                  </a:lnTo>
                  <a:lnTo>
                    <a:pt x="52545" y="2360"/>
                  </a:lnTo>
                  <a:lnTo>
                    <a:pt x="51372" y="2155"/>
                  </a:lnTo>
                  <a:lnTo>
                    <a:pt x="50172" y="1964"/>
                  </a:lnTo>
                  <a:lnTo>
                    <a:pt x="48971" y="1773"/>
                  </a:lnTo>
                  <a:lnTo>
                    <a:pt x="47757" y="1610"/>
                  </a:lnTo>
                  <a:lnTo>
                    <a:pt x="46543" y="1446"/>
                  </a:lnTo>
                  <a:lnTo>
                    <a:pt x="45316" y="1296"/>
                  </a:lnTo>
                  <a:lnTo>
                    <a:pt x="44088" y="1146"/>
                  </a:lnTo>
                  <a:lnTo>
                    <a:pt x="42847" y="1023"/>
                  </a:lnTo>
                  <a:lnTo>
                    <a:pt x="41605" y="900"/>
                  </a:lnTo>
                  <a:lnTo>
                    <a:pt x="40364" y="791"/>
                  </a:lnTo>
                  <a:lnTo>
                    <a:pt x="39109" y="682"/>
                  </a:lnTo>
                  <a:lnTo>
                    <a:pt x="37868" y="587"/>
                  </a:lnTo>
                  <a:lnTo>
                    <a:pt x="35385" y="423"/>
                  </a:lnTo>
                  <a:lnTo>
                    <a:pt x="32902" y="286"/>
                  </a:lnTo>
                  <a:lnTo>
                    <a:pt x="30461" y="177"/>
                  </a:lnTo>
                  <a:lnTo>
                    <a:pt x="28033" y="96"/>
                  </a:lnTo>
                  <a:lnTo>
                    <a:pt x="25659" y="41"/>
                  </a:lnTo>
                  <a:lnTo>
                    <a:pt x="23327" y="14"/>
                  </a:lnTo>
                  <a:lnTo>
                    <a:pt x="21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374728" y="2690358"/>
              <a:ext cx="890471" cy="158168"/>
            </a:xfrm>
            <a:custGeom>
              <a:avLst/>
              <a:gdLst/>
              <a:ahLst/>
              <a:cxnLst/>
              <a:rect l="l" t="t" r="r" b="b"/>
              <a:pathLst>
                <a:path w="62599" h="11119" extrusionOk="0">
                  <a:moveTo>
                    <a:pt x="13587" y="1"/>
                  </a:moveTo>
                  <a:lnTo>
                    <a:pt x="11636" y="15"/>
                  </a:lnTo>
                  <a:lnTo>
                    <a:pt x="9809" y="28"/>
                  </a:lnTo>
                  <a:lnTo>
                    <a:pt x="8117" y="69"/>
                  </a:lnTo>
                  <a:lnTo>
                    <a:pt x="6562" y="110"/>
                  </a:lnTo>
                  <a:lnTo>
                    <a:pt x="5184" y="151"/>
                  </a:lnTo>
                  <a:lnTo>
                    <a:pt x="2961" y="246"/>
                  </a:lnTo>
                  <a:lnTo>
                    <a:pt x="1529" y="328"/>
                  </a:lnTo>
                  <a:lnTo>
                    <a:pt x="1010" y="356"/>
                  </a:lnTo>
                  <a:lnTo>
                    <a:pt x="901" y="369"/>
                  </a:lnTo>
                  <a:lnTo>
                    <a:pt x="792" y="397"/>
                  </a:lnTo>
                  <a:lnTo>
                    <a:pt x="683" y="424"/>
                  </a:lnTo>
                  <a:lnTo>
                    <a:pt x="587" y="478"/>
                  </a:lnTo>
                  <a:lnTo>
                    <a:pt x="506" y="519"/>
                  </a:lnTo>
                  <a:lnTo>
                    <a:pt x="410" y="588"/>
                  </a:lnTo>
                  <a:lnTo>
                    <a:pt x="342" y="656"/>
                  </a:lnTo>
                  <a:lnTo>
                    <a:pt x="260" y="724"/>
                  </a:lnTo>
                  <a:lnTo>
                    <a:pt x="205" y="806"/>
                  </a:lnTo>
                  <a:lnTo>
                    <a:pt x="151" y="901"/>
                  </a:lnTo>
                  <a:lnTo>
                    <a:pt x="96" y="997"/>
                  </a:lnTo>
                  <a:lnTo>
                    <a:pt x="55" y="1092"/>
                  </a:lnTo>
                  <a:lnTo>
                    <a:pt x="28" y="1188"/>
                  </a:lnTo>
                  <a:lnTo>
                    <a:pt x="14" y="1297"/>
                  </a:lnTo>
                  <a:lnTo>
                    <a:pt x="1" y="1406"/>
                  </a:lnTo>
                  <a:lnTo>
                    <a:pt x="1" y="1515"/>
                  </a:lnTo>
                  <a:lnTo>
                    <a:pt x="14" y="1624"/>
                  </a:lnTo>
                  <a:lnTo>
                    <a:pt x="42" y="1733"/>
                  </a:lnTo>
                  <a:lnTo>
                    <a:pt x="83" y="1829"/>
                  </a:lnTo>
                  <a:lnTo>
                    <a:pt x="124" y="1924"/>
                  </a:lnTo>
                  <a:lnTo>
                    <a:pt x="178" y="2020"/>
                  </a:lnTo>
                  <a:lnTo>
                    <a:pt x="233" y="2102"/>
                  </a:lnTo>
                  <a:lnTo>
                    <a:pt x="301" y="2183"/>
                  </a:lnTo>
                  <a:lnTo>
                    <a:pt x="383" y="2252"/>
                  </a:lnTo>
                  <a:lnTo>
                    <a:pt x="465" y="2320"/>
                  </a:lnTo>
                  <a:lnTo>
                    <a:pt x="546" y="2374"/>
                  </a:lnTo>
                  <a:lnTo>
                    <a:pt x="642" y="2415"/>
                  </a:lnTo>
                  <a:lnTo>
                    <a:pt x="737" y="2456"/>
                  </a:lnTo>
                  <a:lnTo>
                    <a:pt x="833" y="2484"/>
                  </a:lnTo>
                  <a:lnTo>
                    <a:pt x="942" y="2511"/>
                  </a:lnTo>
                  <a:lnTo>
                    <a:pt x="1160" y="2511"/>
                  </a:lnTo>
                  <a:lnTo>
                    <a:pt x="1679" y="2484"/>
                  </a:lnTo>
                  <a:lnTo>
                    <a:pt x="3084" y="2402"/>
                  </a:lnTo>
                  <a:lnTo>
                    <a:pt x="5293" y="2306"/>
                  </a:lnTo>
                  <a:lnTo>
                    <a:pt x="6657" y="2265"/>
                  </a:lnTo>
                  <a:lnTo>
                    <a:pt x="8185" y="2224"/>
                  </a:lnTo>
                  <a:lnTo>
                    <a:pt x="9863" y="2197"/>
                  </a:lnTo>
                  <a:lnTo>
                    <a:pt x="11677" y="2170"/>
                  </a:lnTo>
                  <a:lnTo>
                    <a:pt x="13614" y="2156"/>
                  </a:lnTo>
                  <a:lnTo>
                    <a:pt x="15647" y="2170"/>
                  </a:lnTo>
                  <a:lnTo>
                    <a:pt x="17788" y="2211"/>
                  </a:lnTo>
                  <a:lnTo>
                    <a:pt x="20012" y="2265"/>
                  </a:lnTo>
                  <a:lnTo>
                    <a:pt x="22317" y="2347"/>
                  </a:lnTo>
                  <a:lnTo>
                    <a:pt x="24663" y="2456"/>
                  </a:lnTo>
                  <a:lnTo>
                    <a:pt x="26218" y="2552"/>
                  </a:lnTo>
                  <a:lnTo>
                    <a:pt x="27746" y="2647"/>
                  </a:lnTo>
                  <a:lnTo>
                    <a:pt x="29247" y="2756"/>
                  </a:lnTo>
                  <a:lnTo>
                    <a:pt x="30733" y="2893"/>
                  </a:lnTo>
                  <a:lnTo>
                    <a:pt x="32179" y="3029"/>
                  </a:lnTo>
                  <a:lnTo>
                    <a:pt x="33612" y="3179"/>
                  </a:lnTo>
                  <a:lnTo>
                    <a:pt x="35003" y="3329"/>
                  </a:lnTo>
                  <a:lnTo>
                    <a:pt x="36381" y="3507"/>
                  </a:lnTo>
                  <a:lnTo>
                    <a:pt x="37731" y="3698"/>
                  </a:lnTo>
                  <a:lnTo>
                    <a:pt x="39054" y="3889"/>
                  </a:lnTo>
                  <a:lnTo>
                    <a:pt x="40350" y="4093"/>
                  </a:lnTo>
                  <a:lnTo>
                    <a:pt x="41619" y="4311"/>
                  </a:lnTo>
                  <a:lnTo>
                    <a:pt x="42860" y="4543"/>
                  </a:lnTo>
                  <a:lnTo>
                    <a:pt x="44074" y="4775"/>
                  </a:lnTo>
                  <a:lnTo>
                    <a:pt x="45261" y="5034"/>
                  </a:lnTo>
                  <a:lnTo>
                    <a:pt x="46420" y="5294"/>
                  </a:lnTo>
                  <a:lnTo>
                    <a:pt x="47552" y="5566"/>
                  </a:lnTo>
                  <a:lnTo>
                    <a:pt x="48644" y="5853"/>
                  </a:lnTo>
                  <a:lnTo>
                    <a:pt x="49721" y="6139"/>
                  </a:lnTo>
                  <a:lnTo>
                    <a:pt x="50758" y="6453"/>
                  </a:lnTo>
                  <a:lnTo>
                    <a:pt x="51781" y="6767"/>
                  </a:lnTo>
                  <a:lnTo>
                    <a:pt x="52763" y="7094"/>
                  </a:lnTo>
                  <a:lnTo>
                    <a:pt x="53718" y="7435"/>
                  </a:lnTo>
                  <a:lnTo>
                    <a:pt x="54646" y="7776"/>
                  </a:lnTo>
                  <a:lnTo>
                    <a:pt x="55532" y="8145"/>
                  </a:lnTo>
                  <a:lnTo>
                    <a:pt x="56405" y="8513"/>
                  </a:lnTo>
                  <a:lnTo>
                    <a:pt x="57237" y="8895"/>
                  </a:lnTo>
                  <a:lnTo>
                    <a:pt x="58042" y="9277"/>
                  </a:lnTo>
                  <a:lnTo>
                    <a:pt x="58806" y="9686"/>
                  </a:lnTo>
                  <a:lnTo>
                    <a:pt x="59543" y="10095"/>
                  </a:lnTo>
                  <a:lnTo>
                    <a:pt x="60252" y="10518"/>
                  </a:lnTo>
                  <a:lnTo>
                    <a:pt x="60934" y="10941"/>
                  </a:lnTo>
                  <a:lnTo>
                    <a:pt x="61070" y="11023"/>
                  </a:lnTo>
                  <a:lnTo>
                    <a:pt x="61221" y="11077"/>
                  </a:lnTo>
                  <a:lnTo>
                    <a:pt x="61371" y="11118"/>
                  </a:lnTo>
                  <a:lnTo>
                    <a:pt x="61657" y="11118"/>
                  </a:lnTo>
                  <a:lnTo>
                    <a:pt x="61780" y="11091"/>
                  </a:lnTo>
                  <a:lnTo>
                    <a:pt x="61903" y="11050"/>
                  </a:lnTo>
                  <a:lnTo>
                    <a:pt x="62025" y="10995"/>
                  </a:lnTo>
                  <a:lnTo>
                    <a:pt x="62134" y="10927"/>
                  </a:lnTo>
                  <a:lnTo>
                    <a:pt x="62244" y="10845"/>
                  </a:lnTo>
                  <a:lnTo>
                    <a:pt x="62339" y="10750"/>
                  </a:lnTo>
                  <a:lnTo>
                    <a:pt x="62421" y="10641"/>
                  </a:lnTo>
                  <a:lnTo>
                    <a:pt x="62475" y="10545"/>
                  </a:lnTo>
                  <a:lnTo>
                    <a:pt x="62530" y="10450"/>
                  </a:lnTo>
                  <a:lnTo>
                    <a:pt x="62557" y="10341"/>
                  </a:lnTo>
                  <a:lnTo>
                    <a:pt x="62585" y="10245"/>
                  </a:lnTo>
                  <a:lnTo>
                    <a:pt x="62598" y="10136"/>
                  </a:lnTo>
                  <a:lnTo>
                    <a:pt x="62598" y="10027"/>
                  </a:lnTo>
                  <a:lnTo>
                    <a:pt x="62598" y="9931"/>
                  </a:lnTo>
                  <a:lnTo>
                    <a:pt x="62585" y="9822"/>
                  </a:lnTo>
                  <a:lnTo>
                    <a:pt x="62557" y="9727"/>
                  </a:lnTo>
                  <a:lnTo>
                    <a:pt x="62516" y="9631"/>
                  </a:lnTo>
                  <a:lnTo>
                    <a:pt x="62475" y="9536"/>
                  </a:lnTo>
                  <a:lnTo>
                    <a:pt x="62421" y="9440"/>
                  </a:lnTo>
                  <a:lnTo>
                    <a:pt x="62366" y="9359"/>
                  </a:lnTo>
                  <a:lnTo>
                    <a:pt x="62285" y="9277"/>
                  </a:lnTo>
                  <a:lnTo>
                    <a:pt x="62203" y="9209"/>
                  </a:lnTo>
                  <a:lnTo>
                    <a:pt x="62121" y="9140"/>
                  </a:lnTo>
                  <a:lnTo>
                    <a:pt x="61412" y="8690"/>
                  </a:lnTo>
                  <a:lnTo>
                    <a:pt x="60661" y="8240"/>
                  </a:lnTo>
                  <a:lnTo>
                    <a:pt x="59884" y="7803"/>
                  </a:lnTo>
                  <a:lnTo>
                    <a:pt x="59079" y="7381"/>
                  </a:lnTo>
                  <a:lnTo>
                    <a:pt x="58247" y="6971"/>
                  </a:lnTo>
                  <a:lnTo>
                    <a:pt x="57387" y="6576"/>
                  </a:lnTo>
                  <a:lnTo>
                    <a:pt x="56487" y="6180"/>
                  </a:lnTo>
                  <a:lnTo>
                    <a:pt x="55573" y="5812"/>
                  </a:lnTo>
                  <a:lnTo>
                    <a:pt x="54618" y="5444"/>
                  </a:lnTo>
                  <a:lnTo>
                    <a:pt x="53636" y="5089"/>
                  </a:lnTo>
                  <a:lnTo>
                    <a:pt x="52627" y="4748"/>
                  </a:lnTo>
                  <a:lnTo>
                    <a:pt x="51590" y="4421"/>
                  </a:lnTo>
                  <a:lnTo>
                    <a:pt x="50513" y="4107"/>
                  </a:lnTo>
                  <a:lnTo>
                    <a:pt x="49421" y="3793"/>
                  </a:lnTo>
                  <a:lnTo>
                    <a:pt x="48289" y="3507"/>
                  </a:lnTo>
                  <a:lnTo>
                    <a:pt x="47143" y="3220"/>
                  </a:lnTo>
                  <a:lnTo>
                    <a:pt x="45957" y="2947"/>
                  </a:lnTo>
                  <a:lnTo>
                    <a:pt x="44743" y="2688"/>
                  </a:lnTo>
                  <a:lnTo>
                    <a:pt x="43501" y="2443"/>
                  </a:lnTo>
                  <a:lnTo>
                    <a:pt x="42233" y="2211"/>
                  </a:lnTo>
                  <a:lnTo>
                    <a:pt x="40923" y="1979"/>
                  </a:lnTo>
                  <a:lnTo>
                    <a:pt x="39600" y="1774"/>
                  </a:lnTo>
                  <a:lnTo>
                    <a:pt x="38236" y="1570"/>
                  </a:lnTo>
                  <a:lnTo>
                    <a:pt x="36858" y="1379"/>
                  </a:lnTo>
                  <a:lnTo>
                    <a:pt x="35440" y="1201"/>
                  </a:lnTo>
                  <a:lnTo>
                    <a:pt x="34007" y="1038"/>
                  </a:lnTo>
                  <a:lnTo>
                    <a:pt x="32534" y="888"/>
                  </a:lnTo>
                  <a:lnTo>
                    <a:pt x="31034" y="738"/>
                  </a:lnTo>
                  <a:lnTo>
                    <a:pt x="29506" y="615"/>
                  </a:lnTo>
                  <a:lnTo>
                    <a:pt x="27951" y="492"/>
                  </a:lnTo>
                  <a:lnTo>
                    <a:pt x="26368" y="397"/>
                  </a:lnTo>
                  <a:lnTo>
                    <a:pt x="24759" y="301"/>
                  </a:lnTo>
                  <a:lnTo>
                    <a:pt x="22385" y="178"/>
                  </a:lnTo>
                  <a:lnTo>
                    <a:pt x="20066" y="96"/>
                  </a:lnTo>
                  <a:lnTo>
                    <a:pt x="17816" y="42"/>
                  </a:lnTo>
                  <a:lnTo>
                    <a:pt x="15647" y="15"/>
                  </a:lnTo>
                  <a:lnTo>
                    <a:pt x="135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351256" y="2859766"/>
              <a:ext cx="890457" cy="158154"/>
            </a:xfrm>
            <a:custGeom>
              <a:avLst/>
              <a:gdLst/>
              <a:ahLst/>
              <a:cxnLst/>
              <a:rect l="l" t="t" r="r" b="b"/>
              <a:pathLst>
                <a:path w="62598" h="11118" extrusionOk="0">
                  <a:moveTo>
                    <a:pt x="13586" y="0"/>
                  </a:moveTo>
                  <a:lnTo>
                    <a:pt x="11636" y="14"/>
                  </a:lnTo>
                  <a:lnTo>
                    <a:pt x="9794" y="28"/>
                  </a:lnTo>
                  <a:lnTo>
                    <a:pt x="8103" y="69"/>
                  </a:lnTo>
                  <a:lnTo>
                    <a:pt x="6561" y="110"/>
                  </a:lnTo>
                  <a:lnTo>
                    <a:pt x="5184" y="150"/>
                  </a:lnTo>
                  <a:lnTo>
                    <a:pt x="2960" y="246"/>
                  </a:lnTo>
                  <a:lnTo>
                    <a:pt x="1528" y="328"/>
                  </a:lnTo>
                  <a:lnTo>
                    <a:pt x="996" y="355"/>
                  </a:lnTo>
                  <a:lnTo>
                    <a:pt x="887" y="369"/>
                  </a:lnTo>
                  <a:lnTo>
                    <a:pt x="791" y="396"/>
                  </a:lnTo>
                  <a:lnTo>
                    <a:pt x="682" y="423"/>
                  </a:lnTo>
                  <a:lnTo>
                    <a:pt x="587" y="478"/>
                  </a:lnTo>
                  <a:lnTo>
                    <a:pt x="491" y="519"/>
                  </a:lnTo>
                  <a:lnTo>
                    <a:pt x="409" y="587"/>
                  </a:lnTo>
                  <a:lnTo>
                    <a:pt x="328" y="655"/>
                  </a:lnTo>
                  <a:lnTo>
                    <a:pt x="259" y="723"/>
                  </a:lnTo>
                  <a:lnTo>
                    <a:pt x="191" y="805"/>
                  </a:lnTo>
                  <a:lnTo>
                    <a:pt x="137" y="901"/>
                  </a:lnTo>
                  <a:lnTo>
                    <a:pt x="96" y="983"/>
                  </a:lnTo>
                  <a:lnTo>
                    <a:pt x="55" y="1092"/>
                  </a:lnTo>
                  <a:lnTo>
                    <a:pt x="28" y="1187"/>
                  </a:lnTo>
                  <a:lnTo>
                    <a:pt x="0" y="1296"/>
                  </a:lnTo>
                  <a:lnTo>
                    <a:pt x="0" y="1405"/>
                  </a:lnTo>
                  <a:lnTo>
                    <a:pt x="0" y="1515"/>
                  </a:lnTo>
                  <a:lnTo>
                    <a:pt x="14" y="1624"/>
                  </a:lnTo>
                  <a:lnTo>
                    <a:pt x="41" y="1719"/>
                  </a:lnTo>
                  <a:lnTo>
                    <a:pt x="68" y="1828"/>
                  </a:lnTo>
                  <a:lnTo>
                    <a:pt x="109" y="1924"/>
                  </a:lnTo>
                  <a:lnTo>
                    <a:pt x="164" y="2019"/>
                  </a:lnTo>
                  <a:lnTo>
                    <a:pt x="232" y="2101"/>
                  </a:lnTo>
                  <a:lnTo>
                    <a:pt x="300" y="2183"/>
                  </a:lnTo>
                  <a:lnTo>
                    <a:pt x="369" y="2251"/>
                  </a:lnTo>
                  <a:lnTo>
                    <a:pt x="450" y="2306"/>
                  </a:lnTo>
                  <a:lnTo>
                    <a:pt x="546" y="2374"/>
                  </a:lnTo>
                  <a:lnTo>
                    <a:pt x="628" y="2415"/>
                  </a:lnTo>
                  <a:lnTo>
                    <a:pt x="737" y="2456"/>
                  </a:lnTo>
                  <a:lnTo>
                    <a:pt x="832" y="2483"/>
                  </a:lnTo>
                  <a:lnTo>
                    <a:pt x="941" y="2497"/>
                  </a:lnTo>
                  <a:lnTo>
                    <a:pt x="1051" y="2510"/>
                  </a:lnTo>
                  <a:lnTo>
                    <a:pt x="1160" y="2510"/>
                  </a:lnTo>
                  <a:lnTo>
                    <a:pt x="1678" y="2483"/>
                  </a:lnTo>
                  <a:lnTo>
                    <a:pt x="3083" y="2401"/>
                  </a:lnTo>
                  <a:lnTo>
                    <a:pt x="5293" y="2306"/>
                  </a:lnTo>
                  <a:lnTo>
                    <a:pt x="6657" y="2265"/>
                  </a:lnTo>
                  <a:lnTo>
                    <a:pt x="8185" y="2224"/>
                  </a:lnTo>
                  <a:lnTo>
                    <a:pt x="9863" y="2183"/>
                  </a:lnTo>
                  <a:lnTo>
                    <a:pt x="11677" y="2169"/>
                  </a:lnTo>
                  <a:lnTo>
                    <a:pt x="13600" y="2156"/>
                  </a:lnTo>
                  <a:lnTo>
                    <a:pt x="15646" y="2169"/>
                  </a:lnTo>
                  <a:lnTo>
                    <a:pt x="17788" y="2197"/>
                  </a:lnTo>
                  <a:lnTo>
                    <a:pt x="20011" y="2251"/>
                  </a:lnTo>
                  <a:lnTo>
                    <a:pt x="22303" y="2333"/>
                  </a:lnTo>
                  <a:lnTo>
                    <a:pt x="24663" y="2456"/>
                  </a:lnTo>
                  <a:lnTo>
                    <a:pt x="26218" y="2538"/>
                  </a:lnTo>
                  <a:lnTo>
                    <a:pt x="27746" y="2647"/>
                  </a:lnTo>
                  <a:lnTo>
                    <a:pt x="29246" y="2756"/>
                  </a:lnTo>
                  <a:lnTo>
                    <a:pt x="30719" y="2892"/>
                  </a:lnTo>
                  <a:lnTo>
                    <a:pt x="32179" y="3029"/>
                  </a:lnTo>
                  <a:lnTo>
                    <a:pt x="33597" y="3179"/>
                  </a:lnTo>
                  <a:lnTo>
                    <a:pt x="35002" y="3329"/>
                  </a:lnTo>
                  <a:lnTo>
                    <a:pt x="36380" y="3506"/>
                  </a:lnTo>
                  <a:lnTo>
                    <a:pt x="37731" y="3683"/>
                  </a:lnTo>
                  <a:lnTo>
                    <a:pt x="39054" y="3888"/>
                  </a:lnTo>
                  <a:lnTo>
                    <a:pt x="40350" y="4093"/>
                  </a:lnTo>
                  <a:lnTo>
                    <a:pt x="41618" y="4311"/>
                  </a:lnTo>
                  <a:lnTo>
                    <a:pt x="42860" y="4543"/>
                  </a:lnTo>
                  <a:lnTo>
                    <a:pt x="44074" y="4775"/>
                  </a:lnTo>
                  <a:lnTo>
                    <a:pt x="45260" y="5034"/>
                  </a:lnTo>
                  <a:lnTo>
                    <a:pt x="46420" y="5293"/>
                  </a:lnTo>
                  <a:lnTo>
                    <a:pt x="47538" y="5566"/>
                  </a:lnTo>
                  <a:lnTo>
                    <a:pt x="48643" y="5852"/>
                  </a:lnTo>
                  <a:lnTo>
                    <a:pt x="49721" y="6139"/>
                  </a:lnTo>
                  <a:lnTo>
                    <a:pt x="50758" y="6452"/>
                  </a:lnTo>
                  <a:lnTo>
                    <a:pt x="51767" y="6766"/>
                  </a:lnTo>
                  <a:lnTo>
                    <a:pt x="52763" y="7094"/>
                  </a:lnTo>
                  <a:lnTo>
                    <a:pt x="53718" y="7435"/>
                  </a:lnTo>
                  <a:lnTo>
                    <a:pt x="54632" y="7776"/>
                  </a:lnTo>
                  <a:lnTo>
                    <a:pt x="55532" y="8144"/>
                  </a:lnTo>
                  <a:lnTo>
                    <a:pt x="56391" y="8512"/>
                  </a:lnTo>
                  <a:lnTo>
                    <a:pt x="57223" y="8894"/>
                  </a:lnTo>
                  <a:lnTo>
                    <a:pt x="58028" y="9276"/>
                  </a:lnTo>
                  <a:lnTo>
                    <a:pt x="58806" y="9685"/>
                  </a:lnTo>
                  <a:lnTo>
                    <a:pt x="59542" y="10095"/>
                  </a:lnTo>
                  <a:lnTo>
                    <a:pt x="60252" y="10504"/>
                  </a:lnTo>
                  <a:lnTo>
                    <a:pt x="60920" y="10940"/>
                  </a:lnTo>
                  <a:lnTo>
                    <a:pt x="61070" y="11022"/>
                  </a:lnTo>
                  <a:lnTo>
                    <a:pt x="61220" y="11077"/>
                  </a:lnTo>
                  <a:lnTo>
                    <a:pt x="61370" y="11104"/>
                  </a:lnTo>
                  <a:lnTo>
                    <a:pt x="61520" y="11118"/>
                  </a:lnTo>
                  <a:lnTo>
                    <a:pt x="61657" y="11118"/>
                  </a:lnTo>
                  <a:lnTo>
                    <a:pt x="61779" y="11090"/>
                  </a:lnTo>
                  <a:lnTo>
                    <a:pt x="61902" y="11049"/>
                  </a:lnTo>
                  <a:lnTo>
                    <a:pt x="62025" y="10995"/>
                  </a:lnTo>
                  <a:lnTo>
                    <a:pt x="62134" y="10927"/>
                  </a:lnTo>
                  <a:lnTo>
                    <a:pt x="62243" y="10845"/>
                  </a:lnTo>
                  <a:lnTo>
                    <a:pt x="62339" y="10749"/>
                  </a:lnTo>
                  <a:lnTo>
                    <a:pt x="62420" y="10640"/>
                  </a:lnTo>
                  <a:lnTo>
                    <a:pt x="62475" y="10545"/>
                  </a:lnTo>
                  <a:lnTo>
                    <a:pt x="62530" y="10436"/>
                  </a:lnTo>
                  <a:lnTo>
                    <a:pt x="62557" y="10340"/>
                  </a:lnTo>
                  <a:lnTo>
                    <a:pt x="62584" y="10245"/>
                  </a:lnTo>
                  <a:lnTo>
                    <a:pt x="62598" y="10135"/>
                  </a:lnTo>
                  <a:lnTo>
                    <a:pt x="62598" y="10026"/>
                  </a:lnTo>
                  <a:lnTo>
                    <a:pt x="62598" y="9931"/>
                  </a:lnTo>
                  <a:lnTo>
                    <a:pt x="62584" y="9822"/>
                  </a:lnTo>
                  <a:lnTo>
                    <a:pt x="62557" y="9726"/>
                  </a:lnTo>
                  <a:lnTo>
                    <a:pt x="62516" y="9631"/>
                  </a:lnTo>
                  <a:lnTo>
                    <a:pt x="62475" y="9535"/>
                  </a:lnTo>
                  <a:lnTo>
                    <a:pt x="62420" y="9440"/>
                  </a:lnTo>
                  <a:lnTo>
                    <a:pt x="62352" y="9358"/>
                  </a:lnTo>
                  <a:lnTo>
                    <a:pt x="62284" y="9276"/>
                  </a:lnTo>
                  <a:lnTo>
                    <a:pt x="62202" y="9208"/>
                  </a:lnTo>
                  <a:lnTo>
                    <a:pt x="62120" y="9140"/>
                  </a:lnTo>
                  <a:lnTo>
                    <a:pt x="61397" y="8676"/>
                  </a:lnTo>
                  <a:lnTo>
                    <a:pt x="60661" y="8239"/>
                  </a:lnTo>
                  <a:lnTo>
                    <a:pt x="59883" y="7803"/>
                  </a:lnTo>
                  <a:lnTo>
                    <a:pt x="59078" y="7380"/>
                  </a:lnTo>
                  <a:lnTo>
                    <a:pt x="58246" y="6971"/>
                  </a:lnTo>
                  <a:lnTo>
                    <a:pt x="57387" y="6575"/>
                  </a:lnTo>
                  <a:lnTo>
                    <a:pt x="56487" y="6180"/>
                  </a:lnTo>
                  <a:lnTo>
                    <a:pt x="55573" y="5811"/>
                  </a:lnTo>
                  <a:lnTo>
                    <a:pt x="54618" y="5443"/>
                  </a:lnTo>
                  <a:lnTo>
                    <a:pt x="53636" y="5088"/>
                  </a:lnTo>
                  <a:lnTo>
                    <a:pt x="52626" y="4747"/>
                  </a:lnTo>
                  <a:lnTo>
                    <a:pt x="51590" y="4420"/>
                  </a:lnTo>
                  <a:lnTo>
                    <a:pt x="50512" y="4106"/>
                  </a:lnTo>
                  <a:lnTo>
                    <a:pt x="49421" y="3793"/>
                  </a:lnTo>
                  <a:lnTo>
                    <a:pt x="48289" y="3506"/>
                  </a:lnTo>
                  <a:lnTo>
                    <a:pt x="47129" y="3220"/>
                  </a:lnTo>
                  <a:lnTo>
                    <a:pt x="45956" y="2947"/>
                  </a:lnTo>
                  <a:lnTo>
                    <a:pt x="44742" y="2688"/>
                  </a:lnTo>
                  <a:lnTo>
                    <a:pt x="43487" y="2442"/>
                  </a:lnTo>
                  <a:lnTo>
                    <a:pt x="42218" y="2197"/>
                  </a:lnTo>
                  <a:lnTo>
                    <a:pt x="40923" y="1978"/>
                  </a:lnTo>
                  <a:lnTo>
                    <a:pt x="39599" y="1760"/>
                  </a:lnTo>
                  <a:lnTo>
                    <a:pt x="38235" y="1569"/>
                  </a:lnTo>
                  <a:lnTo>
                    <a:pt x="36858" y="1378"/>
                  </a:lnTo>
                  <a:lnTo>
                    <a:pt x="35439" y="1201"/>
                  </a:lnTo>
                  <a:lnTo>
                    <a:pt x="33993" y="1037"/>
                  </a:lnTo>
                  <a:lnTo>
                    <a:pt x="32533" y="887"/>
                  </a:lnTo>
                  <a:lnTo>
                    <a:pt x="31033" y="737"/>
                  </a:lnTo>
                  <a:lnTo>
                    <a:pt x="29505" y="614"/>
                  </a:lnTo>
                  <a:lnTo>
                    <a:pt x="27950" y="491"/>
                  </a:lnTo>
                  <a:lnTo>
                    <a:pt x="26368" y="382"/>
                  </a:lnTo>
                  <a:lnTo>
                    <a:pt x="24758" y="300"/>
                  </a:lnTo>
                  <a:lnTo>
                    <a:pt x="22371" y="178"/>
                  </a:lnTo>
                  <a:lnTo>
                    <a:pt x="20052" y="96"/>
                  </a:lnTo>
                  <a:lnTo>
                    <a:pt x="17815" y="41"/>
                  </a:lnTo>
                  <a:lnTo>
                    <a:pt x="15646" y="14"/>
                  </a:lnTo>
                  <a:lnTo>
                    <a:pt x="135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327771" y="3029159"/>
              <a:ext cx="890471" cy="158168"/>
            </a:xfrm>
            <a:custGeom>
              <a:avLst/>
              <a:gdLst/>
              <a:ahLst/>
              <a:cxnLst/>
              <a:rect l="l" t="t" r="r" b="b"/>
              <a:pathLst>
                <a:path w="62599" h="11119" extrusionOk="0">
                  <a:moveTo>
                    <a:pt x="11623" y="1"/>
                  </a:moveTo>
                  <a:lnTo>
                    <a:pt x="9795" y="28"/>
                  </a:lnTo>
                  <a:lnTo>
                    <a:pt x="8103" y="55"/>
                  </a:lnTo>
                  <a:lnTo>
                    <a:pt x="6562" y="110"/>
                  </a:lnTo>
                  <a:lnTo>
                    <a:pt x="5184" y="151"/>
                  </a:lnTo>
                  <a:lnTo>
                    <a:pt x="2947" y="246"/>
                  </a:lnTo>
                  <a:lnTo>
                    <a:pt x="1529" y="328"/>
                  </a:lnTo>
                  <a:lnTo>
                    <a:pt x="997" y="355"/>
                  </a:lnTo>
                  <a:lnTo>
                    <a:pt x="887" y="369"/>
                  </a:lnTo>
                  <a:lnTo>
                    <a:pt x="778" y="396"/>
                  </a:lnTo>
                  <a:lnTo>
                    <a:pt x="683" y="424"/>
                  </a:lnTo>
                  <a:lnTo>
                    <a:pt x="587" y="465"/>
                  </a:lnTo>
                  <a:lnTo>
                    <a:pt x="492" y="519"/>
                  </a:lnTo>
                  <a:lnTo>
                    <a:pt x="410" y="587"/>
                  </a:lnTo>
                  <a:lnTo>
                    <a:pt x="328" y="656"/>
                  </a:lnTo>
                  <a:lnTo>
                    <a:pt x="260" y="724"/>
                  </a:lnTo>
                  <a:lnTo>
                    <a:pt x="192" y="806"/>
                  </a:lnTo>
                  <a:lnTo>
                    <a:pt x="137" y="887"/>
                  </a:lnTo>
                  <a:lnTo>
                    <a:pt x="96" y="983"/>
                  </a:lnTo>
                  <a:lnTo>
                    <a:pt x="55" y="1078"/>
                  </a:lnTo>
                  <a:lnTo>
                    <a:pt x="28" y="1188"/>
                  </a:lnTo>
                  <a:lnTo>
                    <a:pt x="1" y="1297"/>
                  </a:lnTo>
                  <a:lnTo>
                    <a:pt x="1" y="1392"/>
                  </a:lnTo>
                  <a:lnTo>
                    <a:pt x="1" y="1515"/>
                  </a:lnTo>
                  <a:lnTo>
                    <a:pt x="14" y="1624"/>
                  </a:lnTo>
                  <a:lnTo>
                    <a:pt x="28" y="1720"/>
                  </a:lnTo>
                  <a:lnTo>
                    <a:pt x="69" y="1829"/>
                  </a:lnTo>
                  <a:lnTo>
                    <a:pt x="110" y="1924"/>
                  </a:lnTo>
                  <a:lnTo>
                    <a:pt x="164" y="2020"/>
                  </a:lnTo>
                  <a:lnTo>
                    <a:pt x="219" y="2101"/>
                  </a:lnTo>
                  <a:lnTo>
                    <a:pt x="287" y="2170"/>
                  </a:lnTo>
                  <a:lnTo>
                    <a:pt x="369" y="2252"/>
                  </a:lnTo>
                  <a:lnTo>
                    <a:pt x="451" y="2306"/>
                  </a:lnTo>
                  <a:lnTo>
                    <a:pt x="533" y="2374"/>
                  </a:lnTo>
                  <a:lnTo>
                    <a:pt x="628" y="2415"/>
                  </a:lnTo>
                  <a:lnTo>
                    <a:pt x="724" y="2456"/>
                  </a:lnTo>
                  <a:lnTo>
                    <a:pt x="833" y="2483"/>
                  </a:lnTo>
                  <a:lnTo>
                    <a:pt x="928" y="2497"/>
                  </a:lnTo>
                  <a:lnTo>
                    <a:pt x="1037" y="2511"/>
                  </a:lnTo>
                  <a:lnTo>
                    <a:pt x="1147" y="2511"/>
                  </a:lnTo>
                  <a:lnTo>
                    <a:pt x="1665" y="2483"/>
                  </a:lnTo>
                  <a:lnTo>
                    <a:pt x="3084" y="2402"/>
                  </a:lnTo>
                  <a:lnTo>
                    <a:pt x="5280" y="2306"/>
                  </a:lnTo>
                  <a:lnTo>
                    <a:pt x="6644" y="2265"/>
                  </a:lnTo>
                  <a:lnTo>
                    <a:pt x="8172" y="2224"/>
                  </a:lnTo>
                  <a:lnTo>
                    <a:pt x="9849" y="2183"/>
                  </a:lnTo>
                  <a:lnTo>
                    <a:pt x="11650" y="2170"/>
                  </a:lnTo>
                  <a:lnTo>
                    <a:pt x="13587" y="2156"/>
                  </a:lnTo>
                  <a:lnTo>
                    <a:pt x="15619" y="2170"/>
                  </a:lnTo>
                  <a:lnTo>
                    <a:pt x="17761" y="2197"/>
                  </a:lnTo>
                  <a:lnTo>
                    <a:pt x="19984" y="2252"/>
                  </a:lnTo>
                  <a:lnTo>
                    <a:pt x="22276" y="2333"/>
                  </a:lnTo>
                  <a:lnTo>
                    <a:pt x="24636" y="2456"/>
                  </a:lnTo>
                  <a:lnTo>
                    <a:pt x="26191" y="2538"/>
                  </a:lnTo>
                  <a:lnTo>
                    <a:pt x="27719" y="2647"/>
                  </a:lnTo>
                  <a:lnTo>
                    <a:pt x="29219" y="2756"/>
                  </a:lnTo>
                  <a:lnTo>
                    <a:pt x="30706" y="2879"/>
                  </a:lnTo>
                  <a:lnTo>
                    <a:pt x="32152" y="3015"/>
                  </a:lnTo>
                  <a:lnTo>
                    <a:pt x="33584" y="3165"/>
                  </a:lnTo>
                  <a:lnTo>
                    <a:pt x="34989" y="3329"/>
                  </a:lnTo>
                  <a:lnTo>
                    <a:pt x="36367" y="3506"/>
                  </a:lnTo>
                  <a:lnTo>
                    <a:pt x="37704" y="3684"/>
                  </a:lnTo>
                  <a:lnTo>
                    <a:pt x="39041" y="3875"/>
                  </a:lnTo>
                  <a:lnTo>
                    <a:pt x="40336" y="4093"/>
                  </a:lnTo>
                  <a:lnTo>
                    <a:pt x="41605" y="4311"/>
                  </a:lnTo>
                  <a:lnTo>
                    <a:pt x="42846" y="4530"/>
                  </a:lnTo>
                  <a:lnTo>
                    <a:pt x="44060" y="4775"/>
                  </a:lnTo>
                  <a:lnTo>
                    <a:pt x="45247" y="5021"/>
                  </a:lnTo>
                  <a:lnTo>
                    <a:pt x="46407" y="5293"/>
                  </a:lnTo>
                  <a:lnTo>
                    <a:pt x="47525" y="5566"/>
                  </a:lnTo>
                  <a:lnTo>
                    <a:pt x="48630" y="5839"/>
                  </a:lnTo>
                  <a:lnTo>
                    <a:pt x="49708" y="6139"/>
                  </a:lnTo>
                  <a:lnTo>
                    <a:pt x="50744" y="6439"/>
                  </a:lnTo>
                  <a:lnTo>
                    <a:pt x="51767" y="6767"/>
                  </a:lnTo>
                  <a:lnTo>
                    <a:pt x="52750" y="7094"/>
                  </a:lnTo>
                  <a:lnTo>
                    <a:pt x="53704" y="7421"/>
                  </a:lnTo>
                  <a:lnTo>
                    <a:pt x="54632" y="7776"/>
                  </a:lnTo>
                  <a:lnTo>
                    <a:pt x="55532" y="8131"/>
                  </a:lnTo>
                  <a:lnTo>
                    <a:pt x="56392" y="8499"/>
                  </a:lnTo>
                  <a:lnTo>
                    <a:pt x="57224" y="8881"/>
                  </a:lnTo>
                  <a:lnTo>
                    <a:pt x="58029" y="9277"/>
                  </a:lnTo>
                  <a:lnTo>
                    <a:pt x="58792" y="9672"/>
                  </a:lnTo>
                  <a:lnTo>
                    <a:pt x="59543" y="10081"/>
                  </a:lnTo>
                  <a:lnTo>
                    <a:pt x="60252" y="10504"/>
                  </a:lnTo>
                  <a:lnTo>
                    <a:pt x="60920" y="10941"/>
                  </a:lnTo>
                  <a:lnTo>
                    <a:pt x="61057" y="11023"/>
                  </a:lnTo>
                  <a:lnTo>
                    <a:pt x="61207" y="11077"/>
                  </a:lnTo>
                  <a:lnTo>
                    <a:pt x="61357" y="11104"/>
                  </a:lnTo>
                  <a:lnTo>
                    <a:pt x="61521" y="11118"/>
                  </a:lnTo>
                  <a:lnTo>
                    <a:pt x="61643" y="11104"/>
                  </a:lnTo>
                  <a:lnTo>
                    <a:pt x="61780" y="11091"/>
                  </a:lnTo>
                  <a:lnTo>
                    <a:pt x="61903" y="11050"/>
                  </a:lnTo>
                  <a:lnTo>
                    <a:pt x="62025" y="10995"/>
                  </a:lnTo>
                  <a:lnTo>
                    <a:pt x="62134" y="10927"/>
                  </a:lnTo>
                  <a:lnTo>
                    <a:pt x="62244" y="10845"/>
                  </a:lnTo>
                  <a:lnTo>
                    <a:pt x="62339" y="10750"/>
                  </a:lnTo>
                  <a:lnTo>
                    <a:pt x="62421" y="10641"/>
                  </a:lnTo>
                  <a:lnTo>
                    <a:pt x="62475" y="10545"/>
                  </a:lnTo>
                  <a:lnTo>
                    <a:pt x="62516" y="10436"/>
                  </a:lnTo>
                  <a:lnTo>
                    <a:pt x="62557" y="10341"/>
                  </a:lnTo>
                  <a:lnTo>
                    <a:pt x="62585" y="10231"/>
                  </a:lnTo>
                  <a:lnTo>
                    <a:pt x="62598" y="10136"/>
                  </a:lnTo>
                  <a:lnTo>
                    <a:pt x="62598" y="10027"/>
                  </a:lnTo>
                  <a:lnTo>
                    <a:pt x="62585" y="9931"/>
                  </a:lnTo>
                  <a:lnTo>
                    <a:pt x="62571" y="9822"/>
                  </a:lnTo>
                  <a:lnTo>
                    <a:pt x="62544" y="9727"/>
                  </a:lnTo>
                  <a:lnTo>
                    <a:pt x="62516" y="9618"/>
                  </a:lnTo>
                  <a:lnTo>
                    <a:pt x="62475" y="9536"/>
                  </a:lnTo>
                  <a:lnTo>
                    <a:pt x="62421" y="9440"/>
                  </a:lnTo>
                  <a:lnTo>
                    <a:pt x="62353" y="9358"/>
                  </a:lnTo>
                  <a:lnTo>
                    <a:pt x="62284" y="9277"/>
                  </a:lnTo>
                  <a:lnTo>
                    <a:pt x="62203" y="9208"/>
                  </a:lnTo>
                  <a:lnTo>
                    <a:pt x="62107" y="9140"/>
                  </a:lnTo>
                  <a:lnTo>
                    <a:pt x="61398" y="8676"/>
                  </a:lnTo>
                  <a:lnTo>
                    <a:pt x="60648" y="8240"/>
                  </a:lnTo>
                  <a:lnTo>
                    <a:pt x="59884" y="7803"/>
                  </a:lnTo>
                  <a:lnTo>
                    <a:pt x="59079" y="7380"/>
                  </a:lnTo>
                  <a:lnTo>
                    <a:pt x="58247" y="6971"/>
                  </a:lnTo>
                  <a:lnTo>
                    <a:pt x="57374" y="6576"/>
                  </a:lnTo>
                  <a:lnTo>
                    <a:pt x="56487" y="6180"/>
                  </a:lnTo>
                  <a:lnTo>
                    <a:pt x="55560" y="5812"/>
                  </a:lnTo>
                  <a:lnTo>
                    <a:pt x="54605" y="5443"/>
                  </a:lnTo>
                  <a:lnTo>
                    <a:pt x="53636" y="5089"/>
                  </a:lnTo>
                  <a:lnTo>
                    <a:pt x="52613" y="4748"/>
                  </a:lnTo>
                  <a:lnTo>
                    <a:pt x="51576" y="4420"/>
                  </a:lnTo>
                  <a:lnTo>
                    <a:pt x="50512" y="4093"/>
                  </a:lnTo>
                  <a:lnTo>
                    <a:pt x="49408" y="3793"/>
                  </a:lnTo>
                  <a:lnTo>
                    <a:pt x="48289" y="3493"/>
                  </a:lnTo>
                  <a:lnTo>
                    <a:pt x="47130" y="3220"/>
                  </a:lnTo>
                  <a:lnTo>
                    <a:pt x="45943" y="2947"/>
                  </a:lnTo>
                  <a:lnTo>
                    <a:pt x="44729" y="2688"/>
                  </a:lnTo>
                  <a:lnTo>
                    <a:pt x="43487" y="2443"/>
                  </a:lnTo>
                  <a:lnTo>
                    <a:pt x="42219" y="2197"/>
                  </a:lnTo>
                  <a:lnTo>
                    <a:pt x="40923" y="1979"/>
                  </a:lnTo>
                  <a:lnTo>
                    <a:pt x="39586" y="1760"/>
                  </a:lnTo>
                  <a:lnTo>
                    <a:pt x="38236" y="1569"/>
                  </a:lnTo>
                  <a:lnTo>
                    <a:pt x="36844" y="1379"/>
                  </a:lnTo>
                  <a:lnTo>
                    <a:pt x="35439" y="1201"/>
                  </a:lnTo>
                  <a:lnTo>
                    <a:pt x="33994" y="1038"/>
                  </a:lnTo>
                  <a:lnTo>
                    <a:pt x="32520" y="874"/>
                  </a:lnTo>
                  <a:lnTo>
                    <a:pt x="31020" y="737"/>
                  </a:lnTo>
                  <a:lnTo>
                    <a:pt x="29506" y="615"/>
                  </a:lnTo>
                  <a:lnTo>
                    <a:pt x="27951" y="492"/>
                  </a:lnTo>
                  <a:lnTo>
                    <a:pt x="26368" y="383"/>
                  </a:lnTo>
                  <a:lnTo>
                    <a:pt x="24759" y="287"/>
                  </a:lnTo>
                  <a:lnTo>
                    <a:pt x="22372" y="178"/>
                  </a:lnTo>
                  <a:lnTo>
                    <a:pt x="20053" y="96"/>
                  </a:lnTo>
                  <a:lnTo>
                    <a:pt x="17802" y="42"/>
                  </a:lnTo>
                  <a:lnTo>
                    <a:pt x="15647" y="14"/>
                  </a:lnTo>
                  <a:lnTo>
                    <a:pt x="13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303901" y="3200117"/>
              <a:ext cx="539839" cy="50456"/>
            </a:xfrm>
            <a:custGeom>
              <a:avLst/>
              <a:gdLst/>
              <a:ahLst/>
              <a:cxnLst/>
              <a:rect l="l" t="t" r="r" b="b"/>
              <a:pathLst>
                <a:path w="37950" h="3547" extrusionOk="0">
                  <a:moveTo>
                    <a:pt x="12537" y="0"/>
                  </a:moveTo>
                  <a:lnTo>
                    <a:pt x="10095" y="14"/>
                  </a:lnTo>
                  <a:lnTo>
                    <a:pt x="7872" y="55"/>
                  </a:lnTo>
                  <a:lnTo>
                    <a:pt x="5921" y="109"/>
                  </a:lnTo>
                  <a:lnTo>
                    <a:pt x="4257" y="178"/>
                  </a:lnTo>
                  <a:lnTo>
                    <a:pt x="2906" y="232"/>
                  </a:lnTo>
                  <a:lnTo>
                    <a:pt x="1897" y="287"/>
                  </a:lnTo>
                  <a:lnTo>
                    <a:pt x="1010" y="341"/>
                  </a:lnTo>
                  <a:lnTo>
                    <a:pt x="901" y="355"/>
                  </a:lnTo>
                  <a:lnTo>
                    <a:pt x="792" y="382"/>
                  </a:lnTo>
                  <a:lnTo>
                    <a:pt x="697" y="423"/>
                  </a:lnTo>
                  <a:lnTo>
                    <a:pt x="601" y="464"/>
                  </a:lnTo>
                  <a:lnTo>
                    <a:pt x="506" y="519"/>
                  </a:lnTo>
                  <a:lnTo>
                    <a:pt x="424" y="573"/>
                  </a:lnTo>
                  <a:lnTo>
                    <a:pt x="342" y="641"/>
                  </a:lnTo>
                  <a:lnTo>
                    <a:pt x="274" y="710"/>
                  </a:lnTo>
                  <a:lnTo>
                    <a:pt x="206" y="792"/>
                  </a:lnTo>
                  <a:lnTo>
                    <a:pt x="151" y="887"/>
                  </a:lnTo>
                  <a:lnTo>
                    <a:pt x="96" y="982"/>
                  </a:lnTo>
                  <a:lnTo>
                    <a:pt x="55" y="1078"/>
                  </a:lnTo>
                  <a:lnTo>
                    <a:pt x="28" y="1173"/>
                  </a:lnTo>
                  <a:lnTo>
                    <a:pt x="15" y="1283"/>
                  </a:lnTo>
                  <a:lnTo>
                    <a:pt x="1" y="1392"/>
                  </a:lnTo>
                  <a:lnTo>
                    <a:pt x="1" y="1501"/>
                  </a:lnTo>
                  <a:lnTo>
                    <a:pt x="15" y="1610"/>
                  </a:lnTo>
                  <a:lnTo>
                    <a:pt x="42" y="1719"/>
                  </a:lnTo>
                  <a:lnTo>
                    <a:pt x="83" y="1815"/>
                  </a:lnTo>
                  <a:lnTo>
                    <a:pt x="124" y="1910"/>
                  </a:lnTo>
                  <a:lnTo>
                    <a:pt x="178" y="2006"/>
                  </a:lnTo>
                  <a:lnTo>
                    <a:pt x="233" y="2087"/>
                  </a:lnTo>
                  <a:lnTo>
                    <a:pt x="301" y="2169"/>
                  </a:lnTo>
                  <a:lnTo>
                    <a:pt x="383" y="2237"/>
                  </a:lnTo>
                  <a:lnTo>
                    <a:pt x="465" y="2306"/>
                  </a:lnTo>
                  <a:lnTo>
                    <a:pt x="547" y="2360"/>
                  </a:lnTo>
                  <a:lnTo>
                    <a:pt x="642" y="2401"/>
                  </a:lnTo>
                  <a:lnTo>
                    <a:pt x="738" y="2442"/>
                  </a:lnTo>
                  <a:lnTo>
                    <a:pt x="833" y="2469"/>
                  </a:lnTo>
                  <a:lnTo>
                    <a:pt x="942" y="2497"/>
                  </a:lnTo>
                  <a:lnTo>
                    <a:pt x="1160" y="2497"/>
                  </a:lnTo>
                  <a:lnTo>
                    <a:pt x="2033" y="2442"/>
                  </a:lnTo>
                  <a:lnTo>
                    <a:pt x="3029" y="2401"/>
                  </a:lnTo>
                  <a:lnTo>
                    <a:pt x="4366" y="2333"/>
                  </a:lnTo>
                  <a:lnTo>
                    <a:pt x="6017" y="2278"/>
                  </a:lnTo>
                  <a:lnTo>
                    <a:pt x="7953" y="2224"/>
                  </a:lnTo>
                  <a:lnTo>
                    <a:pt x="10136" y="2169"/>
                  </a:lnTo>
                  <a:lnTo>
                    <a:pt x="12550" y="2156"/>
                  </a:lnTo>
                  <a:lnTo>
                    <a:pt x="15156" y="2156"/>
                  </a:lnTo>
                  <a:lnTo>
                    <a:pt x="16534" y="2169"/>
                  </a:lnTo>
                  <a:lnTo>
                    <a:pt x="17952" y="2197"/>
                  </a:lnTo>
                  <a:lnTo>
                    <a:pt x="19398" y="2237"/>
                  </a:lnTo>
                  <a:lnTo>
                    <a:pt x="20871" y="2278"/>
                  </a:lnTo>
                  <a:lnTo>
                    <a:pt x="22385" y="2333"/>
                  </a:lnTo>
                  <a:lnTo>
                    <a:pt x="23927" y="2401"/>
                  </a:lnTo>
                  <a:lnTo>
                    <a:pt x="25482" y="2483"/>
                  </a:lnTo>
                  <a:lnTo>
                    <a:pt x="27064" y="2592"/>
                  </a:lnTo>
                  <a:lnTo>
                    <a:pt x="28660" y="2701"/>
                  </a:lnTo>
                  <a:lnTo>
                    <a:pt x="30256" y="2838"/>
                  </a:lnTo>
                  <a:lnTo>
                    <a:pt x="31879" y="2974"/>
                  </a:lnTo>
                  <a:lnTo>
                    <a:pt x="33489" y="3151"/>
                  </a:lnTo>
                  <a:lnTo>
                    <a:pt x="35112" y="3329"/>
                  </a:lnTo>
                  <a:lnTo>
                    <a:pt x="36735" y="3533"/>
                  </a:lnTo>
                  <a:lnTo>
                    <a:pt x="36872" y="3547"/>
                  </a:lnTo>
                  <a:lnTo>
                    <a:pt x="36981" y="3547"/>
                  </a:lnTo>
                  <a:lnTo>
                    <a:pt x="37077" y="3533"/>
                  </a:lnTo>
                  <a:lnTo>
                    <a:pt x="37172" y="3506"/>
                  </a:lnTo>
                  <a:lnTo>
                    <a:pt x="37254" y="3479"/>
                  </a:lnTo>
                  <a:lnTo>
                    <a:pt x="37349" y="3438"/>
                  </a:lnTo>
                  <a:lnTo>
                    <a:pt x="37431" y="3397"/>
                  </a:lnTo>
                  <a:lnTo>
                    <a:pt x="37513" y="3342"/>
                  </a:lnTo>
                  <a:lnTo>
                    <a:pt x="37581" y="3274"/>
                  </a:lnTo>
                  <a:lnTo>
                    <a:pt x="37649" y="3220"/>
                  </a:lnTo>
                  <a:lnTo>
                    <a:pt x="37718" y="3138"/>
                  </a:lnTo>
                  <a:lnTo>
                    <a:pt x="37772" y="3070"/>
                  </a:lnTo>
                  <a:lnTo>
                    <a:pt x="37827" y="2988"/>
                  </a:lnTo>
                  <a:lnTo>
                    <a:pt x="37868" y="2892"/>
                  </a:lnTo>
                  <a:lnTo>
                    <a:pt x="37895" y="2810"/>
                  </a:lnTo>
                  <a:lnTo>
                    <a:pt x="37922" y="2701"/>
                  </a:lnTo>
                  <a:lnTo>
                    <a:pt x="37950" y="2606"/>
                  </a:lnTo>
                  <a:lnTo>
                    <a:pt x="37950" y="2497"/>
                  </a:lnTo>
                  <a:lnTo>
                    <a:pt x="37950" y="2387"/>
                  </a:lnTo>
                  <a:lnTo>
                    <a:pt x="37936" y="2278"/>
                  </a:lnTo>
                  <a:lnTo>
                    <a:pt x="37922" y="2183"/>
                  </a:lnTo>
                  <a:lnTo>
                    <a:pt x="37881" y="2074"/>
                  </a:lnTo>
                  <a:lnTo>
                    <a:pt x="37840" y="1978"/>
                  </a:lnTo>
                  <a:lnTo>
                    <a:pt x="37786" y="1896"/>
                  </a:lnTo>
                  <a:lnTo>
                    <a:pt x="37731" y="1815"/>
                  </a:lnTo>
                  <a:lnTo>
                    <a:pt x="37663" y="1733"/>
                  </a:lnTo>
                  <a:lnTo>
                    <a:pt x="37595" y="1651"/>
                  </a:lnTo>
                  <a:lnTo>
                    <a:pt x="37513" y="1596"/>
                  </a:lnTo>
                  <a:lnTo>
                    <a:pt x="37418" y="1528"/>
                  </a:lnTo>
                  <a:lnTo>
                    <a:pt x="37336" y="1487"/>
                  </a:lnTo>
                  <a:lnTo>
                    <a:pt x="37227" y="1446"/>
                  </a:lnTo>
                  <a:lnTo>
                    <a:pt x="37131" y="1419"/>
                  </a:lnTo>
                  <a:lnTo>
                    <a:pt x="37022" y="1392"/>
                  </a:lnTo>
                  <a:lnTo>
                    <a:pt x="35371" y="1187"/>
                  </a:lnTo>
                  <a:lnTo>
                    <a:pt x="33735" y="996"/>
                  </a:lnTo>
                  <a:lnTo>
                    <a:pt x="32098" y="832"/>
                  </a:lnTo>
                  <a:lnTo>
                    <a:pt x="30461" y="682"/>
                  </a:lnTo>
                  <a:lnTo>
                    <a:pt x="28837" y="546"/>
                  </a:lnTo>
                  <a:lnTo>
                    <a:pt x="27228" y="437"/>
                  </a:lnTo>
                  <a:lnTo>
                    <a:pt x="25632" y="328"/>
                  </a:lnTo>
                  <a:lnTo>
                    <a:pt x="24050" y="246"/>
                  </a:lnTo>
                  <a:lnTo>
                    <a:pt x="22495" y="178"/>
                  </a:lnTo>
                  <a:lnTo>
                    <a:pt x="20967" y="123"/>
                  </a:lnTo>
                  <a:lnTo>
                    <a:pt x="19466" y="69"/>
                  </a:lnTo>
                  <a:lnTo>
                    <a:pt x="17993" y="41"/>
                  </a:lnTo>
                  <a:lnTo>
                    <a:pt x="16561" y="14"/>
                  </a:lnTo>
                  <a:lnTo>
                    <a:pt x="15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229873" y="2104552"/>
              <a:ext cx="1235470" cy="1616557"/>
            </a:xfrm>
            <a:custGeom>
              <a:avLst/>
              <a:gdLst/>
              <a:ahLst/>
              <a:cxnLst/>
              <a:rect l="l" t="t" r="r" b="b"/>
              <a:pathLst>
                <a:path w="86852" h="113642" extrusionOk="0">
                  <a:moveTo>
                    <a:pt x="28401" y="0"/>
                  </a:moveTo>
                  <a:lnTo>
                    <a:pt x="26982" y="14"/>
                  </a:lnTo>
                  <a:lnTo>
                    <a:pt x="25577" y="55"/>
                  </a:lnTo>
                  <a:lnTo>
                    <a:pt x="24213" y="123"/>
                  </a:lnTo>
                  <a:lnTo>
                    <a:pt x="22849" y="219"/>
                  </a:lnTo>
                  <a:lnTo>
                    <a:pt x="22181" y="287"/>
                  </a:lnTo>
                  <a:lnTo>
                    <a:pt x="21526" y="355"/>
                  </a:lnTo>
                  <a:lnTo>
                    <a:pt x="20871" y="423"/>
                  </a:lnTo>
                  <a:lnTo>
                    <a:pt x="20216" y="505"/>
                  </a:lnTo>
                  <a:lnTo>
                    <a:pt x="19575" y="601"/>
                  </a:lnTo>
                  <a:lnTo>
                    <a:pt x="18934" y="696"/>
                  </a:lnTo>
                  <a:lnTo>
                    <a:pt x="18307" y="805"/>
                  </a:lnTo>
                  <a:lnTo>
                    <a:pt x="17693" y="914"/>
                  </a:lnTo>
                  <a:lnTo>
                    <a:pt x="17079" y="1037"/>
                  </a:lnTo>
                  <a:lnTo>
                    <a:pt x="16479" y="1173"/>
                  </a:lnTo>
                  <a:lnTo>
                    <a:pt x="15878" y="1310"/>
                  </a:lnTo>
                  <a:lnTo>
                    <a:pt x="15292" y="1460"/>
                  </a:lnTo>
                  <a:lnTo>
                    <a:pt x="14705" y="1624"/>
                  </a:lnTo>
                  <a:lnTo>
                    <a:pt x="14132" y="1787"/>
                  </a:lnTo>
                  <a:lnTo>
                    <a:pt x="1" y="103534"/>
                  </a:lnTo>
                  <a:lnTo>
                    <a:pt x="72760" y="113642"/>
                  </a:lnTo>
                  <a:lnTo>
                    <a:pt x="86851" y="12182"/>
                  </a:lnTo>
                  <a:lnTo>
                    <a:pt x="86306" y="11991"/>
                  </a:lnTo>
                  <a:lnTo>
                    <a:pt x="84723" y="11431"/>
                  </a:lnTo>
                  <a:lnTo>
                    <a:pt x="83578" y="11049"/>
                  </a:lnTo>
                  <a:lnTo>
                    <a:pt x="82213" y="10599"/>
                  </a:lnTo>
                  <a:lnTo>
                    <a:pt x="80645" y="10081"/>
                  </a:lnTo>
                  <a:lnTo>
                    <a:pt x="78885" y="9522"/>
                  </a:lnTo>
                  <a:lnTo>
                    <a:pt x="76962" y="8921"/>
                  </a:lnTo>
                  <a:lnTo>
                    <a:pt x="74861" y="8294"/>
                  </a:lnTo>
                  <a:lnTo>
                    <a:pt x="72610" y="7626"/>
                  </a:lnTo>
                  <a:lnTo>
                    <a:pt x="70223" y="6957"/>
                  </a:lnTo>
                  <a:lnTo>
                    <a:pt x="67713" y="6262"/>
                  </a:lnTo>
                  <a:lnTo>
                    <a:pt x="65094" y="5579"/>
                  </a:lnTo>
                  <a:lnTo>
                    <a:pt x="62366" y="4897"/>
                  </a:lnTo>
                  <a:lnTo>
                    <a:pt x="60975" y="4556"/>
                  </a:lnTo>
                  <a:lnTo>
                    <a:pt x="59570" y="4229"/>
                  </a:lnTo>
                  <a:lnTo>
                    <a:pt x="58138" y="3902"/>
                  </a:lnTo>
                  <a:lnTo>
                    <a:pt x="56692" y="3574"/>
                  </a:lnTo>
                  <a:lnTo>
                    <a:pt x="55232" y="3274"/>
                  </a:lnTo>
                  <a:lnTo>
                    <a:pt x="53759" y="2960"/>
                  </a:lnTo>
                  <a:lnTo>
                    <a:pt x="52272" y="2660"/>
                  </a:lnTo>
                  <a:lnTo>
                    <a:pt x="50785" y="2388"/>
                  </a:lnTo>
                  <a:lnTo>
                    <a:pt x="49285" y="2101"/>
                  </a:lnTo>
                  <a:lnTo>
                    <a:pt x="47771" y="1842"/>
                  </a:lnTo>
                  <a:lnTo>
                    <a:pt x="46270" y="1596"/>
                  </a:lnTo>
                  <a:lnTo>
                    <a:pt x="44756" y="1364"/>
                  </a:lnTo>
                  <a:lnTo>
                    <a:pt x="43242" y="1146"/>
                  </a:lnTo>
                  <a:lnTo>
                    <a:pt x="41728" y="942"/>
                  </a:lnTo>
                  <a:lnTo>
                    <a:pt x="40214" y="751"/>
                  </a:lnTo>
                  <a:lnTo>
                    <a:pt x="38699" y="587"/>
                  </a:lnTo>
                  <a:lnTo>
                    <a:pt x="37199" y="437"/>
                  </a:lnTo>
                  <a:lnTo>
                    <a:pt x="35699" y="314"/>
                  </a:lnTo>
                  <a:lnTo>
                    <a:pt x="34225" y="205"/>
                  </a:lnTo>
                  <a:lnTo>
                    <a:pt x="32738" y="123"/>
                  </a:lnTo>
                  <a:lnTo>
                    <a:pt x="31279" y="55"/>
                  </a:lnTo>
                  <a:lnTo>
                    <a:pt x="29833" y="14"/>
                  </a:lnTo>
                  <a:lnTo>
                    <a:pt x="2840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229873" y="3533668"/>
              <a:ext cx="1035025" cy="187457"/>
            </a:xfrm>
            <a:custGeom>
              <a:avLst/>
              <a:gdLst/>
              <a:ahLst/>
              <a:cxnLst/>
              <a:rect l="l" t="t" r="r" b="b"/>
              <a:pathLst>
                <a:path w="72761" h="13178" extrusionOk="0">
                  <a:moveTo>
                    <a:pt x="14146" y="1"/>
                  </a:moveTo>
                  <a:lnTo>
                    <a:pt x="13464" y="15"/>
                  </a:lnTo>
                  <a:lnTo>
                    <a:pt x="12782" y="55"/>
                  </a:lnTo>
                  <a:lnTo>
                    <a:pt x="12100" y="96"/>
                  </a:lnTo>
                  <a:lnTo>
                    <a:pt x="11418" y="165"/>
                  </a:lnTo>
                  <a:lnTo>
                    <a:pt x="10750" y="246"/>
                  </a:lnTo>
                  <a:lnTo>
                    <a:pt x="10081" y="328"/>
                  </a:lnTo>
                  <a:lnTo>
                    <a:pt x="9426" y="437"/>
                  </a:lnTo>
                  <a:lnTo>
                    <a:pt x="8785" y="547"/>
                  </a:lnTo>
                  <a:lnTo>
                    <a:pt x="8158" y="669"/>
                  </a:lnTo>
                  <a:lnTo>
                    <a:pt x="7530" y="792"/>
                  </a:lnTo>
                  <a:lnTo>
                    <a:pt x="6930" y="928"/>
                  </a:lnTo>
                  <a:lnTo>
                    <a:pt x="5771" y="1201"/>
                  </a:lnTo>
                  <a:lnTo>
                    <a:pt x="4679" y="1488"/>
                  </a:lnTo>
                  <a:lnTo>
                    <a:pt x="3670" y="1788"/>
                  </a:lnTo>
                  <a:lnTo>
                    <a:pt x="2770" y="2074"/>
                  </a:lnTo>
                  <a:lnTo>
                    <a:pt x="1965" y="2333"/>
                  </a:lnTo>
                  <a:lnTo>
                    <a:pt x="1297" y="2579"/>
                  </a:lnTo>
                  <a:lnTo>
                    <a:pt x="737" y="2784"/>
                  </a:lnTo>
                  <a:lnTo>
                    <a:pt x="342" y="2934"/>
                  </a:lnTo>
                  <a:lnTo>
                    <a:pt x="1" y="3070"/>
                  </a:lnTo>
                  <a:lnTo>
                    <a:pt x="72760" y="13178"/>
                  </a:lnTo>
                  <a:lnTo>
                    <a:pt x="72365" y="13041"/>
                  </a:lnTo>
                  <a:lnTo>
                    <a:pt x="71246" y="12632"/>
                  </a:lnTo>
                  <a:lnTo>
                    <a:pt x="69446" y="11991"/>
                  </a:lnTo>
                  <a:lnTo>
                    <a:pt x="67045" y="11173"/>
                  </a:lnTo>
                  <a:lnTo>
                    <a:pt x="65640" y="10709"/>
                  </a:lnTo>
                  <a:lnTo>
                    <a:pt x="64112" y="10204"/>
                  </a:lnTo>
                  <a:lnTo>
                    <a:pt x="62462" y="9672"/>
                  </a:lnTo>
                  <a:lnTo>
                    <a:pt x="60702" y="9113"/>
                  </a:lnTo>
                  <a:lnTo>
                    <a:pt x="58833" y="8526"/>
                  </a:lnTo>
                  <a:lnTo>
                    <a:pt x="56869" y="7940"/>
                  </a:lnTo>
                  <a:lnTo>
                    <a:pt x="54836" y="7340"/>
                  </a:lnTo>
                  <a:lnTo>
                    <a:pt x="52709" y="6726"/>
                  </a:lnTo>
                  <a:lnTo>
                    <a:pt x="50512" y="6126"/>
                  </a:lnTo>
                  <a:lnTo>
                    <a:pt x="48262" y="5512"/>
                  </a:lnTo>
                  <a:lnTo>
                    <a:pt x="45956" y="4925"/>
                  </a:lnTo>
                  <a:lnTo>
                    <a:pt x="43610" y="4339"/>
                  </a:lnTo>
                  <a:lnTo>
                    <a:pt x="41223" y="3766"/>
                  </a:lnTo>
                  <a:lnTo>
                    <a:pt x="38795" y="3220"/>
                  </a:lnTo>
                  <a:lnTo>
                    <a:pt x="36367" y="2702"/>
                  </a:lnTo>
                  <a:lnTo>
                    <a:pt x="35139" y="2456"/>
                  </a:lnTo>
                  <a:lnTo>
                    <a:pt x="33912" y="2224"/>
                  </a:lnTo>
                  <a:lnTo>
                    <a:pt x="32684" y="1992"/>
                  </a:lnTo>
                  <a:lnTo>
                    <a:pt x="31456" y="1774"/>
                  </a:lnTo>
                  <a:lnTo>
                    <a:pt x="30229" y="1556"/>
                  </a:lnTo>
                  <a:lnTo>
                    <a:pt x="29001" y="1365"/>
                  </a:lnTo>
                  <a:lnTo>
                    <a:pt x="27787" y="1174"/>
                  </a:lnTo>
                  <a:lnTo>
                    <a:pt x="26573" y="997"/>
                  </a:lnTo>
                  <a:lnTo>
                    <a:pt x="25359" y="833"/>
                  </a:lnTo>
                  <a:lnTo>
                    <a:pt x="24145" y="683"/>
                  </a:lnTo>
                  <a:lnTo>
                    <a:pt x="22944" y="533"/>
                  </a:lnTo>
                  <a:lnTo>
                    <a:pt x="21758" y="410"/>
                  </a:lnTo>
                  <a:lnTo>
                    <a:pt x="20571" y="301"/>
                  </a:lnTo>
                  <a:lnTo>
                    <a:pt x="19398" y="219"/>
                  </a:lnTo>
                  <a:lnTo>
                    <a:pt x="18238" y="137"/>
                  </a:lnTo>
                  <a:lnTo>
                    <a:pt x="17093" y="69"/>
                  </a:lnTo>
                  <a:lnTo>
                    <a:pt x="15960" y="28"/>
                  </a:lnTo>
                  <a:lnTo>
                    <a:pt x="148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447974" y="2306350"/>
              <a:ext cx="891438" cy="170586"/>
            </a:xfrm>
            <a:custGeom>
              <a:avLst/>
              <a:gdLst/>
              <a:ahLst/>
              <a:cxnLst/>
              <a:rect l="l" t="t" r="r" b="b"/>
              <a:pathLst>
                <a:path w="62667" h="11992" extrusionOk="0">
                  <a:moveTo>
                    <a:pt x="13287" y="1"/>
                  </a:moveTo>
                  <a:lnTo>
                    <a:pt x="12182" y="14"/>
                  </a:lnTo>
                  <a:lnTo>
                    <a:pt x="11091" y="42"/>
                  </a:lnTo>
                  <a:lnTo>
                    <a:pt x="10027" y="96"/>
                  </a:lnTo>
                  <a:lnTo>
                    <a:pt x="8976" y="178"/>
                  </a:lnTo>
                  <a:lnTo>
                    <a:pt x="7967" y="260"/>
                  </a:lnTo>
                  <a:lnTo>
                    <a:pt x="6971" y="369"/>
                  </a:lnTo>
                  <a:lnTo>
                    <a:pt x="6016" y="506"/>
                  </a:lnTo>
                  <a:lnTo>
                    <a:pt x="5075" y="656"/>
                  </a:lnTo>
                  <a:lnTo>
                    <a:pt x="4161" y="819"/>
                  </a:lnTo>
                  <a:lnTo>
                    <a:pt x="3275" y="1010"/>
                  </a:lnTo>
                  <a:lnTo>
                    <a:pt x="2402" y="1215"/>
                  </a:lnTo>
                  <a:lnTo>
                    <a:pt x="1570" y="1433"/>
                  </a:lnTo>
                  <a:lnTo>
                    <a:pt x="751" y="1679"/>
                  </a:lnTo>
                  <a:lnTo>
                    <a:pt x="656" y="1720"/>
                  </a:lnTo>
                  <a:lnTo>
                    <a:pt x="560" y="1774"/>
                  </a:lnTo>
                  <a:lnTo>
                    <a:pt x="465" y="1829"/>
                  </a:lnTo>
                  <a:lnTo>
                    <a:pt x="383" y="1897"/>
                  </a:lnTo>
                  <a:lnTo>
                    <a:pt x="301" y="1965"/>
                  </a:lnTo>
                  <a:lnTo>
                    <a:pt x="233" y="2047"/>
                  </a:lnTo>
                  <a:lnTo>
                    <a:pt x="178" y="2129"/>
                  </a:lnTo>
                  <a:lnTo>
                    <a:pt x="124" y="2211"/>
                  </a:lnTo>
                  <a:lnTo>
                    <a:pt x="83" y="2306"/>
                  </a:lnTo>
                  <a:lnTo>
                    <a:pt x="42" y="2415"/>
                  </a:lnTo>
                  <a:lnTo>
                    <a:pt x="28" y="2511"/>
                  </a:lnTo>
                  <a:lnTo>
                    <a:pt x="14" y="2620"/>
                  </a:lnTo>
                  <a:lnTo>
                    <a:pt x="1" y="2715"/>
                  </a:lnTo>
                  <a:lnTo>
                    <a:pt x="14" y="2824"/>
                  </a:lnTo>
                  <a:lnTo>
                    <a:pt x="28" y="2934"/>
                  </a:lnTo>
                  <a:lnTo>
                    <a:pt x="55" y="3043"/>
                  </a:lnTo>
                  <a:lnTo>
                    <a:pt x="96" y="3138"/>
                  </a:lnTo>
                  <a:lnTo>
                    <a:pt x="137" y="3247"/>
                  </a:lnTo>
                  <a:lnTo>
                    <a:pt x="205" y="3329"/>
                  </a:lnTo>
                  <a:lnTo>
                    <a:pt x="260" y="3411"/>
                  </a:lnTo>
                  <a:lnTo>
                    <a:pt x="342" y="3493"/>
                  </a:lnTo>
                  <a:lnTo>
                    <a:pt x="410" y="3561"/>
                  </a:lnTo>
                  <a:lnTo>
                    <a:pt x="492" y="3616"/>
                  </a:lnTo>
                  <a:lnTo>
                    <a:pt x="587" y="3670"/>
                  </a:lnTo>
                  <a:lnTo>
                    <a:pt x="683" y="3711"/>
                  </a:lnTo>
                  <a:lnTo>
                    <a:pt x="778" y="3752"/>
                  </a:lnTo>
                  <a:lnTo>
                    <a:pt x="887" y="3779"/>
                  </a:lnTo>
                  <a:lnTo>
                    <a:pt x="983" y="3793"/>
                  </a:lnTo>
                  <a:lnTo>
                    <a:pt x="1201" y="3793"/>
                  </a:lnTo>
                  <a:lnTo>
                    <a:pt x="1310" y="3766"/>
                  </a:lnTo>
                  <a:lnTo>
                    <a:pt x="1406" y="3738"/>
                  </a:lnTo>
                  <a:lnTo>
                    <a:pt x="2183" y="3506"/>
                  </a:lnTo>
                  <a:lnTo>
                    <a:pt x="2975" y="3302"/>
                  </a:lnTo>
                  <a:lnTo>
                    <a:pt x="3793" y="3111"/>
                  </a:lnTo>
                  <a:lnTo>
                    <a:pt x="4652" y="2934"/>
                  </a:lnTo>
                  <a:lnTo>
                    <a:pt x="5525" y="2770"/>
                  </a:lnTo>
                  <a:lnTo>
                    <a:pt x="6439" y="2633"/>
                  </a:lnTo>
                  <a:lnTo>
                    <a:pt x="7367" y="2511"/>
                  </a:lnTo>
                  <a:lnTo>
                    <a:pt x="8322" y="2415"/>
                  </a:lnTo>
                  <a:lnTo>
                    <a:pt x="9304" y="2333"/>
                  </a:lnTo>
                  <a:lnTo>
                    <a:pt x="10313" y="2265"/>
                  </a:lnTo>
                  <a:lnTo>
                    <a:pt x="11350" y="2224"/>
                  </a:lnTo>
                  <a:lnTo>
                    <a:pt x="12414" y="2197"/>
                  </a:lnTo>
                  <a:lnTo>
                    <a:pt x="13505" y="2183"/>
                  </a:lnTo>
                  <a:lnTo>
                    <a:pt x="14610" y="2197"/>
                  </a:lnTo>
                  <a:lnTo>
                    <a:pt x="15756" y="2211"/>
                  </a:lnTo>
                  <a:lnTo>
                    <a:pt x="16915" y="2265"/>
                  </a:lnTo>
                  <a:lnTo>
                    <a:pt x="18102" y="2320"/>
                  </a:lnTo>
                  <a:lnTo>
                    <a:pt x="19303" y="2402"/>
                  </a:lnTo>
                  <a:lnTo>
                    <a:pt x="20544" y="2511"/>
                  </a:lnTo>
                  <a:lnTo>
                    <a:pt x="21799" y="2620"/>
                  </a:lnTo>
                  <a:lnTo>
                    <a:pt x="23081" y="2756"/>
                  </a:lnTo>
                  <a:lnTo>
                    <a:pt x="24377" y="2920"/>
                  </a:lnTo>
                  <a:lnTo>
                    <a:pt x="25714" y="3084"/>
                  </a:lnTo>
                  <a:lnTo>
                    <a:pt x="27050" y="3275"/>
                  </a:lnTo>
                  <a:lnTo>
                    <a:pt x="28428" y="3493"/>
                  </a:lnTo>
                  <a:lnTo>
                    <a:pt x="29820" y="3711"/>
                  </a:lnTo>
                  <a:lnTo>
                    <a:pt x="31225" y="3957"/>
                  </a:lnTo>
                  <a:lnTo>
                    <a:pt x="32670" y="4229"/>
                  </a:lnTo>
                  <a:lnTo>
                    <a:pt x="34116" y="4502"/>
                  </a:lnTo>
                  <a:lnTo>
                    <a:pt x="35603" y="4802"/>
                  </a:lnTo>
                  <a:lnTo>
                    <a:pt x="37090" y="5130"/>
                  </a:lnTo>
                  <a:lnTo>
                    <a:pt x="38618" y="5457"/>
                  </a:lnTo>
                  <a:lnTo>
                    <a:pt x="40909" y="5989"/>
                  </a:lnTo>
                  <a:lnTo>
                    <a:pt x="43147" y="6535"/>
                  </a:lnTo>
                  <a:lnTo>
                    <a:pt x="45302" y="7094"/>
                  </a:lnTo>
                  <a:lnTo>
                    <a:pt x="47362" y="7640"/>
                  </a:lnTo>
                  <a:lnTo>
                    <a:pt x="49339" y="8199"/>
                  </a:lnTo>
                  <a:lnTo>
                    <a:pt x="51195" y="8731"/>
                  </a:lnTo>
                  <a:lnTo>
                    <a:pt x="52927" y="9236"/>
                  </a:lnTo>
                  <a:lnTo>
                    <a:pt x="54537" y="9727"/>
                  </a:lnTo>
                  <a:lnTo>
                    <a:pt x="55983" y="10190"/>
                  </a:lnTo>
                  <a:lnTo>
                    <a:pt x="57292" y="10600"/>
                  </a:lnTo>
                  <a:lnTo>
                    <a:pt x="59393" y="11295"/>
                  </a:lnTo>
                  <a:lnTo>
                    <a:pt x="60730" y="11746"/>
                  </a:lnTo>
                  <a:lnTo>
                    <a:pt x="61221" y="11923"/>
                  </a:lnTo>
                  <a:lnTo>
                    <a:pt x="61302" y="11950"/>
                  </a:lnTo>
                  <a:lnTo>
                    <a:pt x="61398" y="11977"/>
                  </a:lnTo>
                  <a:lnTo>
                    <a:pt x="61589" y="11991"/>
                  </a:lnTo>
                  <a:lnTo>
                    <a:pt x="61753" y="11977"/>
                  </a:lnTo>
                  <a:lnTo>
                    <a:pt x="61903" y="11937"/>
                  </a:lnTo>
                  <a:lnTo>
                    <a:pt x="62053" y="11882"/>
                  </a:lnTo>
                  <a:lnTo>
                    <a:pt x="62203" y="11800"/>
                  </a:lnTo>
                  <a:lnTo>
                    <a:pt x="62325" y="11691"/>
                  </a:lnTo>
                  <a:lnTo>
                    <a:pt x="62435" y="11568"/>
                  </a:lnTo>
                  <a:lnTo>
                    <a:pt x="62530" y="11432"/>
                  </a:lnTo>
                  <a:lnTo>
                    <a:pt x="62598" y="11282"/>
                  </a:lnTo>
                  <a:lnTo>
                    <a:pt x="62639" y="11173"/>
                  </a:lnTo>
                  <a:lnTo>
                    <a:pt x="62653" y="11064"/>
                  </a:lnTo>
                  <a:lnTo>
                    <a:pt x="62666" y="10954"/>
                  </a:lnTo>
                  <a:lnTo>
                    <a:pt x="62666" y="10845"/>
                  </a:lnTo>
                  <a:lnTo>
                    <a:pt x="62653" y="10750"/>
                  </a:lnTo>
                  <a:lnTo>
                    <a:pt x="62626" y="10641"/>
                  </a:lnTo>
                  <a:lnTo>
                    <a:pt x="62598" y="10545"/>
                  </a:lnTo>
                  <a:lnTo>
                    <a:pt x="62557" y="10450"/>
                  </a:lnTo>
                  <a:lnTo>
                    <a:pt x="62516" y="10354"/>
                  </a:lnTo>
                  <a:lnTo>
                    <a:pt x="62462" y="10272"/>
                  </a:lnTo>
                  <a:lnTo>
                    <a:pt x="62394" y="10190"/>
                  </a:lnTo>
                  <a:lnTo>
                    <a:pt x="62312" y="10122"/>
                  </a:lnTo>
                  <a:lnTo>
                    <a:pt x="62244" y="10054"/>
                  </a:lnTo>
                  <a:lnTo>
                    <a:pt x="62148" y="9986"/>
                  </a:lnTo>
                  <a:lnTo>
                    <a:pt x="62053" y="9931"/>
                  </a:lnTo>
                  <a:lnTo>
                    <a:pt x="61957" y="9890"/>
                  </a:lnTo>
                  <a:lnTo>
                    <a:pt x="61452" y="9713"/>
                  </a:lnTo>
                  <a:lnTo>
                    <a:pt x="60102" y="9249"/>
                  </a:lnTo>
                  <a:lnTo>
                    <a:pt x="57988" y="8554"/>
                  </a:lnTo>
                  <a:lnTo>
                    <a:pt x="56665" y="8131"/>
                  </a:lnTo>
                  <a:lnTo>
                    <a:pt x="55191" y="7667"/>
                  </a:lnTo>
                  <a:lnTo>
                    <a:pt x="53568" y="7176"/>
                  </a:lnTo>
                  <a:lnTo>
                    <a:pt x="51822" y="6658"/>
                  </a:lnTo>
                  <a:lnTo>
                    <a:pt x="49940" y="6126"/>
                  </a:lnTo>
                  <a:lnTo>
                    <a:pt x="47962" y="5566"/>
                  </a:lnTo>
                  <a:lnTo>
                    <a:pt x="45861" y="5007"/>
                  </a:lnTo>
                  <a:lnTo>
                    <a:pt x="43692" y="4448"/>
                  </a:lnTo>
                  <a:lnTo>
                    <a:pt x="41441" y="3902"/>
                  </a:lnTo>
                  <a:lnTo>
                    <a:pt x="39109" y="3356"/>
                  </a:lnTo>
                  <a:lnTo>
                    <a:pt x="37540" y="3015"/>
                  </a:lnTo>
                  <a:lnTo>
                    <a:pt x="35985" y="2674"/>
                  </a:lnTo>
                  <a:lnTo>
                    <a:pt x="34457" y="2374"/>
                  </a:lnTo>
                  <a:lnTo>
                    <a:pt x="32957" y="2074"/>
                  </a:lnTo>
                  <a:lnTo>
                    <a:pt x="31470" y="1801"/>
                  </a:lnTo>
                  <a:lnTo>
                    <a:pt x="30024" y="1556"/>
                  </a:lnTo>
                  <a:lnTo>
                    <a:pt x="28592" y="1310"/>
                  </a:lnTo>
                  <a:lnTo>
                    <a:pt x="27187" y="1106"/>
                  </a:lnTo>
                  <a:lnTo>
                    <a:pt x="25796" y="901"/>
                  </a:lnTo>
                  <a:lnTo>
                    <a:pt x="24431" y="724"/>
                  </a:lnTo>
                  <a:lnTo>
                    <a:pt x="23095" y="574"/>
                  </a:lnTo>
                  <a:lnTo>
                    <a:pt x="21785" y="437"/>
                  </a:lnTo>
                  <a:lnTo>
                    <a:pt x="20503" y="315"/>
                  </a:lnTo>
                  <a:lnTo>
                    <a:pt x="19234" y="219"/>
                  </a:lnTo>
                  <a:lnTo>
                    <a:pt x="18007" y="137"/>
                  </a:lnTo>
                  <a:lnTo>
                    <a:pt x="16793" y="69"/>
                  </a:lnTo>
                  <a:lnTo>
                    <a:pt x="15592" y="28"/>
                  </a:lnTo>
                  <a:lnTo>
                    <a:pt x="14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424502" y="2475757"/>
              <a:ext cx="891424" cy="170572"/>
            </a:xfrm>
            <a:custGeom>
              <a:avLst/>
              <a:gdLst/>
              <a:ahLst/>
              <a:cxnLst/>
              <a:rect l="l" t="t" r="r" b="b"/>
              <a:pathLst>
                <a:path w="62666" h="11991" extrusionOk="0">
                  <a:moveTo>
                    <a:pt x="13286" y="0"/>
                  </a:moveTo>
                  <a:lnTo>
                    <a:pt x="12168" y="14"/>
                  </a:lnTo>
                  <a:lnTo>
                    <a:pt x="11077" y="41"/>
                  </a:lnTo>
                  <a:lnTo>
                    <a:pt x="10013" y="96"/>
                  </a:lnTo>
                  <a:lnTo>
                    <a:pt x="8976" y="164"/>
                  </a:lnTo>
                  <a:lnTo>
                    <a:pt x="7967" y="259"/>
                  </a:lnTo>
                  <a:lnTo>
                    <a:pt x="6971" y="369"/>
                  </a:lnTo>
                  <a:lnTo>
                    <a:pt x="6002" y="505"/>
                  </a:lnTo>
                  <a:lnTo>
                    <a:pt x="5075" y="655"/>
                  </a:lnTo>
                  <a:lnTo>
                    <a:pt x="4161" y="819"/>
                  </a:lnTo>
                  <a:lnTo>
                    <a:pt x="3260" y="1010"/>
                  </a:lnTo>
                  <a:lnTo>
                    <a:pt x="2401" y="1214"/>
                  </a:lnTo>
                  <a:lnTo>
                    <a:pt x="1569" y="1433"/>
                  </a:lnTo>
                  <a:lnTo>
                    <a:pt x="751" y="1678"/>
                  </a:lnTo>
                  <a:lnTo>
                    <a:pt x="655" y="1719"/>
                  </a:lnTo>
                  <a:lnTo>
                    <a:pt x="546" y="1774"/>
                  </a:lnTo>
                  <a:lnTo>
                    <a:pt x="464" y="1828"/>
                  </a:lnTo>
                  <a:lnTo>
                    <a:pt x="382" y="1896"/>
                  </a:lnTo>
                  <a:lnTo>
                    <a:pt x="300" y="1965"/>
                  </a:lnTo>
                  <a:lnTo>
                    <a:pt x="232" y="2046"/>
                  </a:lnTo>
                  <a:lnTo>
                    <a:pt x="178" y="2128"/>
                  </a:lnTo>
                  <a:lnTo>
                    <a:pt x="123" y="2210"/>
                  </a:lnTo>
                  <a:lnTo>
                    <a:pt x="82" y="2306"/>
                  </a:lnTo>
                  <a:lnTo>
                    <a:pt x="41" y="2401"/>
                  </a:lnTo>
                  <a:lnTo>
                    <a:pt x="14" y="2510"/>
                  </a:lnTo>
                  <a:lnTo>
                    <a:pt x="0" y="2606"/>
                  </a:lnTo>
                  <a:lnTo>
                    <a:pt x="0" y="2715"/>
                  </a:lnTo>
                  <a:lnTo>
                    <a:pt x="0" y="2824"/>
                  </a:lnTo>
                  <a:lnTo>
                    <a:pt x="28" y="2933"/>
                  </a:lnTo>
                  <a:lnTo>
                    <a:pt x="55" y="3042"/>
                  </a:lnTo>
                  <a:lnTo>
                    <a:pt x="96" y="3138"/>
                  </a:lnTo>
                  <a:lnTo>
                    <a:pt x="137" y="3233"/>
                  </a:lnTo>
                  <a:lnTo>
                    <a:pt x="191" y="3329"/>
                  </a:lnTo>
                  <a:lnTo>
                    <a:pt x="259" y="3410"/>
                  </a:lnTo>
                  <a:lnTo>
                    <a:pt x="328" y="3492"/>
                  </a:lnTo>
                  <a:lnTo>
                    <a:pt x="410" y="3560"/>
                  </a:lnTo>
                  <a:lnTo>
                    <a:pt x="491" y="3615"/>
                  </a:lnTo>
                  <a:lnTo>
                    <a:pt x="587" y="3670"/>
                  </a:lnTo>
                  <a:lnTo>
                    <a:pt x="682" y="3711"/>
                  </a:lnTo>
                  <a:lnTo>
                    <a:pt x="778" y="3751"/>
                  </a:lnTo>
                  <a:lnTo>
                    <a:pt x="873" y="3779"/>
                  </a:lnTo>
                  <a:lnTo>
                    <a:pt x="982" y="3792"/>
                  </a:lnTo>
                  <a:lnTo>
                    <a:pt x="1092" y="3792"/>
                  </a:lnTo>
                  <a:lnTo>
                    <a:pt x="1187" y="3779"/>
                  </a:lnTo>
                  <a:lnTo>
                    <a:pt x="1296" y="3765"/>
                  </a:lnTo>
                  <a:lnTo>
                    <a:pt x="1405" y="3738"/>
                  </a:lnTo>
                  <a:lnTo>
                    <a:pt x="2169" y="3506"/>
                  </a:lnTo>
                  <a:lnTo>
                    <a:pt x="2974" y="3301"/>
                  </a:lnTo>
                  <a:lnTo>
                    <a:pt x="3792" y="3110"/>
                  </a:lnTo>
                  <a:lnTo>
                    <a:pt x="4652" y="2933"/>
                  </a:lnTo>
                  <a:lnTo>
                    <a:pt x="5525" y="2769"/>
                  </a:lnTo>
                  <a:lnTo>
                    <a:pt x="6425" y="2633"/>
                  </a:lnTo>
                  <a:lnTo>
                    <a:pt x="7366" y="2510"/>
                  </a:lnTo>
                  <a:lnTo>
                    <a:pt x="8321" y="2415"/>
                  </a:lnTo>
                  <a:lnTo>
                    <a:pt x="9303" y="2333"/>
                  </a:lnTo>
                  <a:lnTo>
                    <a:pt x="10313" y="2265"/>
                  </a:lnTo>
                  <a:lnTo>
                    <a:pt x="11349" y="2224"/>
                  </a:lnTo>
                  <a:lnTo>
                    <a:pt x="12413" y="2183"/>
                  </a:lnTo>
                  <a:lnTo>
                    <a:pt x="14610" y="2183"/>
                  </a:lnTo>
                  <a:lnTo>
                    <a:pt x="15742" y="2210"/>
                  </a:lnTo>
                  <a:lnTo>
                    <a:pt x="16915" y="2265"/>
                  </a:lnTo>
                  <a:lnTo>
                    <a:pt x="18102" y="2319"/>
                  </a:lnTo>
                  <a:lnTo>
                    <a:pt x="19302" y="2401"/>
                  </a:lnTo>
                  <a:lnTo>
                    <a:pt x="20543" y="2510"/>
                  </a:lnTo>
                  <a:lnTo>
                    <a:pt x="21798" y="2619"/>
                  </a:lnTo>
                  <a:lnTo>
                    <a:pt x="23080" y="2756"/>
                  </a:lnTo>
                  <a:lnTo>
                    <a:pt x="24376" y="2919"/>
                  </a:lnTo>
                  <a:lnTo>
                    <a:pt x="25700" y="3083"/>
                  </a:lnTo>
                  <a:lnTo>
                    <a:pt x="27050" y="3274"/>
                  </a:lnTo>
                  <a:lnTo>
                    <a:pt x="28414" y="3492"/>
                  </a:lnTo>
                  <a:lnTo>
                    <a:pt x="29819" y="3711"/>
                  </a:lnTo>
                  <a:lnTo>
                    <a:pt x="31224" y="3956"/>
                  </a:lnTo>
                  <a:lnTo>
                    <a:pt x="32656" y="4215"/>
                  </a:lnTo>
                  <a:lnTo>
                    <a:pt x="34116" y="4502"/>
                  </a:lnTo>
                  <a:lnTo>
                    <a:pt x="35589" y="4802"/>
                  </a:lnTo>
                  <a:lnTo>
                    <a:pt x="37090" y="5116"/>
                  </a:lnTo>
                  <a:lnTo>
                    <a:pt x="38604" y="5457"/>
                  </a:lnTo>
                  <a:lnTo>
                    <a:pt x="40909" y="5989"/>
                  </a:lnTo>
                  <a:lnTo>
                    <a:pt x="43132" y="6534"/>
                  </a:lnTo>
                  <a:lnTo>
                    <a:pt x="45288" y="7093"/>
                  </a:lnTo>
                  <a:lnTo>
                    <a:pt x="47361" y="7639"/>
                  </a:lnTo>
                  <a:lnTo>
                    <a:pt x="49325" y="8185"/>
                  </a:lnTo>
                  <a:lnTo>
                    <a:pt x="51180" y="8730"/>
                  </a:lnTo>
                  <a:lnTo>
                    <a:pt x="52926" y="9235"/>
                  </a:lnTo>
                  <a:lnTo>
                    <a:pt x="54522" y="9726"/>
                  </a:lnTo>
                  <a:lnTo>
                    <a:pt x="55982" y="10176"/>
                  </a:lnTo>
                  <a:lnTo>
                    <a:pt x="57292" y="10599"/>
                  </a:lnTo>
                  <a:lnTo>
                    <a:pt x="59379" y="11295"/>
                  </a:lnTo>
                  <a:lnTo>
                    <a:pt x="60715" y="11745"/>
                  </a:lnTo>
                  <a:lnTo>
                    <a:pt x="61206" y="11922"/>
                  </a:lnTo>
                  <a:lnTo>
                    <a:pt x="61302" y="11950"/>
                  </a:lnTo>
                  <a:lnTo>
                    <a:pt x="61397" y="11977"/>
                  </a:lnTo>
                  <a:lnTo>
                    <a:pt x="61575" y="11990"/>
                  </a:lnTo>
                  <a:lnTo>
                    <a:pt x="61738" y="11977"/>
                  </a:lnTo>
                  <a:lnTo>
                    <a:pt x="61902" y="11936"/>
                  </a:lnTo>
                  <a:lnTo>
                    <a:pt x="62052" y="11881"/>
                  </a:lnTo>
                  <a:lnTo>
                    <a:pt x="62189" y="11800"/>
                  </a:lnTo>
                  <a:lnTo>
                    <a:pt x="62325" y="11690"/>
                  </a:lnTo>
                  <a:lnTo>
                    <a:pt x="62434" y="11568"/>
                  </a:lnTo>
                  <a:lnTo>
                    <a:pt x="62530" y="11431"/>
                  </a:lnTo>
                  <a:lnTo>
                    <a:pt x="62598" y="11268"/>
                  </a:lnTo>
                  <a:lnTo>
                    <a:pt x="62625" y="11172"/>
                  </a:lnTo>
                  <a:lnTo>
                    <a:pt x="62652" y="11063"/>
                  </a:lnTo>
                  <a:lnTo>
                    <a:pt x="62666" y="10954"/>
                  </a:lnTo>
                  <a:lnTo>
                    <a:pt x="62666" y="10845"/>
                  </a:lnTo>
                  <a:lnTo>
                    <a:pt x="62652" y="10749"/>
                  </a:lnTo>
                  <a:lnTo>
                    <a:pt x="62625" y="10640"/>
                  </a:lnTo>
                  <a:lnTo>
                    <a:pt x="62598" y="10545"/>
                  </a:lnTo>
                  <a:lnTo>
                    <a:pt x="62557" y="10449"/>
                  </a:lnTo>
                  <a:lnTo>
                    <a:pt x="62516" y="10354"/>
                  </a:lnTo>
                  <a:lnTo>
                    <a:pt x="62448" y="10272"/>
                  </a:lnTo>
                  <a:lnTo>
                    <a:pt x="62393" y="10190"/>
                  </a:lnTo>
                  <a:lnTo>
                    <a:pt x="62311" y="10108"/>
                  </a:lnTo>
                  <a:lnTo>
                    <a:pt x="62229" y="10040"/>
                  </a:lnTo>
                  <a:lnTo>
                    <a:pt x="62148" y="9985"/>
                  </a:lnTo>
                  <a:lnTo>
                    <a:pt x="62052" y="9931"/>
                  </a:lnTo>
                  <a:lnTo>
                    <a:pt x="61943" y="9890"/>
                  </a:lnTo>
                  <a:lnTo>
                    <a:pt x="61452" y="9712"/>
                  </a:lnTo>
                  <a:lnTo>
                    <a:pt x="60102" y="9249"/>
                  </a:lnTo>
                  <a:lnTo>
                    <a:pt x="57987" y="8553"/>
                  </a:lnTo>
                  <a:lnTo>
                    <a:pt x="56664" y="8130"/>
                  </a:lnTo>
                  <a:lnTo>
                    <a:pt x="55191" y="7666"/>
                  </a:lnTo>
                  <a:lnTo>
                    <a:pt x="53568" y="7175"/>
                  </a:lnTo>
                  <a:lnTo>
                    <a:pt x="51822" y="6657"/>
                  </a:lnTo>
                  <a:lnTo>
                    <a:pt x="49939" y="6125"/>
                  </a:lnTo>
                  <a:lnTo>
                    <a:pt x="47948" y="5566"/>
                  </a:lnTo>
                  <a:lnTo>
                    <a:pt x="45861" y="5006"/>
                  </a:lnTo>
                  <a:lnTo>
                    <a:pt x="43692" y="4447"/>
                  </a:lnTo>
                  <a:lnTo>
                    <a:pt x="41427" y="3902"/>
                  </a:lnTo>
                  <a:lnTo>
                    <a:pt x="39108" y="3356"/>
                  </a:lnTo>
                  <a:lnTo>
                    <a:pt x="37540" y="3001"/>
                  </a:lnTo>
                  <a:lnTo>
                    <a:pt x="35985" y="2674"/>
                  </a:lnTo>
                  <a:lnTo>
                    <a:pt x="34457" y="2360"/>
                  </a:lnTo>
                  <a:lnTo>
                    <a:pt x="32956" y="2074"/>
                  </a:lnTo>
                  <a:lnTo>
                    <a:pt x="31470" y="1801"/>
                  </a:lnTo>
                  <a:lnTo>
                    <a:pt x="30010" y="1555"/>
                  </a:lnTo>
                  <a:lnTo>
                    <a:pt x="28578" y="1310"/>
                  </a:lnTo>
                  <a:lnTo>
                    <a:pt x="27173" y="1105"/>
                  </a:lnTo>
                  <a:lnTo>
                    <a:pt x="25795" y="901"/>
                  </a:lnTo>
                  <a:lnTo>
                    <a:pt x="24431" y="723"/>
                  </a:lnTo>
                  <a:lnTo>
                    <a:pt x="23094" y="573"/>
                  </a:lnTo>
                  <a:lnTo>
                    <a:pt x="21785" y="437"/>
                  </a:lnTo>
                  <a:lnTo>
                    <a:pt x="20502" y="314"/>
                  </a:lnTo>
                  <a:lnTo>
                    <a:pt x="19234" y="205"/>
                  </a:lnTo>
                  <a:lnTo>
                    <a:pt x="17992" y="123"/>
                  </a:lnTo>
                  <a:lnTo>
                    <a:pt x="16778" y="68"/>
                  </a:lnTo>
                  <a:lnTo>
                    <a:pt x="15592" y="28"/>
                  </a:lnTo>
                  <a:lnTo>
                    <a:pt x="144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401016" y="2645151"/>
              <a:ext cx="891239" cy="170572"/>
            </a:xfrm>
            <a:custGeom>
              <a:avLst/>
              <a:gdLst/>
              <a:ahLst/>
              <a:cxnLst/>
              <a:rect l="l" t="t" r="r" b="b"/>
              <a:pathLst>
                <a:path w="62653" h="11991" extrusionOk="0">
                  <a:moveTo>
                    <a:pt x="13287" y="1"/>
                  </a:moveTo>
                  <a:lnTo>
                    <a:pt x="12168" y="14"/>
                  </a:lnTo>
                  <a:lnTo>
                    <a:pt x="11077" y="42"/>
                  </a:lnTo>
                  <a:lnTo>
                    <a:pt x="10013" y="96"/>
                  </a:lnTo>
                  <a:lnTo>
                    <a:pt x="8976" y="164"/>
                  </a:lnTo>
                  <a:lnTo>
                    <a:pt x="7953" y="260"/>
                  </a:lnTo>
                  <a:lnTo>
                    <a:pt x="6971" y="369"/>
                  </a:lnTo>
                  <a:lnTo>
                    <a:pt x="6003" y="505"/>
                  </a:lnTo>
                  <a:lnTo>
                    <a:pt x="5062" y="642"/>
                  </a:lnTo>
                  <a:lnTo>
                    <a:pt x="4148" y="819"/>
                  </a:lnTo>
                  <a:lnTo>
                    <a:pt x="3261" y="1010"/>
                  </a:lnTo>
                  <a:lnTo>
                    <a:pt x="2402" y="1215"/>
                  </a:lnTo>
                  <a:lnTo>
                    <a:pt x="1556" y="1433"/>
                  </a:lnTo>
                  <a:lnTo>
                    <a:pt x="751" y="1678"/>
                  </a:lnTo>
                  <a:lnTo>
                    <a:pt x="642" y="1719"/>
                  </a:lnTo>
                  <a:lnTo>
                    <a:pt x="546" y="1760"/>
                  </a:lnTo>
                  <a:lnTo>
                    <a:pt x="465" y="1829"/>
                  </a:lnTo>
                  <a:lnTo>
                    <a:pt x="369" y="1883"/>
                  </a:lnTo>
                  <a:lnTo>
                    <a:pt x="301" y="1965"/>
                  </a:lnTo>
                  <a:lnTo>
                    <a:pt x="233" y="2033"/>
                  </a:lnTo>
                  <a:lnTo>
                    <a:pt x="164" y="2129"/>
                  </a:lnTo>
                  <a:lnTo>
                    <a:pt x="124" y="2210"/>
                  </a:lnTo>
                  <a:lnTo>
                    <a:pt x="69" y="2306"/>
                  </a:lnTo>
                  <a:lnTo>
                    <a:pt x="42" y="2401"/>
                  </a:lnTo>
                  <a:lnTo>
                    <a:pt x="14" y="2511"/>
                  </a:lnTo>
                  <a:lnTo>
                    <a:pt x="1" y="2606"/>
                  </a:lnTo>
                  <a:lnTo>
                    <a:pt x="1" y="2715"/>
                  </a:lnTo>
                  <a:lnTo>
                    <a:pt x="1" y="2824"/>
                  </a:lnTo>
                  <a:lnTo>
                    <a:pt x="14" y="2933"/>
                  </a:lnTo>
                  <a:lnTo>
                    <a:pt x="42" y="3043"/>
                  </a:lnTo>
                  <a:lnTo>
                    <a:pt x="83" y="3138"/>
                  </a:lnTo>
                  <a:lnTo>
                    <a:pt x="137" y="3234"/>
                  </a:lnTo>
                  <a:lnTo>
                    <a:pt x="192" y="3329"/>
                  </a:lnTo>
                  <a:lnTo>
                    <a:pt x="260" y="3411"/>
                  </a:lnTo>
                  <a:lnTo>
                    <a:pt x="328" y="3493"/>
                  </a:lnTo>
                  <a:lnTo>
                    <a:pt x="410" y="3561"/>
                  </a:lnTo>
                  <a:lnTo>
                    <a:pt x="492" y="3615"/>
                  </a:lnTo>
                  <a:lnTo>
                    <a:pt x="574" y="3670"/>
                  </a:lnTo>
                  <a:lnTo>
                    <a:pt x="669" y="3711"/>
                  </a:lnTo>
                  <a:lnTo>
                    <a:pt x="778" y="3752"/>
                  </a:lnTo>
                  <a:lnTo>
                    <a:pt x="874" y="3766"/>
                  </a:lnTo>
                  <a:lnTo>
                    <a:pt x="983" y="3779"/>
                  </a:lnTo>
                  <a:lnTo>
                    <a:pt x="1078" y="3793"/>
                  </a:lnTo>
                  <a:lnTo>
                    <a:pt x="1188" y="3779"/>
                  </a:lnTo>
                  <a:lnTo>
                    <a:pt x="1297" y="3766"/>
                  </a:lnTo>
                  <a:lnTo>
                    <a:pt x="1406" y="3738"/>
                  </a:lnTo>
                  <a:lnTo>
                    <a:pt x="2170" y="3506"/>
                  </a:lnTo>
                  <a:lnTo>
                    <a:pt x="2974" y="3302"/>
                  </a:lnTo>
                  <a:lnTo>
                    <a:pt x="3793" y="3097"/>
                  </a:lnTo>
                  <a:lnTo>
                    <a:pt x="4639" y="2933"/>
                  </a:lnTo>
                  <a:lnTo>
                    <a:pt x="5525" y="2770"/>
                  </a:lnTo>
                  <a:lnTo>
                    <a:pt x="6426" y="2633"/>
                  </a:lnTo>
                  <a:lnTo>
                    <a:pt x="7353" y="2511"/>
                  </a:lnTo>
                  <a:lnTo>
                    <a:pt x="8322" y="2415"/>
                  </a:lnTo>
                  <a:lnTo>
                    <a:pt x="9304" y="2333"/>
                  </a:lnTo>
                  <a:lnTo>
                    <a:pt x="10313" y="2265"/>
                  </a:lnTo>
                  <a:lnTo>
                    <a:pt x="11350" y="2210"/>
                  </a:lnTo>
                  <a:lnTo>
                    <a:pt x="12414" y="2183"/>
                  </a:lnTo>
                  <a:lnTo>
                    <a:pt x="14610" y="2183"/>
                  </a:lnTo>
                  <a:lnTo>
                    <a:pt x="15742" y="2210"/>
                  </a:lnTo>
                  <a:lnTo>
                    <a:pt x="16902" y="2251"/>
                  </a:lnTo>
                  <a:lnTo>
                    <a:pt x="18088" y="2320"/>
                  </a:lnTo>
                  <a:lnTo>
                    <a:pt x="19302" y="2401"/>
                  </a:lnTo>
                  <a:lnTo>
                    <a:pt x="20530" y="2497"/>
                  </a:lnTo>
                  <a:lnTo>
                    <a:pt x="21785" y="2620"/>
                  </a:lnTo>
                  <a:lnTo>
                    <a:pt x="23067" y="2756"/>
                  </a:lnTo>
                  <a:lnTo>
                    <a:pt x="24377" y="2906"/>
                  </a:lnTo>
                  <a:lnTo>
                    <a:pt x="25700" y="3083"/>
                  </a:lnTo>
                  <a:lnTo>
                    <a:pt x="27050" y="3274"/>
                  </a:lnTo>
                  <a:lnTo>
                    <a:pt x="28414" y="3479"/>
                  </a:lnTo>
                  <a:lnTo>
                    <a:pt x="29806" y="3711"/>
                  </a:lnTo>
                  <a:lnTo>
                    <a:pt x="31224" y="3956"/>
                  </a:lnTo>
                  <a:lnTo>
                    <a:pt x="32657" y="4216"/>
                  </a:lnTo>
                  <a:lnTo>
                    <a:pt x="34116" y="4502"/>
                  </a:lnTo>
                  <a:lnTo>
                    <a:pt x="35590" y="4802"/>
                  </a:lnTo>
                  <a:lnTo>
                    <a:pt x="37090" y="5116"/>
                  </a:lnTo>
                  <a:lnTo>
                    <a:pt x="38604" y="5457"/>
                  </a:lnTo>
                  <a:lnTo>
                    <a:pt x="40909" y="5989"/>
                  </a:lnTo>
                  <a:lnTo>
                    <a:pt x="43133" y="6535"/>
                  </a:lnTo>
                  <a:lnTo>
                    <a:pt x="45288" y="7094"/>
                  </a:lnTo>
                  <a:lnTo>
                    <a:pt x="47362" y="7640"/>
                  </a:lnTo>
                  <a:lnTo>
                    <a:pt x="49326" y="8185"/>
                  </a:lnTo>
                  <a:lnTo>
                    <a:pt x="51181" y="8717"/>
                  </a:lnTo>
                  <a:lnTo>
                    <a:pt x="52913" y="9235"/>
                  </a:lnTo>
                  <a:lnTo>
                    <a:pt x="54523" y="9727"/>
                  </a:lnTo>
                  <a:lnTo>
                    <a:pt x="55982" y="10177"/>
                  </a:lnTo>
                  <a:lnTo>
                    <a:pt x="57278" y="10600"/>
                  </a:lnTo>
                  <a:lnTo>
                    <a:pt x="59379" y="11295"/>
                  </a:lnTo>
                  <a:lnTo>
                    <a:pt x="60716" y="11745"/>
                  </a:lnTo>
                  <a:lnTo>
                    <a:pt x="61207" y="11923"/>
                  </a:lnTo>
                  <a:lnTo>
                    <a:pt x="61302" y="11950"/>
                  </a:lnTo>
                  <a:lnTo>
                    <a:pt x="61398" y="11964"/>
                  </a:lnTo>
                  <a:lnTo>
                    <a:pt x="61575" y="11991"/>
                  </a:lnTo>
                  <a:lnTo>
                    <a:pt x="61739" y="11977"/>
                  </a:lnTo>
                  <a:lnTo>
                    <a:pt x="61903" y="11936"/>
                  </a:lnTo>
                  <a:lnTo>
                    <a:pt x="62053" y="11882"/>
                  </a:lnTo>
                  <a:lnTo>
                    <a:pt x="62189" y="11800"/>
                  </a:lnTo>
                  <a:lnTo>
                    <a:pt x="62312" y="11691"/>
                  </a:lnTo>
                  <a:lnTo>
                    <a:pt x="62435" y="11568"/>
                  </a:lnTo>
                  <a:lnTo>
                    <a:pt x="62516" y="11432"/>
                  </a:lnTo>
                  <a:lnTo>
                    <a:pt x="62598" y="11268"/>
                  </a:lnTo>
                  <a:lnTo>
                    <a:pt x="62626" y="11172"/>
                  </a:lnTo>
                  <a:lnTo>
                    <a:pt x="62653" y="11063"/>
                  </a:lnTo>
                  <a:lnTo>
                    <a:pt x="62653" y="10954"/>
                  </a:lnTo>
                  <a:lnTo>
                    <a:pt x="62653" y="10845"/>
                  </a:lnTo>
                  <a:lnTo>
                    <a:pt x="62639" y="10750"/>
                  </a:lnTo>
                  <a:lnTo>
                    <a:pt x="62626" y="10640"/>
                  </a:lnTo>
                  <a:lnTo>
                    <a:pt x="62598" y="10545"/>
                  </a:lnTo>
                  <a:lnTo>
                    <a:pt x="62557" y="10450"/>
                  </a:lnTo>
                  <a:lnTo>
                    <a:pt x="62503" y="10354"/>
                  </a:lnTo>
                  <a:lnTo>
                    <a:pt x="62448" y="10272"/>
                  </a:lnTo>
                  <a:lnTo>
                    <a:pt x="62380" y="10190"/>
                  </a:lnTo>
                  <a:lnTo>
                    <a:pt x="62312" y="10108"/>
                  </a:lnTo>
                  <a:lnTo>
                    <a:pt x="62230" y="10040"/>
                  </a:lnTo>
                  <a:lnTo>
                    <a:pt x="62148" y="9986"/>
                  </a:lnTo>
                  <a:lnTo>
                    <a:pt x="62053" y="9931"/>
                  </a:lnTo>
                  <a:lnTo>
                    <a:pt x="61943" y="9890"/>
                  </a:lnTo>
                  <a:lnTo>
                    <a:pt x="61452" y="9713"/>
                  </a:lnTo>
                  <a:lnTo>
                    <a:pt x="60102" y="9249"/>
                  </a:lnTo>
                  <a:lnTo>
                    <a:pt x="57974" y="8553"/>
                  </a:lnTo>
                  <a:lnTo>
                    <a:pt x="56665" y="8131"/>
                  </a:lnTo>
                  <a:lnTo>
                    <a:pt x="55191" y="7667"/>
                  </a:lnTo>
                  <a:lnTo>
                    <a:pt x="53568" y="7176"/>
                  </a:lnTo>
                  <a:lnTo>
                    <a:pt x="51808" y="6657"/>
                  </a:lnTo>
                  <a:lnTo>
                    <a:pt x="49940" y="6112"/>
                  </a:lnTo>
                  <a:lnTo>
                    <a:pt x="47948" y="5566"/>
                  </a:lnTo>
                  <a:lnTo>
                    <a:pt x="45861" y="5007"/>
                  </a:lnTo>
                  <a:lnTo>
                    <a:pt x="43678" y="4448"/>
                  </a:lnTo>
                  <a:lnTo>
                    <a:pt x="41428" y="3888"/>
                  </a:lnTo>
                  <a:lnTo>
                    <a:pt x="39109" y="3356"/>
                  </a:lnTo>
                  <a:lnTo>
                    <a:pt x="37527" y="3002"/>
                  </a:lnTo>
                  <a:lnTo>
                    <a:pt x="35985" y="2674"/>
                  </a:lnTo>
                  <a:lnTo>
                    <a:pt x="34457" y="2361"/>
                  </a:lnTo>
                  <a:lnTo>
                    <a:pt x="32943" y="2074"/>
                  </a:lnTo>
                  <a:lnTo>
                    <a:pt x="31470" y="1801"/>
                  </a:lnTo>
                  <a:lnTo>
                    <a:pt x="30010" y="1542"/>
                  </a:lnTo>
                  <a:lnTo>
                    <a:pt x="28578" y="1310"/>
                  </a:lnTo>
                  <a:lnTo>
                    <a:pt x="27173" y="1092"/>
                  </a:lnTo>
                  <a:lnTo>
                    <a:pt x="25782" y="901"/>
                  </a:lnTo>
                  <a:lnTo>
                    <a:pt x="24431" y="724"/>
                  </a:lnTo>
                  <a:lnTo>
                    <a:pt x="23095" y="574"/>
                  </a:lnTo>
                  <a:lnTo>
                    <a:pt x="21785" y="424"/>
                  </a:lnTo>
                  <a:lnTo>
                    <a:pt x="20489" y="314"/>
                  </a:lnTo>
                  <a:lnTo>
                    <a:pt x="19234" y="205"/>
                  </a:lnTo>
                  <a:lnTo>
                    <a:pt x="17993" y="123"/>
                  </a:lnTo>
                  <a:lnTo>
                    <a:pt x="16779" y="69"/>
                  </a:lnTo>
                  <a:lnTo>
                    <a:pt x="15592" y="28"/>
                  </a:lnTo>
                  <a:lnTo>
                    <a:pt x="144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377346" y="2814359"/>
              <a:ext cx="891438" cy="170572"/>
            </a:xfrm>
            <a:custGeom>
              <a:avLst/>
              <a:gdLst/>
              <a:ahLst/>
              <a:cxnLst/>
              <a:rect l="l" t="t" r="r" b="b"/>
              <a:pathLst>
                <a:path w="62667" h="11991" extrusionOk="0">
                  <a:moveTo>
                    <a:pt x="13300" y="0"/>
                  </a:moveTo>
                  <a:lnTo>
                    <a:pt x="12182" y="28"/>
                  </a:lnTo>
                  <a:lnTo>
                    <a:pt x="11091" y="55"/>
                  </a:lnTo>
                  <a:lnTo>
                    <a:pt x="10027" y="110"/>
                  </a:lnTo>
                  <a:lnTo>
                    <a:pt x="8990" y="178"/>
                  </a:lnTo>
                  <a:lnTo>
                    <a:pt x="7967" y="273"/>
                  </a:lnTo>
                  <a:lnTo>
                    <a:pt x="6985" y="382"/>
                  </a:lnTo>
                  <a:lnTo>
                    <a:pt x="6016" y="505"/>
                  </a:lnTo>
                  <a:lnTo>
                    <a:pt x="5075" y="655"/>
                  </a:lnTo>
                  <a:lnTo>
                    <a:pt x="4161" y="833"/>
                  </a:lnTo>
                  <a:lnTo>
                    <a:pt x="3274" y="1010"/>
                  </a:lnTo>
                  <a:lnTo>
                    <a:pt x="2415" y="1228"/>
                  </a:lnTo>
                  <a:lnTo>
                    <a:pt x="1569" y="1446"/>
                  </a:lnTo>
                  <a:lnTo>
                    <a:pt x="764" y="1692"/>
                  </a:lnTo>
                  <a:lnTo>
                    <a:pt x="655" y="1733"/>
                  </a:lnTo>
                  <a:lnTo>
                    <a:pt x="560" y="1774"/>
                  </a:lnTo>
                  <a:lnTo>
                    <a:pt x="464" y="1842"/>
                  </a:lnTo>
                  <a:lnTo>
                    <a:pt x="383" y="1897"/>
                  </a:lnTo>
                  <a:lnTo>
                    <a:pt x="314" y="1978"/>
                  </a:lnTo>
                  <a:lnTo>
                    <a:pt x="246" y="2047"/>
                  </a:lnTo>
                  <a:lnTo>
                    <a:pt x="178" y="2142"/>
                  </a:lnTo>
                  <a:lnTo>
                    <a:pt x="123" y="2224"/>
                  </a:lnTo>
                  <a:lnTo>
                    <a:pt x="82" y="2319"/>
                  </a:lnTo>
                  <a:lnTo>
                    <a:pt x="55" y="2415"/>
                  </a:lnTo>
                  <a:lnTo>
                    <a:pt x="28" y="2524"/>
                  </a:lnTo>
                  <a:lnTo>
                    <a:pt x="14" y="2619"/>
                  </a:lnTo>
                  <a:lnTo>
                    <a:pt x="1" y="2729"/>
                  </a:lnTo>
                  <a:lnTo>
                    <a:pt x="14" y="2838"/>
                  </a:lnTo>
                  <a:lnTo>
                    <a:pt x="28" y="2947"/>
                  </a:lnTo>
                  <a:lnTo>
                    <a:pt x="55" y="3042"/>
                  </a:lnTo>
                  <a:lnTo>
                    <a:pt x="96" y="3151"/>
                  </a:lnTo>
                  <a:lnTo>
                    <a:pt x="151" y="3247"/>
                  </a:lnTo>
                  <a:lnTo>
                    <a:pt x="205" y="3342"/>
                  </a:lnTo>
                  <a:lnTo>
                    <a:pt x="260" y="3424"/>
                  </a:lnTo>
                  <a:lnTo>
                    <a:pt x="342" y="3506"/>
                  </a:lnTo>
                  <a:lnTo>
                    <a:pt x="410" y="3574"/>
                  </a:lnTo>
                  <a:lnTo>
                    <a:pt x="505" y="3629"/>
                  </a:lnTo>
                  <a:lnTo>
                    <a:pt x="587" y="3683"/>
                  </a:lnTo>
                  <a:lnTo>
                    <a:pt x="683" y="3724"/>
                  </a:lnTo>
                  <a:lnTo>
                    <a:pt x="778" y="3752"/>
                  </a:lnTo>
                  <a:lnTo>
                    <a:pt x="887" y="3779"/>
                  </a:lnTo>
                  <a:lnTo>
                    <a:pt x="983" y="3793"/>
                  </a:lnTo>
                  <a:lnTo>
                    <a:pt x="1092" y="3806"/>
                  </a:lnTo>
                  <a:lnTo>
                    <a:pt x="1201" y="3793"/>
                  </a:lnTo>
                  <a:lnTo>
                    <a:pt x="1310" y="3779"/>
                  </a:lnTo>
                  <a:lnTo>
                    <a:pt x="1419" y="3752"/>
                  </a:lnTo>
                  <a:lnTo>
                    <a:pt x="2183" y="3520"/>
                  </a:lnTo>
                  <a:lnTo>
                    <a:pt x="2974" y="3302"/>
                  </a:lnTo>
                  <a:lnTo>
                    <a:pt x="3806" y="3111"/>
                  </a:lnTo>
                  <a:lnTo>
                    <a:pt x="4652" y="2933"/>
                  </a:lnTo>
                  <a:lnTo>
                    <a:pt x="5525" y="2783"/>
                  </a:lnTo>
                  <a:lnTo>
                    <a:pt x="6439" y="2647"/>
                  </a:lnTo>
                  <a:lnTo>
                    <a:pt x="7367" y="2524"/>
                  </a:lnTo>
                  <a:lnTo>
                    <a:pt x="8321" y="2428"/>
                  </a:lnTo>
                  <a:lnTo>
                    <a:pt x="9304" y="2333"/>
                  </a:lnTo>
                  <a:lnTo>
                    <a:pt x="10327" y="2278"/>
                  </a:lnTo>
                  <a:lnTo>
                    <a:pt x="11363" y="2224"/>
                  </a:lnTo>
                  <a:lnTo>
                    <a:pt x="12414" y="2197"/>
                  </a:lnTo>
                  <a:lnTo>
                    <a:pt x="13505" y="2183"/>
                  </a:lnTo>
                  <a:lnTo>
                    <a:pt x="14624" y="2197"/>
                  </a:lnTo>
                  <a:lnTo>
                    <a:pt x="15756" y="2224"/>
                  </a:lnTo>
                  <a:lnTo>
                    <a:pt x="16915" y="2265"/>
                  </a:lnTo>
                  <a:lnTo>
                    <a:pt x="18102" y="2333"/>
                  </a:lnTo>
                  <a:lnTo>
                    <a:pt x="19316" y="2415"/>
                  </a:lnTo>
                  <a:lnTo>
                    <a:pt x="20544" y="2510"/>
                  </a:lnTo>
                  <a:lnTo>
                    <a:pt x="21799" y="2633"/>
                  </a:lnTo>
                  <a:lnTo>
                    <a:pt x="23081" y="2770"/>
                  </a:lnTo>
                  <a:lnTo>
                    <a:pt x="24390" y="2920"/>
                  </a:lnTo>
                  <a:lnTo>
                    <a:pt x="25713" y="3097"/>
                  </a:lnTo>
                  <a:lnTo>
                    <a:pt x="27064" y="3288"/>
                  </a:lnTo>
                  <a:lnTo>
                    <a:pt x="28428" y="3492"/>
                  </a:lnTo>
                  <a:lnTo>
                    <a:pt x="29819" y="3724"/>
                  </a:lnTo>
                  <a:lnTo>
                    <a:pt x="31238" y="3970"/>
                  </a:lnTo>
                  <a:lnTo>
                    <a:pt x="32670" y="4229"/>
                  </a:lnTo>
                  <a:lnTo>
                    <a:pt x="34130" y="4516"/>
                  </a:lnTo>
                  <a:lnTo>
                    <a:pt x="35603" y="4816"/>
                  </a:lnTo>
                  <a:lnTo>
                    <a:pt x="37103" y="5129"/>
                  </a:lnTo>
                  <a:lnTo>
                    <a:pt x="38618" y="5470"/>
                  </a:lnTo>
                  <a:lnTo>
                    <a:pt x="40909" y="6002"/>
                  </a:lnTo>
                  <a:lnTo>
                    <a:pt x="43146" y="6548"/>
                  </a:lnTo>
                  <a:lnTo>
                    <a:pt x="45302" y="7107"/>
                  </a:lnTo>
                  <a:lnTo>
                    <a:pt x="47375" y="7653"/>
                  </a:lnTo>
                  <a:lnTo>
                    <a:pt x="49339" y="8199"/>
                  </a:lnTo>
                  <a:lnTo>
                    <a:pt x="51194" y="8731"/>
                  </a:lnTo>
                  <a:lnTo>
                    <a:pt x="52927" y="9249"/>
                  </a:lnTo>
                  <a:lnTo>
                    <a:pt x="54536" y="9740"/>
                  </a:lnTo>
                  <a:lnTo>
                    <a:pt x="55996" y="10190"/>
                  </a:lnTo>
                  <a:lnTo>
                    <a:pt x="57292" y="10613"/>
                  </a:lnTo>
                  <a:lnTo>
                    <a:pt x="59392" y="11295"/>
                  </a:lnTo>
                  <a:lnTo>
                    <a:pt x="60729" y="11759"/>
                  </a:lnTo>
                  <a:lnTo>
                    <a:pt x="61220" y="11936"/>
                  </a:lnTo>
                  <a:lnTo>
                    <a:pt x="61316" y="11963"/>
                  </a:lnTo>
                  <a:lnTo>
                    <a:pt x="61398" y="11977"/>
                  </a:lnTo>
                  <a:lnTo>
                    <a:pt x="61589" y="11991"/>
                  </a:lnTo>
                  <a:lnTo>
                    <a:pt x="61752" y="11991"/>
                  </a:lnTo>
                  <a:lnTo>
                    <a:pt x="61916" y="11950"/>
                  </a:lnTo>
                  <a:lnTo>
                    <a:pt x="62066" y="11882"/>
                  </a:lnTo>
                  <a:lnTo>
                    <a:pt x="62202" y="11800"/>
                  </a:lnTo>
                  <a:lnTo>
                    <a:pt x="62325" y="11704"/>
                  </a:lnTo>
                  <a:lnTo>
                    <a:pt x="62434" y="11581"/>
                  </a:lnTo>
                  <a:lnTo>
                    <a:pt x="62530" y="11445"/>
                  </a:lnTo>
                  <a:lnTo>
                    <a:pt x="62598" y="11281"/>
                  </a:lnTo>
                  <a:lnTo>
                    <a:pt x="62639" y="11172"/>
                  </a:lnTo>
                  <a:lnTo>
                    <a:pt x="62653" y="11077"/>
                  </a:lnTo>
                  <a:lnTo>
                    <a:pt x="62666" y="10968"/>
                  </a:lnTo>
                  <a:lnTo>
                    <a:pt x="62666" y="10859"/>
                  </a:lnTo>
                  <a:lnTo>
                    <a:pt x="62653" y="10749"/>
                  </a:lnTo>
                  <a:lnTo>
                    <a:pt x="62639" y="10654"/>
                  </a:lnTo>
                  <a:lnTo>
                    <a:pt x="62598" y="10558"/>
                  </a:lnTo>
                  <a:lnTo>
                    <a:pt x="62571" y="10463"/>
                  </a:lnTo>
                  <a:lnTo>
                    <a:pt x="62516" y="10367"/>
                  </a:lnTo>
                  <a:lnTo>
                    <a:pt x="62462" y="10286"/>
                  </a:lnTo>
                  <a:lnTo>
                    <a:pt x="62393" y="10204"/>
                  </a:lnTo>
                  <a:lnTo>
                    <a:pt x="62325" y="10122"/>
                  </a:lnTo>
                  <a:lnTo>
                    <a:pt x="62243" y="10054"/>
                  </a:lnTo>
                  <a:lnTo>
                    <a:pt x="62148" y="9999"/>
                  </a:lnTo>
                  <a:lnTo>
                    <a:pt x="62052" y="9945"/>
                  </a:lnTo>
                  <a:lnTo>
                    <a:pt x="61957" y="9904"/>
                  </a:lnTo>
                  <a:lnTo>
                    <a:pt x="61452" y="9726"/>
                  </a:lnTo>
                  <a:lnTo>
                    <a:pt x="60102" y="9263"/>
                  </a:lnTo>
                  <a:lnTo>
                    <a:pt x="57987" y="8567"/>
                  </a:lnTo>
                  <a:lnTo>
                    <a:pt x="56664" y="8144"/>
                  </a:lnTo>
                  <a:lnTo>
                    <a:pt x="55191" y="7680"/>
                  </a:lnTo>
                  <a:lnTo>
                    <a:pt x="53582" y="7189"/>
                  </a:lnTo>
                  <a:lnTo>
                    <a:pt x="51822" y="6671"/>
                  </a:lnTo>
                  <a:lnTo>
                    <a:pt x="49939" y="6125"/>
                  </a:lnTo>
                  <a:lnTo>
                    <a:pt x="47962" y="5580"/>
                  </a:lnTo>
                  <a:lnTo>
                    <a:pt x="45874" y="5020"/>
                  </a:lnTo>
                  <a:lnTo>
                    <a:pt x="43692" y="4461"/>
                  </a:lnTo>
                  <a:lnTo>
                    <a:pt x="41441" y="3902"/>
                  </a:lnTo>
                  <a:lnTo>
                    <a:pt x="39122" y="3370"/>
                  </a:lnTo>
                  <a:lnTo>
                    <a:pt x="37540" y="3015"/>
                  </a:lnTo>
                  <a:lnTo>
                    <a:pt x="35985" y="2688"/>
                  </a:lnTo>
                  <a:lnTo>
                    <a:pt x="34457" y="2374"/>
                  </a:lnTo>
                  <a:lnTo>
                    <a:pt x="32957" y="2087"/>
                  </a:lnTo>
                  <a:lnTo>
                    <a:pt x="31483" y="1815"/>
                  </a:lnTo>
                  <a:lnTo>
                    <a:pt x="30024" y="1555"/>
                  </a:lnTo>
                  <a:lnTo>
                    <a:pt x="28592" y="1324"/>
                  </a:lnTo>
                  <a:lnTo>
                    <a:pt x="27187" y="1105"/>
                  </a:lnTo>
                  <a:lnTo>
                    <a:pt x="25795" y="914"/>
                  </a:lnTo>
                  <a:lnTo>
                    <a:pt x="24445" y="737"/>
                  </a:lnTo>
                  <a:lnTo>
                    <a:pt x="23108" y="573"/>
                  </a:lnTo>
                  <a:lnTo>
                    <a:pt x="21785" y="437"/>
                  </a:lnTo>
                  <a:lnTo>
                    <a:pt x="20503" y="328"/>
                  </a:lnTo>
                  <a:lnTo>
                    <a:pt x="19248" y="219"/>
                  </a:lnTo>
                  <a:lnTo>
                    <a:pt x="18006" y="137"/>
                  </a:lnTo>
                  <a:lnTo>
                    <a:pt x="16792" y="82"/>
                  </a:lnTo>
                  <a:lnTo>
                    <a:pt x="15606" y="41"/>
                  </a:lnTo>
                  <a:lnTo>
                    <a:pt x="14433" y="14"/>
                  </a:lnTo>
                  <a:lnTo>
                    <a:pt x="1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353874" y="2983752"/>
              <a:ext cx="891424" cy="170586"/>
            </a:xfrm>
            <a:custGeom>
              <a:avLst/>
              <a:gdLst/>
              <a:ahLst/>
              <a:cxnLst/>
              <a:rect l="l" t="t" r="r" b="b"/>
              <a:pathLst>
                <a:path w="62666" h="11992" extrusionOk="0">
                  <a:moveTo>
                    <a:pt x="13286" y="1"/>
                  </a:moveTo>
                  <a:lnTo>
                    <a:pt x="12181" y="14"/>
                  </a:lnTo>
                  <a:lnTo>
                    <a:pt x="11090" y="55"/>
                  </a:lnTo>
                  <a:lnTo>
                    <a:pt x="10026" y="110"/>
                  </a:lnTo>
                  <a:lnTo>
                    <a:pt x="8976" y="178"/>
                  </a:lnTo>
                  <a:lnTo>
                    <a:pt x="7966" y="274"/>
                  </a:lnTo>
                  <a:lnTo>
                    <a:pt x="6971" y="383"/>
                  </a:lnTo>
                  <a:lnTo>
                    <a:pt x="6016" y="506"/>
                  </a:lnTo>
                  <a:lnTo>
                    <a:pt x="5074" y="656"/>
                  </a:lnTo>
                  <a:lnTo>
                    <a:pt x="4161" y="833"/>
                  </a:lnTo>
                  <a:lnTo>
                    <a:pt x="3274" y="1010"/>
                  </a:lnTo>
                  <a:lnTo>
                    <a:pt x="2401" y="1215"/>
                  </a:lnTo>
                  <a:lnTo>
                    <a:pt x="1569" y="1447"/>
                  </a:lnTo>
                  <a:lnTo>
                    <a:pt x="750" y="1692"/>
                  </a:lnTo>
                  <a:lnTo>
                    <a:pt x="655" y="1733"/>
                  </a:lnTo>
                  <a:lnTo>
                    <a:pt x="559" y="1774"/>
                  </a:lnTo>
                  <a:lnTo>
                    <a:pt x="464" y="1829"/>
                  </a:lnTo>
                  <a:lnTo>
                    <a:pt x="382" y="1897"/>
                  </a:lnTo>
                  <a:lnTo>
                    <a:pt x="300" y="1965"/>
                  </a:lnTo>
                  <a:lnTo>
                    <a:pt x="232" y="2047"/>
                  </a:lnTo>
                  <a:lnTo>
                    <a:pt x="177" y="2129"/>
                  </a:lnTo>
                  <a:lnTo>
                    <a:pt x="123" y="2224"/>
                  </a:lnTo>
                  <a:lnTo>
                    <a:pt x="82" y="2320"/>
                  </a:lnTo>
                  <a:lnTo>
                    <a:pt x="41" y="2415"/>
                  </a:lnTo>
                  <a:lnTo>
                    <a:pt x="27" y="2511"/>
                  </a:lnTo>
                  <a:lnTo>
                    <a:pt x="14" y="2620"/>
                  </a:lnTo>
                  <a:lnTo>
                    <a:pt x="0" y="2729"/>
                  </a:lnTo>
                  <a:lnTo>
                    <a:pt x="14" y="2838"/>
                  </a:lnTo>
                  <a:lnTo>
                    <a:pt x="27" y="2934"/>
                  </a:lnTo>
                  <a:lnTo>
                    <a:pt x="55" y="3043"/>
                  </a:lnTo>
                  <a:lnTo>
                    <a:pt x="96" y="3152"/>
                  </a:lnTo>
                  <a:lnTo>
                    <a:pt x="136" y="3247"/>
                  </a:lnTo>
                  <a:lnTo>
                    <a:pt x="191" y="3343"/>
                  </a:lnTo>
                  <a:lnTo>
                    <a:pt x="259" y="3425"/>
                  </a:lnTo>
                  <a:lnTo>
                    <a:pt x="327" y="3493"/>
                  </a:lnTo>
                  <a:lnTo>
                    <a:pt x="409" y="3561"/>
                  </a:lnTo>
                  <a:lnTo>
                    <a:pt x="491" y="3629"/>
                  </a:lnTo>
                  <a:lnTo>
                    <a:pt x="587" y="3684"/>
                  </a:lnTo>
                  <a:lnTo>
                    <a:pt x="682" y="3725"/>
                  </a:lnTo>
                  <a:lnTo>
                    <a:pt x="778" y="3752"/>
                  </a:lnTo>
                  <a:lnTo>
                    <a:pt x="887" y="3779"/>
                  </a:lnTo>
                  <a:lnTo>
                    <a:pt x="982" y="3793"/>
                  </a:lnTo>
                  <a:lnTo>
                    <a:pt x="1091" y="3807"/>
                  </a:lnTo>
                  <a:lnTo>
                    <a:pt x="1200" y="3793"/>
                  </a:lnTo>
                  <a:lnTo>
                    <a:pt x="1310" y="3779"/>
                  </a:lnTo>
                  <a:lnTo>
                    <a:pt x="1405" y="3752"/>
                  </a:lnTo>
                  <a:lnTo>
                    <a:pt x="2183" y="3520"/>
                  </a:lnTo>
                  <a:lnTo>
                    <a:pt x="2974" y="3302"/>
                  </a:lnTo>
                  <a:lnTo>
                    <a:pt x="3792" y="3111"/>
                  </a:lnTo>
                  <a:lnTo>
                    <a:pt x="4652" y="2934"/>
                  </a:lnTo>
                  <a:lnTo>
                    <a:pt x="5525" y="2784"/>
                  </a:lnTo>
                  <a:lnTo>
                    <a:pt x="6425" y="2647"/>
                  </a:lnTo>
                  <a:lnTo>
                    <a:pt x="7366" y="2524"/>
                  </a:lnTo>
                  <a:lnTo>
                    <a:pt x="8321" y="2415"/>
                  </a:lnTo>
                  <a:lnTo>
                    <a:pt x="9303" y="2333"/>
                  </a:lnTo>
                  <a:lnTo>
                    <a:pt x="10312" y="2279"/>
                  </a:lnTo>
                  <a:lnTo>
                    <a:pt x="11349" y="2224"/>
                  </a:lnTo>
                  <a:lnTo>
                    <a:pt x="12413" y="2197"/>
                  </a:lnTo>
                  <a:lnTo>
                    <a:pt x="13504" y="2183"/>
                  </a:lnTo>
                  <a:lnTo>
                    <a:pt x="14609" y="2197"/>
                  </a:lnTo>
                  <a:lnTo>
                    <a:pt x="15755" y="2224"/>
                  </a:lnTo>
                  <a:lnTo>
                    <a:pt x="16915" y="2265"/>
                  </a:lnTo>
                  <a:lnTo>
                    <a:pt x="18101" y="2333"/>
                  </a:lnTo>
                  <a:lnTo>
                    <a:pt x="19302" y="2415"/>
                  </a:lnTo>
                  <a:lnTo>
                    <a:pt x="20543" y="2511"/>
                  </a:lnTo>
                  <a:lnTo>
                    <a:pt x="21798" y="2634"/>
                  </a:lnTo>
                  <a:lnTo>
                    <a:pt x="23080" y="2770"/>
                  </a:lnTo>
                  <a:lnTo>
                    <a:pt x="24376" y="2920"/>
                  </a:lnTo>
                  <a:lnTo>
                    <a:pt x="25699" y="3097"/>
                  </a:lnTo>
                  <a:lnTo>
                    <a:pt x="27050" y="3288"/>
                  </a:lnTo>
                  <a:lnTo>
                    <a:pt x="28427" y="3493"/>
                  </a:lnTo>
                  <a:lnTo>
                    <a:pt x="29819" y="3725"/>
                  </a:lnTo>
                  <a:lnTo>
                    <a:pt x="31224" y="3970"/>
                  </a:lnTo>
                  <a:lnTo>
                    <a:pt x="32670" y="4230"/>
                  </a:lnTo>
                  <a:lnTo>
                    <a:pt x="34116" y="4516"/>
                  </a:lnTo>
                  <a:lnTo>
                    <a:pt x="35602" y="4816"/>
                  </a:lnTo>
                  <a:lnTo>
                    <a:pt x="37089" y="5130"/>
                  </a:lnTo>
                  <a:lnTo>
                    <a:pt x="38617" y="5471"/>
                  </a:lnTo>
                  <a:lnTo>
                    <a:pt x="40909" y="6003"/>
                  </a:lnTo>
                  <a:lnTo>
                    <a:pt x="43146" y="6548"/>
                  </a:lnTo>
                  <a:lnTo>
                    <a:pt x="45301" y="7094"/>
                  </a:lnTo>
                  <a:lnTo>
                    <a:pt x="47361" y="7653"/>
                  </a:lnTo>
                  <a:lnTo>
                    <a:pt x="49339" y="8199"/>
                  </a:lnTo>
                  <a:lnTo>
                    <a:pt x="51194" y="8731"/>
                  </a:lnTo>
                  <a:lnTo>
                    <a:pt x="52926" y="9249"/>
                  </a:lnTo>
                  <a:lnTo>
                    <a:pt x="54522" y="9740"/>
                  </a:lnTo>
                  <a:lnTo>
                    <a:pt x="55982" y="10191"/>
                  </a:lnTo>
                  <a:lnTo>
                    <a:pt x="57291" y="10613"/>
                  </a:lnTo>
                  <a:lnTo>
                    <a:pt x="59392" y="11295"/>
                  </a:lnTo>
                  <a:lnTo>
                    <a:pt x="60729" y="11759"/>
                  </a:lnTo>
                  <a:lnTo>
                    <a:pt x="61220" y="11937"/>
                  </a:lnTo>
                  <a:lnTo>
                    <a:pt x="61302" y="11964"/>
                  </a:lnTo>
                  <a:lnTo>
                    <a:pt x="61397" y="11977"/>
                  </a:lnTo>
                  <a:lnTo>
                    <a:pt x="61588" y="11991"/>
                  </a:lnTo>
                  <a:lnTo>
                    <a:pt x="61752" y="11977"/>
                  </a:lnTo>
                  <a:lnTo>
                    <a:pt x="61902" y="11950"/>
                  </a:lnTo>
                  <a:lnTo>
                    <a:pt x="62052" y="11882"/>
                  </a:lnTo>
                  <a:lnTo>
                    <a:pt x="62202" y="11800"/>
                  </a:lnTo>
                  <a:lnTo>
                    <a:pt x="62325" y="11705"/>
                  </a:lnTo>
                  <a:lnTo>
                    <a:pt x="62434" y="11582"/>
                  </a:lnTo>
                  <a:lnTo>
                    <a:pt x="62529" y="11445"/>
                  </a:lnTo>
                  <a:lnTo>
                    <a:pt x="62598" y="11282"/>
                  </a:lnTo>
                  <a:lnTo>
                    <a:pt x="62625" y="11173"/>
                  </a:lnTo>
                  <a:lnTo>
                    <a:pt x="62652" y="11064"/>
                  </a:lnTo>
                  <a:lnTo>
                    <a:pt x="62666" y="10968"/>
                  </a:lnTo>
                  <a:lnTo>
                    <a:pt x="62666" y="10859"/>
                  </a:lnTo>
                  <a:lnTo>
                    <a:pt x="62652" y="10750"/>
                  </a:lnTo>
                  <a:lnTo>
                    <a:pt x="62625" y="10654"/>
                  </a:lnTo>
                  <a:lnTo>
                    <a:pt x="62598" y="10559"/>
                  </a:lnTo>
                  <a:lnTo>
                    <a:pt x="62557" y="10463"/>
                  </a:lnTo>
                  <a:lnTo>
                    <a:pt x="62516" y="10368"/>
                  </a:lnTo>
                  <a:lnTo>
                    <a:pt x="62461" y="10272"/>
                  </a:lnTo>
                  <a:lnTo>
                    <a:pt x="62393" y="10191"/>
                  </a:lnTo>
                  <a:lnTo>
                    <a:pt x="62311" y="10122"/>
                  </a:lnTo>
                  <a:lnTo>
                    <a:pt x="62229" y="10054"/>
                  </a:lnTo>
                  <a:lnTo>
                    <a:pt x="62147" y="10000"/>
                  </a:lnTo>
                  <a:lnTo>
                    <a:pt x="62052" y="9945"/>
                  </a:lnTo>
                  <a:lnTo>
                    <a:pt x="61956" y="9904"/>
                  </a:lnTo>
                  <a:lnTo>
                    <a:pt x="61452" y="9727"/>
                  </a:lnTo>
                  <a:lnTo>
                    <a:pt x="60101" y="9263"/>
                  </a:lnTo>
                  <a:lnTo>
                    <a:pt x="57987" y="8567"/>
                  </a:lnTo>
                  <a:lnTo>
                    <a:pt x="56664" y="8144"/>
                  </a:lnTo>
                  <a:lnTo>
                    <a:pt x="55191" y="7681"/>
                  </a:lnTo>
                  <a:lnTo>
                    <a:pt x="53567" y="7190"/>
                  </a:lnTo>
                  <a:lnTo>
                    <a:pt x="51821" y="6671"/>
                  </a:lnTo>
                  <a:lnTo>
                    <a:pt x="49939" y="6126"/>
                  </a:lnTo>
                  <a:lnTo>
                    <a:pt x="47947" y="5580"/>
                  </a:lnTo>
                  <a:lnTo>
                    <a:pt x="45860" y="5021"/>
                  </a:lnTo>
                  <a:lnTo>
                    <a:pt x="43691" y="4461"/>
                  </a:lnTo>
                  <a:lnTo>
                    <a:pt x="41427" y="3902"/>
                  </a:lnTo>
                  <a:lnTo>
                    <a:pt x="39108" y="3370"/>
                  </a:lnTo>
                  <a:lnTo>
                    <a:pt x="37539" y="3015"/>
                  </a:lnTo>
                  <a:lnTo>
                    <a:pt x="35984" y="2688"/>
                  </a:lnTo>
                  <a:lnTo>
                    <a:pt x="34457" y="2374"/>
                  </a:lnTo>
                  <a:lnTo>
                    <a:pt x="32956" y="2088"/>
                  </a:lnTo>
                  <a:lnTo>
                    <a:pt x="31469" y="1815"/>
                  </a:lnTo>
                  <a:lnTo>
                    <a:pt x="30023" y="1556"/>
                  </a:lnTo>
                  <a:lnTo>
                    <a:pt x="28591" y="1324"/>
                  </a:lnTo>
                  <a:lnTo>
                    <a:pt x="27172" y="1106"/>
                  </a:lnTo>
                  <a:lnTo>
                    <a:pt x="25795" y="915"/>
                  </a:lnTo>
                  <a:lnTo>
                    <a:pt x="24431" y="737"/>
                  </a:lnTo>
                  <a:lnTo>
                    <a:pt x="23094" y="574"/>
                  </a:lnTo>
                  <a:lnTo>
                    <a:pt x="21784" y="437"/>
                  </a:lnTo>
                  <a:lnTo>
                    <a:pt x="20502" y="315"/>
                  </a:lnTo>
                  <a:lnTo>
                    <a:pt x="19234" y="219"/>
                  </a:lnTo>
                  <a:lnTo>
                    <a:pt x="17992" y="137"/>
                  </a:lnTo>
                  <a:lnTo>
                    <a:pt x="16778" y="69"/>
                  </a:lnTo>
                  <a:lnTo>
                    <a:pt x="15591" y="28"/>
                  </a:lnTo>
                  <a:lnTo>
                    <a:pt x="14432" y="14"/>
                  </a:lnTo>
                  <a:lnTo>
                    <a:pt x="132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330388" y="3153159"/>
              <a:ext cx="891239" cy="170572"/>
            </a:xfrm>
            <a:custGeom>
              <a:avLst/>
              <a:gdLst/>
              <a:ahLst/>
              <a:cxnLst/>
              <a:rect l="l" t="t" r="r" b="b"/>
              <a:pathLst>
                <a:path w="62653" h="11991" extrusionOk="0">
                  <a:moveTo>
                    <a:pt x="13287" y="0"/>
                  </a:moveTo>
                  <a:lnTo>
                    <a:pt x="12168" y="14"/>
                  </a:lnTo>
                  <a:lnTo>
                    <a:pt x="11077" y="55"/>
                  </a:lnTo>
                  <a:lnTo>
                    <a:pt x="10013" y="109"/>
                  </a:lnTo>
                  <a:lnTo>
                    <a:pt x="8976" y="178"/>
                  </a:lnTo>
                  <a:lnTo>
                    <a:pt x="7967" y="273"/>
                  </a:lnTo>
                  <a:lnTo>
                    <a:pt x="6971" y="382"/>
                  </a:lnTo>
                  <a:lnTo>
                    <a:pt x="6002" y="505"/>
                  </a:lnTo>
                  <a:lnTo>
                    <a:pt x="5075" y="655"/>
                  </a:lnTo>
                  <a:lnTo>
                    <a:pt x="4161" y="819"/>
                  </a:lnTo>
                  <a:lnTo>
                    <a:pt x="3261" y="1010"/>
                  </a:lnTo>
                  <a:lnTo>
                    <a:pt x="2401" y="1214"/>
                  </a:lnTo>
                  <a:lnTo>
                    <a:pt x="1569" y="1446"/>
                  </a:lnTo>
                  <a:lnTo>
                    <a:pt x="751" y="1692"/>
                  </a:lnTo>
                  <a:lnTo>
                    <a:pt x="655" y="1733"/>
                  </a:lnTo>
                  <a:lnTo>
                    <a:pt x="546" y="1774"/>
                  </a:lnTo>
                  <a:lnTo>
                    <a:pt x="464" y="1828"/>
                  </a:lnTo>
                  <a:lnTo>
                    <a:pt x="382" y="1896"/>
                  </a:lnTo>
                  <a:lnTo>
                    <a:pt x="301" y="1965"/>
                  </a:lnTo>
                  <a:lnTo>
                    <a:pt x="232" y="2046"/>
                  </a:lnTo>
                  <a:lnTo>
                    <a:pt x="178" y="2128"/>
                  </a:lnTo>
                  <a:lnTo>
                    <a:pt x="123" y="2224"/>
                  </a:lnTo>
                  <a:lnTo>
                    <a:pt x="82" y="2319"/>
                  </a:lnTo>
                  <a:lnTo>
                    <a:pt x="41" y="2415"/>
                  </a:lnTo>
                  <a:lnTo>
                    <a:pt x="14" y="2510"/>
                  </a:lnTo>
                  <a:lnTo>
                    <a:pt x="1" y="2619"/>
                  </a:lnTo>
                  <a:lnTo>
                    <a:pt x="1" y="2728"/>
                  </a:lnTo>
                  <a:lnTo>
                    <a:pt x="1" y="2838"/>
                  </a:lnTo>
                  <a:lnTo>
                    <a:pt x="28" y="2933"/>
                  </a:lnTo>
                  <a:lnTo>
                    <a:pt x="55" y="3042"/>
                  </a:lnTo>
                  <a:lnTo>
                    <a:pt x="96" y="3151"/>
                  </a:lnTo>
                  <a:lnTo>
                    <a:pt x="137" y="3247"/>
                  </a:lnTo>
                  <a:lnTo>
                    <a:pt x="192" y="3342"/>
                  </a:lnTo>
                  <a:lnTo>
                    <a:pt x="260" y="3424"/>
                  </a:lnTo>
                  <a:lnTo>
                    <a:pt x="328" y="3492"/>
                  </a:lnTo>
                  <a:lnTo>
                    <a:pt x="410" y="3561"/>
                  </a:lnTo>
                  <a:lnTo>
                    <a:pt x="492" y="3629"/>
                  </a:lnTo>
                  <a:lnTo>
                    <a:pt x="587" y="3683"/>
                  </a:lnTo>
                  <a:lnTo>
                    <a:pt x="683" y="3724"/>
                  </a:lnTo>
                  <a:lnTo>
                    <a:pt x="778" y="3751"/>
                  </a:lnTo>
                  <a:lnTo>
                    <a:pt x="874" y="3779"/>
                  </a:lnTo>
                  <a:lnTo>
                    <a:pt x="983" y="3792"/>
                  </a:lnTo>
                  <a:lnTo>
                    <a:pt x="1187" y="3792"/>
                  </a:lnTo>
                  <a:lnTo>
                    <a:pt x="1296" y="3779"/>
                  </a:lnTo>
                  <a:lnTo>
                    <a:pt x="1406" y="3751"/>
                  </a:lnTo>
                  <a:lnTo>
                    <a:pt x="2169" y="3520"/>
                  </a:lnTo>
                  <a:lnTo>
                    <a:pt x="2974" y="3301"/>
                  </a:lnTo>
                  <a:lnTo>
                    <a:pt x="3793" y="3110"/>
                  </a:lnTo>
                  <a:lnTo>
                    <a:pt x="4638" y="2933"/>
                  </a:lnTo>
                  <a:lnTo>
                    <a:pt x="5525" y="2783"/>
                  </a:lnTo>
                  <a:lnTo>
                    <a:pt x="6425" y="2647"/>
                  </a:lnTo>
                  <a:lnTo>
                    <a:pt x="7367" y="2524"/>
                  </a:lnTo>
                  <a:lnTo>
                    <a:pt x="8321" y="2415"/>
                  </a:lnTo>
                  <a:lnTo>
                    <a:pt x="9304" y="2333"/>
                  </a:lnTo>
                  <a:lnTo>
                    <a:pt x="10313" y="2265"/>
                  </a:lnTo>
                  <a:lnTo>
                    <a:pt x="11350" y="2224"/>
                  </a:lnTo>
                  <a:lnTo>
                    <a:pt x="12414" y="2196"/>
                  </a:lnTo>
                  <a:lnTo>
                    <a:pt x="13505" y="2183"/>
                  </a:lnTo>
                  <a:lnTo>
                    <a:pt x="14610" y="2196"/>
                  </a:lnTo>
                  <a:lnTo>
                    <a:pt x="15742" y="2224"/>
                  </a:lnTo>
                  <a:lnTo>
                    <a:pt x="16915" y="2265"/>
                  </a:lnTo>
                  <a:lnTo>
                    <a:pt x="18088" y="2333"/>
                  </a:lnTo>
                  <a:lnTo>
                    <a:pt x="19302" y="2415"/>
                  </a:lnTo>
                  <a:lnTo>
                    <a:pt x="20544" y="2510"/>
                  </a:lnTo>
                  <a:lnTo>
                    <a:pt x="21798" y="2633"/>
                  </a:lnTo>
                  <a:lnTo>
                    <a:pt x="23067" y="2769"/>
                  </a:lnTo>
                  <a:lnTo>
                    <a:pt x="24377" y="2919"/>
                  </a:lnTo>
                  <a:lnTo>
                    <a:pt x="25700" y="3097"/>
                  </a:lnTo>
                  <a:lnTo>
                    <a:pt x="27050" y="3288"/>
                  </a:lnTo>
                  <a:lnTo>
                    <a:pt x="28414" y="3492"/>
                  </a:lnTo>
                  <a:lnTo>
                    <a:pt x="29806" y="3724"/>
                  </a:lnTo>
                  <a:lnTo>
                    <a:pt x="31224" y="3970"/>
                  </a:lnTo>
                  <a:lnTo>
                    <a:pt x="32657" y="4229"/>
                  </a:lnTo>
                  <a:lnTo>
                    <a:pt x="34116" y="4515"/>
                  </a:lnTo>
                  <a:lnTo>
                    <a:pt x="35589" y="4815"/>
                  </a:lnTo>
                  <a:lnTo>
                    <a:pt x="37090" y="5129"/>
                  </a:lnTo>
                  <a:lnTo>
                    <a:pt x="38604" y="5457"/>
                  </a:lnTo>
                  <a:lnTo>
                    <a:pt x="40909" y="6002"/>
                  </a:lnTo>
                  <a:lnTo>
                    <a:pt x="43133" y="6548"/>
                  </a:lnTo>
                  <a:lnTo>
                    <a:pt x="45288" y="7093"/>
                  </a:lnTo>
                  <a:lnTo>
                    <a:pt x="47361" y="7653"/>
                  </a:lnTo>
                  <a:lnTo>
                    <a:pt x="49326" y="8198"/>
                  </a:lnTo>
                  <a:lnTo>
                    <a:pt x="51181" y="8730"/>
                  </a:lnTo>
                  <a:lnTo>
                    <a:pt x="52927" y="9249"/>
                  </a:lnTo>
                  <a:lnTo>
                    <a:pt x="54523" y="9726"/>
                  </a:lnTo>
                  <a:lnTo>
                    <a:pt x="55982" y="10190"/>
                  </a:lnTo>
                  <a:lnTo>
                    <a:pt x="57292" y="10599"/>
                  </a:lnTo>
                  <a:lnTo>
                    <a:pt x="59379" y="11295"/>
                  </a:lnTo>
                  <a:lnTo>
                    <a:pt x="60716" y="11759"/>
                  </a:lnTo>
                  <a:lnTo>
                    <a:pt x="61207" y="11922"/>
                  </a:lnTo>
                  <a:lnTo>
                    <a:pt x="61302" y="11963"/>
                  </a:lnTo>
                  <a:lnTo>
                    <a:pt x="61398" y="11977"/>
                  </a:lnTo>
                  <a:lnTo>
                    <a:pt x="61575" y="11991"/>
                  </a:lnTo>
                  <a:lnTo>
                    <a:pt x="61739" y="11977"/>
                  </a:lnTo>
                  <a:lnTo>
                    <a:pt x="61902" y="11950"/>
                  </a:lnTo>
                  <a:lnTo>
                    <a:pt x="62052" y="11881"/>
                  </a:lnTo>
                  <a:lnTo>
                    <a:pt x="62189" y="11800"/>
                  </a:lnTo>
                  <a:lnTo>
                    <a:pt x="62325" y="11704"/>
                  </a:lnTo>
                  <a:lnTo>
                    <a:pt x="62434" y="11581"/>
                  </a:lnTo>
                  <a:lnTo>
                    <a:pt x="62530" y="11431"/>
                  </a:lnTo>
                  <a:lnTo>
                    <a:pt x="62598" y="11281"/>
                  </a:lnTo>
                  <a:lnTo>
                    <a:pt x="62625" y="11172"/>
                  </a:lnTo>
                  <a:lnTo>
                    <a:pt x="62653" y="11063"/>
                  </a:lnTo>
                  <a:lnTo>
                    <a:pt x="62653" y="10967"/>
                  </a:lnTo>
                  <a:lnTo>
                    <a:pt x="62653" y="10858"/>
                  </a:lnTo>
                  <a:lnTo>
                    <a:pt x="62653" y="10749"/>
                  </a:lnTo>
                  <a:lnTo>
                    <a:pt x="62625" y="10654"/>
                  </a:lnTo>
                  <a:lnTo>
                    <a:pt x="62598" y="10545"/>
                  </a:lnTo>
                  <a:lnTo>
                    <a:pt x="62557" y="10449"/>
                  </a:lnTo>
                  <a:lnTo>
                    <a:pt x="62516" y="10367"/>
                  </a:lnTo>
                  <a:lnTo>
                    <a:pt x="62448" y="10272"/>
                  </a:lnTo>
                  <a:lnTo>
                    <a:pt x="62393" y="10190"/>
                  </a:lnTo>
                  <a:lnTo>
                    <a:pt x="62312" y="10122"/>
                  </a:lnTo>
                  <a:lnTo>
                    <a:pt x="62230" y="10054"/>
                  </a:lnTo>
                  <a:lnTo>
                    <a:pt x="62148" y="9985"/>
                  </a:lnTo>
                  <a:lnTo>
                    <a:pt x="62052" y="9944"/>
                  </a:lnTo>
                  <a:lnTo>
                    <a:pt x="61943" y="9890"/>
                  </a:lnTo>
                  <a:lnTo>
                    <a:pt x="61452" y="9726"/>
                  </a:lnTo>
                  <a:lnTo>
                    <a:pt x="60102" y="9262"/>
                  </a:lnTo>
                  <a:lnTo>
                    <a:pt x="57987" y="8553"/>
                  </a:lnTo>
                  <a:lnTo>
                    <a:pt x="56664" y="8144"/>
                  </a:lnTo>
                  <a:lnTo>
                    <a:pt x="55191" y="7680"/>
                  </a:lnTo>
                  <a:lnTo>
                    <a:pt x="53568" y="7189"/>
                  </a:lnTo>
                  <a:lnTo>
                    <a:pt x="51822" y="6657"/>
                  </a:lnTo>
                  <a:lnTo>
                    <a:pt x="49939" y="6125"/>
                  </a:lnTo>
                  <a:lnTo>
                    <a:pt x="47948" y="5566"/>
                  </a:lnTo>
                  <a:lnTo>
                    <a:pt x="45861" y="5006"/>
                  </a:lnTo>
                  <a:lnTo>
                    <a:pt x="43678" y="4447"/>
                  </a:lnTo>
                  <a:lnTo>
                    <a:pt x="41428" y="3902"/>
                  </a:lnTo>
                  <a:lnTo>
                    <a:pt x="39109" y="3356"/>
                  </a:lnTo>
                  <a:lnTo>
                    <a:pt x="37540" y="3015"/>
                  </a:lnTo>
                  <a:lnTo>
                    <a:pt x="35985" y="2688"/>
                  </a:lnTo>
                  <a:lnTo>
                    <a:pt x="34457" y="2374"/>
                  </a:lnTo>
                  <a:lnTo>
                    <a:pt x="32957" y="2074"/>
                  </a:lnTo>
                  <a:lnTo>
                    <a:pt x="31470" y="1815"/>
                  </a:lnTo>
                  <a:lnTo>
                    <a:pt x="30010" y="1555"/>
                  </a:lnTo>
                  <a:lnTo>
                    <a:pt x="28578" y="1323"/>
                  </a:lnTo>
                  <a:lnTo>
                    <a:pt x="27173" y="1105"/>
                  </a:lnTo>
                  <a:lnTo>
                    <a:pt x="25795" y="914"/>
                  </a:lnTo>
                  <a:lnTo>
                    <a:pt x="24431" y="737"/>
                  </a:lnTo>
                  <a:lnTo>
                    <a:pt x="23094" y="573"/>
                  </a:lnTo>
                  <a:lnTo>
                    <a:pt x="21785" y="437"/>
                  </a:lnTo>
                  <a:lnTo>
                    <a:pt x="20503" y="314"/>
                  </a:lnTo>
                  <a:lnTo>
                    <a:pt x="19234" y="219"/>
                  </a:lnTo>
                  <a:lnTo>
                    <a:pt x="17993" y="137"/>
                  </a:lnTo>
                  <a:lnTo>
                    <a:pt x="16779" y="68"/>
                  </a:lnTo>
                  <a:lnTo>
                    <a:pt x="15592" y="28"/>
                  </a:lnTo>
                  <a:lnTo>
                    <a:pt x="144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330388" y="3317901"/>
              <a:ext cx="694479" cy="109447"/>
            </a:xfrm>
            <a:custGeom>
              <a:avLst/>
              <a:gdLst/>
              <a:ahLst/>
              <a:cxnLst/>
              <a:rect l="l" t="t" r="r" b="b"/>
              <a:pathLst>
                <a:path w="48821" h="7694" extrusionOk="0">
                  <a:moveTo>
                    <a:pt x="12864" y="0"/>
                  </a:moveTo>
                  <a:lnTo>
                    <a:pt x="12127" y="14"/>
                  </a:lnTo>
                  <a:lnTo>
                    <a:pt x="11391" y="28"/>
                  </a:lnTo>
                  <a:lnTo>
                    <a:pt x="10668" y="69"/>
                  </a:lnTo>
                  <a:lnTo>
                    <a:pt x="9958" y="96"/>
                  </a:lnTo>
                  <a:lnTo>
                    <a:pt x="9235" y="150"/>
                  </a:lnTo>
                  <a:lnTo>
                    <a:pt x="8540" y="205"/>
                  </a:lnTo>
                  <a:lnTo>
                    <a:pt x="7844" y="273"/>
                  </a:lnTo>
                  <a:lnTo>
                    <a:pt x="7148" y="341"/>
                  </a:lnTo>
                  <a:lnTo>
                    <a:pt x="6466" y="437"/>
                  </a:lnTo>
                  <a:lnTo>
                    <a:pt x="5798" y="532"/>
                  </a:lnTo>
                  <a:lnTo>
                    <a:pt x="5129" y="628"/>
                  </a:lnTo>
                  <a:lnTo>
                    <a:pt x="4475" y="751"/>
                  </a:lnTo>
                  <a:lnTo>
                    <a:pt x="3834" y="873"/>
                  </a:lnTo>
                  <a:lnTo>
                    <a:pt x="3192" y="1010"/>
                  </a:lnTo>
                  <a:lnTo>
                    <a:pt x="2565" y="1160"/>
                  </a:lnTo>
                  <a:lnTo>
                    <a:pt x="1951" y="1323"/>
                  </a:lnTo>
                  <a:lnTo>
                    <a:pt x="1351" y="1487"/>
                  </a:lnTo>
                  <a:lnTo>
                    <a:pt x="751" y="1678"/>
                  </a:lnTo>
                  <a:lnTo>
                    <a:pt x="655" y="1719"/>
                  </a:lnTo>
                  <a:lnTo>
                    <a:pt x="546" y="1760"/>
                  </a:lnTo>
                  <a:lnTo>
                    <a:pt x="464" y="1815"/>
                  </a:lnTo>
                  <a:lnTo>
                    <a:pt x="382" y="1883"/>
                  </a:lnTo>
                  <a:lnTo>
                    <a:pt x="301" y="1951"/>
                  </a:lnTo>
                  <a:lnTo>
                    <a:pt x="232" y="2033"/>
                  </a:lnTo>
                  <a:lnTo>
                    <a:pt x="178" y="2115"/>
                  </a:lnTo>
                  <a:lnTo>
                    <a:pt x="123" y="2210"/>
                  </a:lnTo>
                  <a:lnTo>
                    <a:pt x="82" y="2306"/>
                  </a:lnTo>
                  <a:lnTo>
                    <a:pt x="41" y="2401"/>
                  </a:lnTo>
                  <a:lnTo>
                    <a:pt x="14" y="2497"/>
                  </a:lnTo>
                  <a:lnTo>
                    <a:pt x="1" y="2606"/>
                  </a:lnTo>
                  <a:lnTo>
                    <a:pt x="1" y="2715"/>
                  </a:lnTo>
                  <a:lnTo>
                    <a:pt x="1" y="2810"/>
                  </a:lnTo>
                  <a:lnTo>
                    <a:pt x="28" y="2919"/>
                  </a:lnTo>
                  <a:lnTo>
                    <a:pt x="55" y="3029"/>
                  </a:lnTo>
                  <a:lnTo>
                    <a:pt x="96" y="3138"/>
                  </a:lnTo>
                  <a:lnTo>
                    <a:pt x="137" y="3233"/>
                  </a:lnTo>
                  <a:lnTo>
                    <a:pt x="192" y="3329"/>
                  </a:lnTo>
                  <a:lnTo>
                    <a:pt x="260" y="3411"/>
                  </a:lnTo>
                  <a:lnTo>
                    <a:pt x="328" y="3479"/>
                  </a:lnTo>
                  <a:lnTo>
                    <a:pt x="410" y="3547"/>
                  </a:lnTo>
                  <a:lnTo>
                    <a:pt x="492" y="3615"/>
                  </a:lnTo>
                  <a:lnTo>
                    <a:pt x="587" y="3670"/>
                  </a:lnTo>
                  <a:lnTo>
                    <a:pt x="683" y="3711"/>
                  </a:lnTo>
                  <a:lnTo>
                    <a:pt x="778" y="3738"/>
                  </a:lnTo>
                  <a:lnTo>
                    <a:pt x="874" y="3765"/>
                  </a:lnTo>
                  <a:lnTo>
                    <a:pt x="983" y="3779"/>
                  </a:lnTo>
                  <a:lnTo>
                    <a:pt x="1187" y="3779"/>
                  </a:lnTo>
                  <a:lnTo>
                    <a:pt x="1296" y="3765"/>
                  </a:lnTo>
                  <a:lnTo>
                    <a:pt x="1406" y="3738"/>
                  </a:lnTo>
                  <a:lnTo>
                    <a:pt x="2047" y="3533"/>
                  </a:lnTo>
                  <a:lnTo>
                    <a:pt x="2742" y="3342"/>
                  </a:lnTo>
                  <a:lnTo>
                    <a:pt x="3465" y="3165"/>
                  </a:lnTo>
                  <a:lnTo>
                    <a:pt x="4243" y="3001"/>
                  </a:lnTo>
                  <a:lnTo>
                    <a:pt x="5048" y="2838"/>
                  </a:lnTo>
                  <a:lnTo>
                    <a:pt x="5907" y="2701"/>
                  </a:lnTo>
                  <a:lnTo>
                    <a:pt x="6807" y="2565"/>
                  </a:lnTo>
                  <a:lnTo>
                    <a:pt x="7762" y="2456"/>
                  </a:lnTo>
                  <a:lnTo>
                    <a:pt x="8758" y="2360"/>
                  </a:lnTo>
                  <a:lnTo>
                    <a:pt x="9808" y="2278"/>
                  </a:lnTo>
                  <a:lnTo>
                    <a:pt x="10913" y="2210"/>
                  </a:lnTo>
                  <a:lnTo>
                    <a:pt x="12059" y="2169"/>
                  </a:lnTo>
                  <a:lnTo>
                    <a:pt x="13259" y="2156"/>
                  </a:lnTo>
                  <a:lnTo>
                    <a:pt x="14514" y="2156"/>
                  </a:lnTo>
                  <a:lnTo>
                    <a:pt x="15824" y="2183"/>
                  </a:lnTo>
                  <a:lnTo>
                    <a:pt x="17188" y="2237"/>
                  </a:lnTo>
                  <a:lnTo>
                    <a:pt x="18620" y="2319"/>
                  </a:lnTo>
                  <a:lnTo>
                    <a:pt x="20093" y="2428"/>
                  </a:lnTo>
                  <a:lnTo>
                    <a:pt x="21635" y="2565"/>
                  </a:lnTo>
                  <a:lnTo>
                    <a:pt x="23231" y="2742"/>
                  </a:lnTo>
                  <a:lnTo>
                    <a:pt x="24895" y="2947"/>
                  </a:lnTo>
                  <a:lnTo>
                    <a:pt x="26614" y="3179"/>
                  </a:lnTo>
                  <a:lnTo>
                    <a:pt x="28387" y="3451"/>
                  </a:lnTo>
                  <a:lnTo>
                    <a:pt x="30242" y="3752"/>
                  </a:lnTo>
                  <a:lnTo>
                    <a:pt x="32152" y="4106"/>
                  </a:lnTo>
                  <a:lnTo>
                    <a:pt x="34130" y="4488"/>
                  </a:lnTo>
                  <a:lnTo>
                    <a:pt x="36176" y="4911"/>
                  </a:lnTo>
                  <a:lnTo>
                    <a:pt x="38290" y="5375"/>
                  </a:lnTo>
                  <a:lnTo>
                    <a:pt x="40473" y="5880"/>
                  </a:lnTo>
                  <a:lnTo>
                    <a:pt x="42737" y="6425"/>
                  </a:lnTo>
                  <a:lnTo>
                    <a:pt x="45056" y="7025"/>
                  </a:lnTo>
                  <a:lnTo>
                    <a:pt x="47457" y="7666"/>
                  </a:lnTo>
                  <a:lnTo>
                    <a:pt x="47593" y="7694"/>
                  </a:lnTo>
                  <a:lnTo>
                    <a:pt x="47743" y="7694"/>
                  </a:lnTo>
                  <a:lnTo>
                    <a:pt x="47921" y="7680"/>
                  </a:lnTo>
                  <a:lnTo>
                    <a:pt x="48084" y="7639"/>
                  </a:lnTo>
                  <a:lnTo>
                    <a:pt x="48248" y="7571"/>
                  </a:lnTo>
                  <a:lnTo>
                    <a:pt x="48384" y="7475"/>
                  </a:lnTo>
                  <a:lnTo>
                    <a:pt x="48521" y="7366"/>
                  </a:lnTo>
                  <a:lnTo>
                    <a:pt x="48630" y="7230"/>
                  </a:lnTo>
                  <a:lnTo>
                    <a:pt x="48725" y="7080"/>
                  </a:lnTo>
                  <a:lnTo>
                    <a:pt x="48780" y="6903"/>
                  </a:lnTo>
                  <a:lnTo>
                    <a:pt x="48807" y="6793"/>
                  </a:lnTo>
                  <a:lnTo>
                    <a:pt x="48821" y="6684"/>
                  </a:lnTo>
                  <a:lnTo>
                    <a:pt x="48821" y="6575"/>
                  </a:lnTo>
                  <a:lnTo>
                    <a:pt x="48807" y="6480"/>
                  </a:lnTo>
                  <a:lnTo>
                    <a:pt x="48794" y="6371"/>
                  </a:lnTo>
                  <a:lnTo>
                    <a:pt x="48766" y="6275"/>
                  </a:lnTo>
                  <a:lnTo>
                    <a:pt x="48725" y="6180"/>
                  </a:lnTo>
                  <a:lnTo>
                    <a:pt x="48684" y="6084"/>
                  </a:lnTo>
                  <a:lnTo>
                    <a:pt x="48616" y="6002"/>
                  </a:lnTo>
                  <a:lnTo>
                    <a:pt x="48562" y="5920"/>
                  </a:lnTo>
                  <a:lnTo>
                    <a:pt x="48493" y="5839"/>
                  </a:lnTo>
                  <a:lnTo>
                    <a:pt x="48412" y="5770"/>
                  </a:lnTo>
                  <a:lnTo>
                    <a:pt x="48316" y="5702"/>
                  </a:lnTo>
                  <a:lnTo>
                    <a:pt x="48234" y="5661"/>
                  </a:lnTo>
                  <a:lnTo>
                    <a:pt x="48125" y="5607"/>
                  </a:lnTo>
                  <a:lnTo>
                    <a:pt x="48030" y="5579"/>
                  </a:lnTo>
                  <a:lnTo>
                    <a:pt x="46638" y="5197"/>
                  </a:lnTo>
                  <a:lnTo>
                    <a:pt x="45220" y="4829"/>
                  </a:lnTo>
                  <a:lnTo>
                    <a:pt x="43774" y="4461"/>
                  </a:lnTo>
                  <a:lnTo>
                    <a:pt x="42314" y="4093"/>
                  </a:lnTo>
                  <a:lnTo>
                    <a:pt x="40827" y="3738"/>
                  </a:lnTo>
                  <a:lnTo>
                    <a:pt x="39313" y="3397"/>
                  </a:lnTo>
                  <a:lnTo>
                    <a:pt x="37785" y="3056"/>
                  </a:lnTo>
                  <a:lnTo>
                    <a:pt x="36244" y="2715"/>
                  </a:lnTo>
                  <a:lnTo>
                    <a:pt x="34689" y="2401"/>
                  </a:lnTo>
                  <a:lnTo>
                    <a:pt x="33120" y="2101"/>
                  </a:lnTo>
                  <a:lnTo>
                    <a:pt x="31538" y="1801"/>
                  </a:lnTo>
                  <a:lnTo>
                    <a:pt x="29969" y="1528"/>
                  </a:lnTo>
                  <a:lnTo>
                    <a:pt x="28373" y="1269"/>
                  </a:lnTo>
                  <a:lnTo>
                    <a:pt x="26791" y="1037"/>
                  </a:lnTo>
                  <a:lnTo>
                    <a:pt x="25209" y="819"/>
                  </a:lnTo>
                  <a:lnTo>
                    <a:pt x="23626" y="628"/>
                  </a:lnTo>
                  <a:lnTo>
                    <a:pt x="22058" y="450"/>
                  </a:lnTo>
                  <a:lnTo>
                    <a:pt x="20489" y="314"/>
                  </a:lnTo>
                  <a:lnTo>
                    <a:pt x="18934" y="191"/>
                  </a:lnTo>
                  <a:lnTo>
                    <a:pt x="17393" y="96"/>
                  </a:lnTo>
                  <a:lnTo>
                    <a:pt x="15865" y="28"/>
                  </a:lnTo>
                  <a:lnTo>
                    <a:pt x="143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82000" y="871800"/>
              <a:ext cx="1111678" cy="1215790"/>
            </a:xfrm>
            <a:custGeom>
              <a:avLst/>
              <a:gdLst/>
              <a:ahLst/>
              <a:cxnLst/>
              <a:rect l="l" t="t" r="r" b="b"/>
              <a:pathLst>
                <a:path w="51413" h="56228" extrusionOk="0">
                  <a:moveTo>
                    <a:pt x="1" y="0"/>
                  </a:moveTo>
                  <a:lnTo>
                    <a:pt x="301" y="737"/>
                  </a:lnTo>
                  <a:lnTo>
                    <a:pt x="669" y="1623"/>
                  </a:lnTo>
                  <a:lnTo>
                    <a:pt x="1188" y="2796"/>
                  </a:lnTo>
                  <a:lnTo>
                    <a:pt x="1842" y="4229"/>
                  </a:lnTo>
                  <a:lnTo>
                    <a:pt x="2620" y="5906"/>
                  </a:lnTo>
                  <a:lnTo>
                    <a:pt x="3070" y="6834"/>
                  </a:lnTo>
                  <a:lnTo>
                    <a:pt x="3547" y="7803"/>
                  </a:lnTo>
                  <a:lnTo>
                    <a:pt x="4052" y="8812"/>
                  </a:lnTo>
                  <a:lnTo>
                    <a:pt x="4584" y="9876"/>
                  </a:lnTo>
                  <a:lnTo>
                    <a:pt x="5157" y="10967"/>
                  </a:lnTo>
                  <a:lnTo>
                    <a:pt x="5757" y="12086"/>
                  </a:lnTo>
                  <a:lnTo>
                    <a:pt x="6385" y="13245"/>
                  </a:lnTo>
                  <a:lnTo>
                    <a:pt x="7039" y="14418"/>
                  </a:lnTo>
                  <a:lnTo>
                    <a:pt x="7735" y="15632"/>
                  </a:lnTo>
                  <a:lnTo>
                    <a:pt x="8444" y="16846"/>
                  </a:lnTo>
                  <a:lnTo>
                    <a:pt x="9195" y="18088"/>
                  </a:lnTo>
                  <a:lnTo>
                    <a:pt x="9959" y="19329"/>
                  </a:lnTo>
                  <a:lnTo>
                    <a:pt x="10763" y="20584"/>
                  </a:lnTo>
                  <a:lnTo>
                    <a:pt x="11582" y="21853"/>
                  </a:lnTo>
                  <a:lnTo>
                    <a:pt x="12441" y="23108"/>
                  </a:lnTo>
                  <a:lnTo>
                    <a:pt x="13314" y="24362"/>
                  </a:lnTo>
                  <a:lnTo>
                    <a:pt x="14215" y="25604"/>
                  </a:lnTo>
                  <a:lnTo>
                    <a:pt x="15142" y="26845"/>
                  </a:lnTo>
                  <a:lnTo>
                    <a:pt x="16097" y="28073"/>
                  </a:lnTo>
                  <a:lnTo>
                    <a:pt x="17065" y="29273"/>
                  </a:lnTo>
                  <a:lnTo>
                    <a:pt x="24309" y="30078"/>
                  </a:lnTo>
                  <a:lnTo>
                    <a:pt x="19098" y="31688"/>
                  </a:lnTo>
                  <a:lnTo>
                    <a:pt x="19330" y="32029"/>
                  </a:lnTo>
                  <a:lnTo>
                    <a:pt x="19957" y="32956"/>
                  </a:lnTo>
                  <a:lnTo>
                    <a:pt x="20407" y="33597"/>
                  </a:lnTo>
                  <a:lnTo>
                    <a:pt x="20939" y="34320"/>
                  </a:lnTo>
                  <a:lnTo>
                    <a:pt x="21526" y="35125"/>
                  </a:lnTo>
                  <a:lnTo>
                    <a:pt x="22167" y="35984"/>
                  </a:lnTo>
                  <a:lnTo>
                    <a:pt x="22849" y="36871"/>
                  </a:lnTo>
                  <a:lnTo>
                    <a:pt x="23572" y="37785"/>
                  </a:lnTo>
                  <a:lnTo>
                    <a:pt x="24322" y="38685"/>
                  </a:lnTo>
                  <a:lnTo>
                    <a:pt x="25086" y="39572"/>
                  </a:lnTo>
                  <a:lnTo>
                    <a:pt x="25468" y="40008"/>
                  </a:lnTo>
                  <a:lnTo>
                    <a:pt x="25864" y="40418"/>
                  </a:lnTo>
                  <a:lnTo>
                    <a:pt x="26246" y="40827"/>
                  </a:lnTo>
                  <a:lnTo>
                    <a:pt x="26641" y="41223"/>
                  </a:lnTo>
                  <a:lnTo>
                    <a:pt x="27023" y="41591"/>
                  </a:lnTo>
                  <a:lnTo>
                    <a:pt x="27391" y="41932"/>
                  </a:lnTo>
                  <a:lnTo>
                    <a:pt x="27773" y="42259"/>
                  </a:lnTo>
                  <a:lnTo>
                    <a:pt x="28142" y="42559"/>
                  </a:lnTo>
                  <a:lnTo>
                    <a:pt x="35167" y="42655"/>
                  </a:lnTo>
                  <a:lnTo>
                    <a:pt x="30229" y="45192"/>
                  </a:lnTo>
                  <a:lnTo>
                    <a:pt x="30324" y="45342"/>
                  </a:lnTo>
                  <a:lnTo>
                    <a:pt x="30597" y="45751"/>
                  </a:lnTo>
                  <a:lnTo>
                    <a:pt x="31047" y="46392"/>
                  </a:lnTo>
                  <a:lnTo>
                    <a:pt x="31647" y="47211"/>
                  </a:lnTo>
                  <a:lnTo>
                    <a:pt x="32002" y="47675"/>
                  </a:lnTo>
                  <a:lnTo>
                    <a:pt x="32398" y="48166"/>
                  </a:lnTo>
                  <a:lnTo>
                    <a:pt x="32834" y="48684"/>
                  </a:lnTo>
                  <a:lnTo>
                    <a:pt x="33298" y="49230"/>
                  </a:lnTo>
                  <a:lnTo>
                    <a:pt x="33803" y="49775"/>
                  </a:lnTo>
                  <a:lnTo>
                    <a:pt x="34321" y="50335"/>
                  </a:lnTo>
                  <a:lnTo>
                    <a:pt x="34880" y="50907"/>
                  </a:lnTo>
                  <a:lnTo>
                    <a:pt x="35467" y="51467"/>
                  </a:lnTo>
                  <a:lnTo>
                    <a:pt x="36094" y="52026"/>
                  </a:lnTo>
                  <a:lnTo>
                    <a:pt x="36735" y="52572"/>
                  </a:lnTo>
                  <a:lnTo>
                    <a:pt x="37404" y="53090"/>
                  </a:lnTo>
                  <a:lnTo>
                    <a:pt x="37745" y="53349"/>
                  </a:lnTo>
                  <a:lnTo>
                    <a:pt x="38086" y="53595"/>
                  </a:lnTo>
                  <a:lnTo>
                    <a:pt x="38441" y="53840"/>
                  </a:lnTo>
                  <a:lnTo>
                    <a:pt x="38809" y="54072"/>
                  </a:lnTo>
                  <a:lnTo>
                    <a:pt x="39163" y="54290"/>
                  </a:lnTo>
                  <a:lnTo>
                    <a:pt x="39545" y="54509"/>
                  </a:lnTo>
                  <a:lnTo>
                    <a:pt x="39914" y="54713"/>
                  </a:lnTo>
                  <a:lnTo>
                    <a:pt x="40296" y="54918"/>
                  </a:lnTo>
                  <a:lnTo>
                    <a:pt x="40678" y="55095"/>
                  </a:lnTo>
                  <a:lnTo>
                    <a:pt x="41073" y="55273"/>
                  </a:lnTo>
                  <a:lnTo>
                    <a:pt x="41469" y="55436"/>
                  </a:lnTo>
                  <a:lnTo>
                    <a:pt x="41864" y="55586"/>
                  </a:lnTo>
                  <a:lnTo>
                    <a:pt x="42260" y="55723"/>
                  </a:lnTo>
                  <a:lnTo>
                    <a:pt x="42669" y="55845"/>
                  </a:lnTo>
                  <a:lnTo>
                    <a:pt x="43078" y="55941"/>
                  </a:lnTo>
                  <a:lnTo>
                    <a:pt x="43501" y="56036"/>
                  </a:lnTo>
                  <a:lnTo>
                    <a:pt x="43910" y="56105"/>
                  </a:lnTo>
                  <a:lnTo>
                    <a:pt x="44333" y="56173"/>
                  </a:lnTo>
                  <a:lnTo>
                    <a:pt x="44756" y="56214"/>
                  </a:lnTo>
                  <a:lnTo>
                    <a:pt x="45193" y="56227"/>
                  </a:lnTo>
                  <a:lnTo>
                    <a:pt x="45616" y="56227"/>
                  </a:lnTo>
                  <a:lnTo>
                    <a:pt x="46052" y="56214"/>
                  </a:lnTo>
                  <a:lnTo>
                    <a:pt x="46489" y="56173"/>
                  </a:lnTo>
                  <a:lnTo>
                    <a:pt x="46925" y="56118"/>
                  </a:lnTo>
                  <a:lnTo>
                    <a:pt x="47362" y="56036"/>
                  </a:lnTo>
                  <a:lnTo>
                    <a:pt x="47812" y="55941"/>
                  </a:lnTo>
                  <a:lnTo>
                    <a:pt x="48030" y="55777"/>
                  </a:lnTo>
                  <a:lnTo>
                    <a:pt x="48235" y="55600"/>
                  </a:lnTo>
                  <a:lnTo>
                    <a:pt x="48439" y="55423"/>
                  </a:lnTo>
                  <a:lnTo>
                    <a:pt x="48630" y="55218"/>
                  </a:lnTo>
                  <a:lnTo>
                    <a:pt x="48821" y="55013"/>
                  </a:lnTo>
                  <a:lnTo>
                    <a:pt x="48998" y="54781"/>
                  </a:lnTo>
                  <a:lnTo>
                    <a:pt x="49176" y="54550"/>
                  </a:lnTo>
                  <a:lnTo>
                    <a:pt x="49326" y="54304"/>
                  </a:lnTo>
                  <a:lnTo>
                    <a:pt x="49490" y="54059"/>
                  </a:lnTo>
                  <a:lnTo>
                    <a:pt x="49626" y="53799"/>
                  </a:lnTo>
                  <a:lnTo>
                    <a:pt x="49776" y="53527"/>
                  </a:lnTo>
                  <a:lnTo>
                    <a:pt x="49899" y="53240"/>
                  </a:lnTo>
                  <a:lnTo>
                    <a:pt x="50035" y="52954"/>
                  </a:lnTo>
                  <a:lnTo>
                    <a:pt x="50144" y="52653"/>
                  </a:lnTo>
                  <a:lnTo>
                    <a:pt x="50253" y="52353"/>
                  </a:lnTo>
                  <a:lnTo>
                    <a:pt x="50363" y="52053"/>
                  </a:lnTo>
                  <a:lnTo>
                    <a:pt x="50554" y="51412"/>
                  </a:lnTo>
                  <a:lnTo>
                    <a:pt x="50731" y="50771"/>
                  </a:lnTo>
                  <a:lnTo>
                    <a:pt x="50867" y="50103"/>
                  </a:lnTo>
                  <a:lnTo>
                    <a:pt x="51004" y="49421"/>
                  </a:lnTo>
                  <a:lnTo>
                    <a:pt x="51099" y="48739"/>
                  </a:lnTo>
                  <a:lnTo>
                    <a:pt x="51195" y="48057"/>
                  </a:lnTo>
                  <a:lnTo>
                    <a:pt x="51263" y="47375"/>
                  </a:lnTo>
                  <a:lnTo>
                    <a:pt x="51317" y="46692"/>
                  </a:lnTo>
                  <a:lnTo>
                    <a:pt x="51358" y="46024"/>
                  </a:lnTo>
                  <a:lnTo>
                    <a:pt x="51386" y="45369"/>
                  </a:lnTo>
                  <a:lnTo>
                    <a:pt x="51399" y="44728"/>
                  </a:lnTo>
                  <a:lnTo>
                    <a:pt x="51413" y="44114"/>
                  </a:lnTo>
                  <a:lnTo>
                    <a:pt x="51399" y="42955"/>
                  </a:lnTo>
                  <a:lnTo>
                    <a:pt x="51372" y="41945"/>
                  </a:lnTo>
                  <a:lnTo>
                    <a:pt x="51331" y="41100"/>
                  </a:lnTo>
                  <a:lnTo>
                    <a:pt x="51276" y="40459"/>
                  </a:lnTo>
                  <a:lnTo>
                    <a:pt x="51236" y="39899"/>
                  </a:lnTo>
                  <a:lnTo>
                    <a:pt x="46420" y="43951"/>
                  </a:lnTo>
                  <a:lnTo>
                    <a:pt x="49558" y="34457"/>
                  </a:lnTo>
                  <a:lnTo>
                    <a:pt x="49149" y="33761"/>
                  </a:lnTo>
                  <a:lnTo>
                    <a:pt x="48685" y="33052"/>
                  </a:lnTo>
                  <a:lnTo>
                    <a:pt x="48180" y="32342"/>
                  </a:lnTo>
                  <a:lnTo>
                    <a:pt x="47634" y="31606"/>
                  </a:lnTo>
                  <a:lnTo>
                    <a:pt x="47061" y="30883"/>
                  </a:lnTo>
                  <a:lnTo>
                    <a:pt x="46461" y="30133"/>
                  </a:lnTo>
                  <a:lnTo>
                    <a:pt x="45847" y="29396"/>
                  </a:lnTo>
                  <a:lnTo>
                    <a:pt x="45193" y="28659"/>
                  </a:lnTo>
                  <a:lnTo>
                    <a:pt x="44538" y="27923"/>
                  </a:lnTo>
                  <a:lnTo>
                    <a:pt x="43856" y="27186"/>
                  </a:lnTo>
                  <a:lnTo>
                    <a:pt x="43174" y="26450"/>
                  </a:lnTo>
                  <a:lnTo>
                    <a:pt x="42478" y="25740"/>
                  </a:lnTo>
                  <a:lnTo>
                    <a:pt x="41782" y="25031"/>
                  </a:lnTo>
                  <a:lnTo>
                    <a:pt x="41100" y="24335"/>
                  </a:lnTo>
                  <a:lnTo>
                    <a:pt x="39723" y="23012"/>
                  </a:lnTo>
                  <a:lnTo>
                    <a:pt x="38413" y="21757"/>
                  </a:lnTo>
                  <a:lnTo>
                    <a:pt x="37172" y="20625"/>
                  </a:lnTo>
                  <a:lnTo>
                    <a:pt x="36040" y="19602"/>
                  </a:lnTo>
                  <a:lnTo>
                    <a:pt x="35058" y="18729"/>
                  </a:lnTo>
                  <a:lnTo>
                    <a:pt x="34239" y="18006"/>
                  </a:lnTo>
                  <a:lnTo>
                    <a:pt x="33612" y="17474"/>
                  </a:lnTo>
                  <a:lnTo>
                    <a:pt x="33080" y="17024"/>
                  </a:lnTo>
                  <a:lnTo>
                    <a:pt x="30147" y="20461"/>
                  </a:lnTo>
                  <a:lnTo>
                    <a:pt x="30338" y="15373"/>
                  </a:lnTo>
                  <a:lnTo>
                    <a:pt x="30038" y="15155"/>
                  </a:lnTo>
                  <a:lnTo>
                    <a:pt x="29206" y="14555"/>
                  </a:lnTo>
                  <a:lnTo>
                    <a:pt x="27910" y="13668"/>
                  </a:lnTo>
                  <a:lnTo>
                    <a:pt x="27119" y="13136"/>
                  </a:lnTo>
                  <a:lnTo>
                    <a:pt x="26232" y="12550"/>
                  </a:lnTo>
                  <a:lnTo>
                    <a:pt x="25291" y="11936"/>
                  </a:lnTo>
                  <a:lnTo>
                    <a:pt x="24281" y="11308"/>
                  </a:lnTo>
                  <a:lnTo>
                    <a:pt x="23217" y="10653"/>
                  </a:lnTo>
                  <a:lnTo>
                    <a:pt x="22113" y="9999"/>
                  </a:lnTo>
                  <a:lnTo>
                    <a:pt x="20980" y="9344"/>
                  </a:lnTo>
                  <a:lnTo>
                    <a:pt x="19835" y="8716"/>
                  </a:lnTo>
                  <a:lnTo>
                    <a:pt x="18675" y="8103"/>
                  </a:lnTo>
                  <a:lnTo>
                    <a:pt x="18088" y="7816"/>
                  </a:lnTo>
                  <a:lnTo>
                    <a:pt x="17516" y="7530"/>
                  </a:lnTo>
                  <a:lnTo>
                    <a:pt x="16588" y="7093"/>
                  </a:lnTo>
                  <a:lnTo>
                    <a:pt x="15497" y="6602"/>
                  </a:lnTo>
                  <a:lnTo>
                    <a:pt x="12905" y="5470"/>
                  </a:lnTo>
                  <a:lnTo>
                    <a:pt x="10027" y="4229"/>
                  </a:lnTo>
                  <a:lnTo>
                    <a:pt x="7094" y="2974"/>
                  </a:lnTo>
                  <a:lnTo>
                    <a:pt x="2115" y="8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747769" y="931364"/>
              <a:ext cx="1065384" cy="1397181"/>
            </a:xfrm>
            <a:custGeom>
              <a:avLst/>
              <a:gdLst/>
              <a:ahLst/>
              <a:cxnLst/>
              <a:rect l="l" t="t" r="r" b="b"/>
              <a:pathLst>
                <a:path w="49272" h="64617" extrusionOk="0">
                  <a:moveTo>
                    <a:pt x="1" y="0"/>
                  </a:moveTo>
                  <a:lnTo>
                    <a:pt x="1706" y="1569"/>
                  </a:lnTo>
                  <a:lnTo>
                    <a:pt x="3370" y="3138"/>
                  </a:lnTo>
                  <a:lnTo>
                    <a:pt x="4980" y="4693"/>
                  </a:lnTo>
                  <a:lnTo>
                    <a:pt x="6562" y="6234"/>
                  </a:lnTo>
                  <a:lnTo>
                    <a:pt x="8103" y="7762"/>
                  </a:lnTo>
                  <a:lnTo>
                    <a:pt x="9604" y="9276"/>
                  </a:lnTo>
                  <a:lnTo>
                    <a:pt x="11077" y="10777"/>
                  </a:lnTo>
                  <a:lnTo>
                    <a:pt x="12509" y="12264"/>
                  </a:lnTo>
                  <a:lnTo>
                    <a:pt x="13901" y="13750"/>
                  </a:lnTo>
                  <a:lnTo>
                    <a:pt x="15251" y="15210"/>
                  </a:lnTo>
                  <a:lnTo>
                    <a:pt x="16574" y="16656"/>
                  </a:lnTo>
                  <a:lnTo>
                    <a:pt x="17856" y="18088"/>
                  </a:lnTo>
                  <a:lnTo>
                    <a:pt x="19111" y="19507"/>
                  </a:lnTo>
                  <a:lnTo>
                    <a:pt x="20325" y="20898"/>
                  </a:lnTo>
                  <a:lnTo>
                    <a:pt x="21499" y="22290"/>
                  </a:lnTo>
                  <a:lnTo>
                    <a:pt x="22644" y="23654"/>
                  </a:lnTo>
                  <a:lnTo>
                    <a:pt x="23763" y="25004"/>
                  </a:lnTo>
                  <a:lnTo>
                    <a:pt x="24841" y="26341"/>
                  </a:lnTo>
                  <a:lnTo>
                    <a:pt x="25891" y="27650"/>
                  </a:lnTo>
                  <a:lnTo>
                    <a:pt x="26914" y="28946"/>
                  </a:lnTo>
                  <a:lnTo>
                    <a:pt x="27896" y="30228"/>
                  </a:lnTo>
                  <a:lnTo>
                    <a:pt x="28851" y="31483"/>
                  </a:lnTo>
                  <a:lnTo>
                    <a:pt x="29765" y="32711"/>
                  </a:lnTo>
                  <a:lnTo>
                    <a:pt x="30652" y="33939"/>
                  </a:lnTo>
                  <a:lnTo>
                    <a:pt x="31511" y="35126"/>
                  </a:lnTo>
                  <a:lnTo>
                    <a:pt x="32343" y="36299"/>
                  </a:lnTo>
                  <a:lnTo>
                    <a:pt x="33148" y="37458"/>
                  </a:lnTo>
                  <a:lnTo>
                    <a:pt x="33925" y="38577"/>
                  </a:lnTo>
                  <a:lnTo>
                    <a:pt x="34662" y="39682"/>
                  </a:lnTo>
                  <a:lnTo>
                    <a:pt x="35385" y="40773"/>
                  </a:lnTo>
                  <a:lnTo>
                    <a:pt x="36067" y="41823"/>
                  </a:lnTo>
                  <a:lnTo>
                    <a:pt x="36735" y="42860"/>
                  </a:lnTo>
                  <a:lnTo>
                    <a:pt x="37363" y="43869"/>
                  </a:lnTo>
                  <a:lnTo>
                    <a:pt x="37977" y="44865"/>
                  </a:lnTo>
                  <a:lnTo>
                    <a:pt x="38563" y="45820"/>
                  </a:lnTo>
                  <a:lnTo>
                    <a:pt x="39109" y="46747"/>
                  </a:lnTo>
                  <a:lnTo>
                    <a:pt x="40145" y="48534"/>
                  </a:lnTo>
                  <a:lnTo>
                    <a:pt x="41087" y="50212"/>
                  </a:lnTo>
                  <a:lnTo>
                    <a:pt x="41932" y="51781"/>
                  </a:lnTo>
                  <a:lnTo>
                    <a:pt x="42696" y="53227"/>
                  </a:lnTo>
                  <a:lnTo>
                    <a:pt x="43365" y="54550"/>
                  </a:lnTo>
                  <a:lnTo>
                    <a:pt x="43938" y="55750"/>
                  </a:lnTo>
                  <a:lnTo>
                    <a:pt x="44442" y="56828"/>
                  </a:lnTo>
                  <a:lnTo>
                    <a:pt x="44865" y="57769"/>
                  </a:lnTo>
                  <a:lnTo>
                    <a:pt x="45220" y="58574"/>
                  </a:lnTo>
                  <a:lnTo>
                    <a:pt x="45506" y="59256"/>
                  </a:lnTo>
                  <a:lnTo>
                    <a:pt x="45861" y="60156"/>
                  </a:lnTo>
                  <a:lnTo>
                    <a:pt x="45970" y="60470"/>
                  </a:lnTo>
                  <a:lnTo>
                    <a:pt x="49271" y="64617"/>
                  </a:lnTo>
                  <a:lnTo>
                    <a:pt x="49148" y="63853"/>
                  </a:lnTo>
                  <a:lnTo>
                    <a:pt x="49026" y="63103"/>
                  </a:lnTo>
                  <a:lnTo>
                    <a:pt x="48876" y="62339"/>
                  </a:lnTo>
                  <a:lnTo>
                    <a:pt x="48726" y="61589"/>
                  </a:lnTo>
                  <a:lnTo>
                    <a:pt x="48548" y="60825"/>
                  </a:lnTo>
                  <a:lnTo>
                    <a:pt x="48371" y="60075"/>
                  </a:lnTo>
                  <a:lnTo>
                    <a:pt x="48166" y="59324"/>
                  </a:lnTo>
                  <a:lnTo>
                    <a:pt x="47962" y="58560"/>
                  </a:lnTo>
                  <a:lnTo>
                    <a:pt x="47743" y="57810"/>
                  </a:lnTo>
                  <a:lnTo>
                    <a:pt x="47498" y="57060"/>
                  </a:lnTo>
                  <a:lnTo>
                    <a:pt x="47252" y="56310"/>
                  </a:lnTo>
                  <a:lnTo>
                    <a:pt x="46993" y="55559"/>
                  </a:lnTo>
                  <a:lnTo>
                    <a:pt x="46720" y="54809"/>
                  </a:lnTo>
                  <a:lnTo>
                    <a:pt x="46448" y="54059"/>
                  </a:lnTo>
                  <a:lnTo>
                    <a:pt x="46147" y="53309"/>
                  </a:lnTo>
                  <a:lnTo>
                    <a:pt x="45847" y="52558"/>
                  </a:lnTo>
                  <a:lnTo>
                    <a:pt x="45520" y="51822"/>
                  </a:lnTo>
                  <a:lnTo>
                    <a:pt x="45193" y="51072"/>
                  </a:lnTo>
                  <a:lnTo>
                    <a:pt x="44865" y="50335"/>
                  </a:lnTo>
                  <a:lnTo>
                    <a:pt x="44511" y="49598"/>
                  </a:lnTo>
                  <a:lnTo>
                    <a:pt x="44156" y="48862"/>
                  </a:lnTo>
                  <a:lnTo>
                    <a:pt x="43788" y="48125"/>
                  </a:lnTo>
                  <a:lnTo>
                    <a:pt x="43419" y="47389"/>
                  </a:lnTo>
                  <a:lnTo>
                    <a:pt x="43024" y="46652"/>
                  </a:lnTo>
                  <a:lnTo>
                    <a:pt x="42628" y="45929"/>
                  </a:lnTo>
                  <a:lnTo>
                    <a:pt x="42233" y="45206"/>
                  </a:lnTo>
                  <a:lnTo>
                    <a:pt x="41823" y="44469"/>
                  </a:lnTo>
                  <a:lnTo>
                    <a:pt x="41400" y="43760"/>
                  </a:lnTo>
                  <a:lnTo>
                    <a:pt x="40541" y="42314"/>
                  </a:lnTo>
                  <a:lnTo>
                    <a:pt x="39641" y="40896"/>
                  </a:lnTo>
                  <a:lnTo>
                    <a:pt x="38727" y="39477"/>
                  </a:lnTo>
                  <a:lnTo>
                    <a:pt x="37786" y="38072"/>
                  </a:lnTo>
                  <a:lnTo>
                    <a:pt x="36817" y="36694"/>
                  </a:lnTo>
                  <a:lnTo>
                    <a:pt x="35821" y="35316"/>
                  </a:lnTo>
                  <a:lnTo>
                    <a:pt x="34812" y="33952"/>
                  </a:lnTo>
                  <a:lnTo>
                    <a:pt x="33775" y="32616"/>
                  </a:lnTo>
                  <a:lnTo>
                    <a:pt x="32739" y="31292"/>
                  </a:lnTo>
                  <a:lnTo>
                    <a:pt x="31675" y="29983"/>
                  </a:lnTo>
                  <a:lnTo>
                    <a:pt x="30611" y="28687"/>
                  </a:lnTo>
                  <a:lnTo>
                    <a:pt x="29519" y="27405"/>
                  </a:lnTo>
                  <a:lnTo>
                    <a:pt x="28428" y="26150"/>
                  </a:lnTo>
                  <a:lnTo>
                    <a:pt x="27337" y="24922"/>
                  </a:lnTo>
                  <a:lnTo>
                    <a:pt x="26232" y="23708"/>
                  </a:lnTo>
                  <a:lnTo>
                    <a:pt x="25127" y="22508"/>
                  </a:lnTo>
                  <a:lnTo>
                    <a:pt x="24036" y="21348"/>
                  </a:lnTo>
                  <a:lnTo>
                    <a:pt x="22931" y="20189"/>
                  </a:lnTo>
                  <a:lnTo>
                    <a:pt x="21826" y="19070"/>
                  </a:lnTo>
                  <a:lnTo>
                    <a:pt x="20735" y="17965"/>
                  </a:lnTo>
                  <a:lnTo>
                    <a:pt x="19643" y="16901"/>
                  </a:lnTo>
                  <a:lnTo>
                    <a:pt x="18566" y="15851"/>
                  </a:lnTo>
                  <a:lnTo>
                    <a:pt x="17502" y="14828"/>
                  </a:lnTo>
                  <a:lnTo>
                    <a:pt x="16451" y="13832"/>
                  </a:lnTo>
                  <a:lnTo>
                    <a:pt x="15415" y="12864"/>
                  </a:lnTo>
                  <a:lnTo>
                    <a:pt x="14392" y="11923"/>
                  </a:lnTo>
                  <a:lnTo>
                    <a:pt x="13382" y="11022"/>
                  </a:lnTo>
                  <a:lnTo>
                    <a:pt x="12414" y="10136"/>
                  </a:lnTo>
                  <a:lnTo>
                    <a:pt x="10518" y="8485"/>
                  </a:lnTo>
                  <a:lnTo>
                    <a:pt x="8731" y="6944"/>
                  </a:lnTo>
                  <a:lnTo>
                    <a:pt x="7067" y="5552"/>
                  </a:lnTo>
                  <a:lnTo>
                    <a:pt x="5539" y="4297"/>
                  </a:lnTo>
                  <a:lnTo>
                    <a:pt x="4161" y="3192"/>
                  </a:lnTo>
                  <a:lnTo>
                    <a:pt x="2961" y="2238"/>
                  </a:lnTo>
                  <a:lnTo>
                    <a:pt x="1938" y="1446"/>
                  </a:lnTo>
                  <a:lnTo>
                    <a:pt x="1119" y="819"/>
                  </a:lnTo>
                  <a:lnTo>
                    <a:pt x="505" y="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Antecedentes</a:t>
            </a:r>
            <a:endParaRPr/>
          </a:p>
        </p:txBody>
      </p:sp>
      <p:grpSp>
        <p:nvGrpSpPr>
          <p:cNvPr id="86" name="Google Shape;86;p14"/>
          <p:cNvGrpSpPr/>
          <p:nvPr/>
        </p:nvGrpSpPr>
        <p:grpSpPr>
          <a:xfrm>
            <a:off x="457200" y="1132150"/>
            <a:ext cx="8229500" cy="595200"/>
            <a:chOff x="457200" y="1132150"/>
            <a:chExt cx="8229500" cy="595200"/>
          </a:xfrm>
        </p:grpSpPr>
        <p:sp>
          <p:nvSpPr>
            <p:cNvPr id="87" name="Google Shape;87;p14"/>
            <p:cNvSpPr txBox="1"/>
            <p:nvPr/>
          </p:nvSpPr>
          <p:spPr>
            <a:xfrm>
              <a:off x="457200" y="1132150"/>
              <a:ext cx="2761800" cy="595200"/>
            </a:xfrm>
            <a:prstGeom prst="rect">
              <a:avLst/>
            </a:prstGeom>
            <a:solidFill>
              <a:srgbClr val="796D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Inicio de la Guerra Fría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5924900" y="1132150"/>
              <a:ext cx="2761800" cy="595200"/>
            </a:xfrm>
            <a:prstGeom prst="rect">
              <a:avLst/>
            </a:prstGeom>
            <a:solidFill>
              <a:srgbClr val="796D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Influencia Soviética postguerra.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971200" y="1132150"/>
              <a:ext cx="1201500" cy="59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1947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0" name="Google Shape;90;p14"/>
            <p:cNvCxnSpPr>
              <a:stCxn id="87" idx="3"/>
              <a:endCxn id="89" idx="2"/>
            </p:cNvCxnSpPr>
            <p:nvPr/>
          </p:nvCxnSpPr>
          <p:spPr>
            <a:xfrm>
              <a:off x="3219000" y="1429750"/>
              <a:ext cx="75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91" name="Google Shape;91;p14"/>
            <p:cNvCxnSpPr>
              <a:stCxn id="89" idx="6"/>
              <a:endCxn id="88" idx="1"/>
            </p:cNvCxnSpPr>
            <p:nvPr/>
          </p:nvCxnSpPr>
          <p:spPr>
            <a:xfrm>
              <a:off x="5172700" y="1429750"/>
              <a:ext cx="75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4"/>
          <p:cNvGrpSpPr/>
          <p:nvPr/>
        </p:nvGrpSpPr>
        <p:grpSpPr>
          <a:xfrm>
            <a:off x="457200" y="2133725"/>
            <a:ext cx="8229500" cy="595200"/>
            <a:chOff x="457200" y="1925250"/>
            <a:chExt cx="8229500" cy="595200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457200" y="1925250"/>
              <a:ext cx="2761800" cy="595200"/>
            </a:xfrm>
            <a:prstGeom prst="rect">
              <a:avLst/>
            </a:prstGeom>
            <a:solidFill>
              <a:srgbClr val="DB8C48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Revolución Cubana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5924900" y="1925250"/>
              <a:ext cx="2761800" cy="595200"/>
            </a:xfrm>
            <a:prstGeom prst="rect">
              <a:avLst/>
            </a:prstGeom>
            <a:solidFill>
              <a:srgbClr val="DB8C48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Victoria Revolucionaria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3971200" y="1925250"/>
              <a:ext cx="1201500" cy="59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1959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6" name="Google Shape;96;p14"/>
            <p:cNvCxnSpPr>
              <a:stCxn id="93" idx="3"/>
              <a:endCxn id="95" idx="2"/>
            </p:cNvCxnSpPr>
            <p:nvPr/>
          </p:nvCxnSpPr>
          <p:spPr>
            <a:xfrm>
              <a:off x="3219000" y="2222850"/>
              <a:ext cx="75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97" name="Google Shape;97;p14"/>
            <p:cNvCxnSpPr>
              <a:stCxn id="95" idx="6"/>
              <a:endCxn id="94" idx="1"/>
            </p:cNvCxnSpPr>
            <p:nvPr/>
          </p:nvCxnSpPr>
          <p:spPr>
            <a:xfrm>
              <a:off x="5172700" y="2222850"/>
              <a:ext cx="75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8" name="Google Shape;98;p14"/>
          <p:cNvGrpSpPr/>
          <p:nvPr/>
        </p:nvGrpSpPr>
        <p:grpSpPr>
          <a:xfrm>
            <a:off x="457200" y="3135300"/>
            <a:ext cx="8229500" cy="595200"/>
            <a:chOff x="457200" y="2718350"/>
            <a:chExt cx="8229500" cy="595200"/>
          </a:xfrm>
        </p:grpSpPr>
        <p:sp>
          <p:nvSpPr>
            <p:cNvPr id="99" name="Google Shape;99;p14"/>
            <p:cNvSpPr txBox="1"/>
            <p:nvPr/>
          </p:nvSpPr>
          <p:spPr>
            <a:xfrm>
              <a:off x="457200" y="2718350"/>
              <a:ext cx="2761800" cy="595200"/>
            </a:xfrm>
            <a:prstGeom prst="rect">
              <a:avLst/>
            </a:prstGeom>
            <a:solidFill>
              <a:srgbClr val="BF8E51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Invasión de Playa Girón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5924900" y="2718350"/>
              <a:ext cx="2761800" cy="595200"/>
            </a:xfrm>
            <a:prstGeom prst="rect">
              <a:avLst/>
            </a:prstGeom>
            <a:solidFill>
              <a:srgbClr val="BF8E51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Impacto del modelo revolucionario y patriótico.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971200" y="2718350"/>
              <a:ext cx="1201500" cy="595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1961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02" name="Google Shape;102;p14"/>
            <p:cNvCxnSpPr>
              <a:stCxn id="99" idx="3"/>
              <a:endCxn id="101" idx="2"/>
            </p:cNvCxnSpPr>
            <p:nvPr/>
          </p:nvCxnSpPr>
          <p:spPr>
            <a:xfrm>
              <a:off x="3219000" y="3015950"/>
              <a:ext cx="75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03" name="Google Shape;103;p14"/>
            <p:cNvCxnSpPr>
              <a:stCxn id="101" idx="6"/>
              <a:endCxn id="100" idx="1"/>
            </p:cNvCxnSpPr>
            <p:nvPr/>
          </p:nvCxnSpPr>
          <p:spPr>
            <a:xfrm>
              <a:off x="5172700" y="3015950"/>
              <a:ext cx="75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4" name="Google Shape;104;p14"/>
          <p:cNvGrpSpPr/>
          <p:nvPr/>
        </p:nvGrpSpPr>
        <p:grpSpPr>
          <a:xfrm>
            <a:off x="457200" y="4136875"/>
            <a:ext cx="8229500" cy="595200"/>
            <a:chOff x="457200" y="4136875"/>
            <a:chExt cx="8229500" cy="595200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457200" y="4136875"/>
              <a:ext cx="2761800" cy="595200"/>
            </a:xfrm>
            <a:prstGeom prst="rect">
              <a:avLst/>
            </a:prstGeom>
            <a:solidFill>
              <a:srgbClr val="C4CCAD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Plan Condor</a:t>
              </a:r>
              <a:endParaRPr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5924900" y="4136875"/>
              <a:ext cx="2761800" cy="595200"/>
            </a:xfrm>
            <a:prstGeom prst="rect">
              <a:avLst/>
            </a:prstGeom>
            <a:solidFill>
              <a:srgbClr val="C4CCAD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Represión y Autoritarismo en Latinoamérica.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971200" y="4136875"/>
              <a:ext cx="1201500" cy="59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1968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08" name="Google Shape;108;p14"/>
            <p:cNvCxnSpPr>
              <a:stCxn id="105" idx="3"/>
              <a:endCxn id="107" idx="2"/>
            </p:cNvCxnSpPr>
            <p:nvPr/>
          </p:nvCxnSpPr>
          <p:spPr>
            <a:xfrm>
              <a:off x="3219000" y="4434475"/>
              <a:ext cx="75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09" name="Google Shape;109;p14"/>
            <p:cNvCxnSpPr>
              <a:stCxn id="107" idx="6"/>
              <a:endCxn id="106" idx="1"/>
            </p:cNvCxnSpPr>
            <p:nvPr/>
          </p:nvCxnSpPr>
          <p:spPr>
            <a:xfrm>
              <a:off x="5172700" y="4434475"/>
              <a:ext cx="75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Orígenes</a:t>
            </a:r>
            <a:endParaRPr dirty="0"/>
          </a:p>
        </p:txBody>
      </p:sp>
      <p:grpSp>
        <p:nvGrpSpPr>
          <p:cNvPr id="115" name="Google Shape;115;p15"/>
          <p:cNvGrpSpPr/>
          <p:nvPr/>
        </p:nvGrpSpPr>
        <p:grpSpPr>
          <a:xfrm>
            <a:off x="457201" y="1224425"/>
            <a:ext cx="1970700" cy="3507650"/>
            <a:chOff x="457201" y="1224425"/>
            <a:chExt cx="1970700" cy="3507650"/>
          </a:xfrm>
        </p:grpSpPr>
        <p:grpSp>
          <p:nvGrpSpPr>
            <p:cNvPr id="116" name="Google Shape;116;p15"/>
            <p:cNvGrpSpPr/>
            <p:nvPr/>
          </p:nvGrpSpPr>
          <p:grpSpPr>
            <a:xfrm>
              <a:off x="457201" y="3907475"/>
              <a:ext cx="1970700" cy="824600"/>
              <a:chOff x="457201" y="3907475"/>
              <a:chExt cx="1970700" cy="824600"/>
            </a:xfrm>
          </p:grpSpPr>
          <p:sp>
            <p:nvSpPr>
              <p:cNvPr id="117" name="Google Shape;117;p15"/>
              <p:cNvSpPr txBox="1"/>
              <p:nvPr/>
            </p:nvSpPr>
            <p:spPr>
              <a:xfrm>
                <a:off x="457201" y="3907475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b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Hombres de Maíz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8" name="Google Shape;118;p15"/>
              <p:cNvSpPr txBox="1"/>
              <p:nvPr/>
            </p:nvSpPr>
            <p:spPr>
              <a:xfrm>
                <a:off x="457201" y="4249075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Miguel Ángel Asturias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9" name="Google Shape;119;p15"/>
            <p:cNvSpPr/>
            <p:nvPr/>
          </p:nvSpPr>
          <p:spPr>
            <a:xfrm>
              <a:off x="1075162" y="1224425"/>
              <a:ext cx="734700" cy="734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1061362" y="2913500"/>
              <a:ext cx="762300" cy="48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1949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2556100" y="1224425"/>
            <a:ext cx="2211900" cy="3507650"/>
            <a:chOff x="2556067" y="1224425"/>
            <a:chExt cx="2211900" cy="3507650"/>
          </a:xfrm>
        </p:grpSpPr>
        <p:sp>
          <p:nvSpPr>
            <p:cNvPr id="122" name="Google Shape;122;p15"/>
            <p:cNvSpPr txBox="1"/>
            <p:nvPr/>
          </p:nvSpPr>
          <p:spPr>
            <a:xfrm>
              <a:off x="2556067" y="3907475"/>
              <a:ext cx="2211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 Ciudad y los Perros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2666208" y="4249075"/>
              <a:ext cx="1970622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Mario Vargas Llosa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284163" y="1224425"/>
              <a:ext cx="734700" cy="734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3230726" y="2913500"/>
              <a:ext cx="841800" cy="48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1962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4875203" y="1224425"/>
            <a:ext cx="1970622" cy="3507650"/>
            <a:chOff x="4875203" y="1224425"/>
            <a:chExt cx="1970622" cy="3507650"/>
          </a:xfrm>
        </p:grpSpPr>
        <p:sp>
          <p:nvSpPr>
            <p:cNvPr id="127" name="Google Shape;127;p15"/>
            <p:cNvSpPr txBox="1"/>
            <p:nvPr/>
          </p:nvSpPr>
          <p:spPr>
            <a:xfrm>
              <a:off x="4875203" y="3907475"/>
              <a:ext cx="197062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Rayuela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4875203" y="4249075"/>
              <a:ext cx="1970622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lio Cortázar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493150" y="1224425"/>
              <a:ext cx="734700" cy="73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5439652" y="2913500"/>
              <a:ext cx="841800" cy="483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1663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7091250" y="1224433"/>
            <a:ext cx="1595544" cy="2071717"/>
            <a:chOff x="7091250" y="1224433"/>
            <a:chExt cx="1595544" cy="2071717"/>
          </a:xfrm>
        </p:grpSpPr>
        <p:grpSp>
          <p:nvGrpSpPr>
            <p:cNvPr id="132" name="Google Shape;132;p15"/>
            <p:cNvGrpSpPr/>
            <p:nvPr/>
          </p:nvGrpSpPr>
          <p:grpSpPr>
            <a:xfrm flipH="1">
              <a:off x="7146843" y="1224433"/>
              <a:ext cx="1539951" cy="1983213"/>
              <a:chOff x="682000" y="871800"/>
              <a:chExt cx="1131153" cy="1456745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682000" y="871800"/>
                <a:ext cx="1111678" cy="1215790"/>
              </a:xfrm>
              <a:custGeom>
                <a:avLst/>
                <a:gdLst/>
                <a:ahLst/>
                <a:cxnLst/>
                <a:rect l="l" t="t" r="r" b="b"/>
                <a:pathLst>
                  <a:path w="51413" h="56228" extrusionOk="0">
                    <a:moveTo>
                      <a:pt x="1" y="0"/>
                    </a:moveTo>
                    <a:lnTo>
                      <a:pt x="301" y="737"/>
                    </a:lnTo>
                    <a:lnTo>
                      <a:pt x="669" y="1623"/>
                    </a:lnTo>
                    <a:lnTo>
                      <a:pt x="1188" y="2796"/>
                    </a:lnTo>
                    <a:lnTo>
                      <a:pt x="1842" y="4229"/>
                    </a:lnTo>
                    <a:lnTo>
                      <a:pt x="2620" y="5906"/>
                    </a:lnTo>
                    <a:lnTo>
                      <a:pt x="3070" y="6834"/>
                    </a:lnTo>
                    <a:lnTo>
                      <a:pt x="3547" y="7803"/>
                    </a:lnTo>
                    <a:lnTo>
                      <a:pt x="4052" y="8812"/>
                    </a:lnTo>
                    <a:lnTo>
                      <a:pt x="4584" y="9876"/>
                    </a:lnTo>
                    <a:lnTo>
                      <a:pt x="5157" y="10967"/>
                    </a:lnTo>
                    <a:lnTo>
                      <a:pt x="5757" y="12086"/>
                    </a:lnTo>
                    <a:lnTo>
                      <a:pt x="6385" y="13245"/>
                    </a:lnTo>
                    <a:lnTo>
                      <a:pt x="7039" y="14418"/>
                    </a:lnTo>
                    <a:lnTo>
                      <a:pt x="7735" y="15632"/>
                    </a:lnTo>
                    <a:lnTo>
                      <a:pt x="8444" y="16846"/>
                    </a:lnTo>
                    <a:lnTo>
                      <a:pt x="9195" y="18088"/>
                    </a:lnTo>
                    <a:lnTo>
                      <a:pt x="9959" y="19329"/>
                    </a:lnTo>
                    <a:lnTo>
                      <a:pt x="10763" y="20584"/>
                    </a:lnTo>
                    <a:lnTo>
                      <a:pt x="11582" y="21853"/>
                    </a:lnTo>
                    <a:lnTo>
                      <a:pt x="12441" y="23108"/>
                    </a:lnTo>
                    <a:lnTo>
                      <a:pt x="13314" y="24362"/>
                    </a:lnTo>
                    <a:lnTo>
                      <a:pt x="14215" y="25604"/>
                    </a:lnTo>
                    <a:lnTo>
                      <a:pt x="15142" y="26845"/>
                    </a:lnTo>
                    <a:lnTo>
                      <a:pt x="16097" y="28073"/>
                    </a:lnTo>
                    <a:lnTo>
                      <a:pt x="17065" y="29273"/>
                    </a:lnTo>
                    <a:lnTo>
                      <a:pt x="24309" y="30078"/>
                    </a:lnTo>
                    <a:lnTo>
                      <a:pt x="19098" y="31688"/>
                    </a:lnTo>
                    <a:lnTo>
                      <a:pt x="19330" y="32029"/>
                    </a:lnTo>
                    <a:lnTo>
                      <a:pt x="19957" y="32956"/>
                    </a:lnTo>
                    <a:lnTo>
                      <a:pt x="20407" y="33597"/>
                    </a:lnTo>
                    <a:lnTo>
                      <a:pt x="20939" y="34320"/>
                    </a:lnTo>
                    <a:lnTo>
                      <a:pt x="21526" y="35125"/>
                    </a:lnTo>
                    <a:lnTo>
                      <a:pt x="22167" y="35984"/>
                    </a:lnTo>
                    <a:lnTo>
                      <a:pt x="22849" y="36871"/>
                    </a:lnTo>
                    <a:lnTo>
                      <a:pt x="23572" y="37785"/>
                    </a:lnTo>
                    <a:lnTo>
                      <a:pt x="24322" y="38685"/>
                    </a:lnTo>
                    <a:lnTo>
                      <a:pt x="25086" y="39572"/>
                    </a:lnTo>
                    <a:lnTo>
                      <a:pt x="25468" y="40008"/>
                    </a:lnTo>
                    <a:lnTo>
                      <a:pt x="25864" y="40418"/>
                    </a:lnTo>
                    <a:lnTo>
                      <a:pt x="26246" y="40827"/>
                    </a:lnTo>
                    <a:lnTo>
                      <a:pt x="26641" y="41223"/>
                    </a:lnTo>
                    <a:lnTo>
                      <a:pt x="27023" y="41591"/>
                    </a:lnTo>
                    <a:lnTo>
                      <a:pt x="27391" y="41932"/>
                    </a:lnTo>
                    <a:lnTo>
                      <a:pt x="27773" y="42259"/>
                    </a:lnTo>
                    <a:lnTo>
                      <a:pt x="28142" y="42559"/>
                    </a:lnTo>
                    <a:lnTo>
                      <a:pt x="35167" y="42655"/>
                    </a:lnTo>
                    <a:lnTo>
                      <a:pt x="30229" y="45192"/>
                    </a:lnTo>
                    <a:lnTo>
                      <a:pt x="30324" y="45342"/>
                    </a:lnTo>
                    <a:lnTo>
                      <a:pt x="30597" y="45751"/>
                    </a:lnTo>
                    <a:lnTo>
                      <a:pt x="31047" y="46392"/>
                    </a:lnTo>
                    <a:lnTo>
                      <a:pt x="31647" y="47211"/>
                    </a:lnTo>
                    <a:lnTo>
                      <a:pt x="32002" y="47675"/>
                    </a:lnTo>
                    <a:lnTo>
                      <a:pt x="32398" y="48166"/>
                    </a:lnTo>
                    <a:lnTo>
                      <a:pt x="32834" y="48684"/>
                    </a:lnTo>
                    <a:lnTo>
                      <a:pt x="33298" y="49230"/>
                    </a:lnTo>
                    <a:lnTo>
                      <a:pt x="33803" y="49775"/>
                    </a:lnTo>
                    <a:lnTo>
                      <a:pt x="34321" y="50335"/>
                    </a:lnTo>
                    <a:lnTo>
                      <a:pt x="34880" y="50907"/>
                    </a:lnTo>
                    <a:lnTo>
                      <a:pt x="35467" y="51467"/>
                    </a:lnTo>
                    <a:lnTo>
                      <a:pt x="36094" y="52026"/>
                    </a:lnTo>
                    <a:lnTo>
                      <a:pt x="36735" y="52572"/>
                    </a:lnTo>
                    <a:lnTo>
                      <a:pt x="37404" y="53090"/>
                    </a:lnTo>
                    <a:lnTo>
                      <a:pt x="37745" y="53349"/>
                    </a:lnTo>
                    <a:lnTo>
                      <a:pt x="38086" y="53595"/>
                    </a:lnTo>
                    <a:lnTo>
                      <a:pt x="38441" y="53840"/>
                    </a:lnTo>
                    <a:lnTo>
                      <a:pt x="38809" y="54072"/>
                    </a:lnTo>
                    <a:lnTo>
                      <a:pt x="39163" y="54290"/>
                    </a:lnTo>
                    <a:lnTo>
                      <a:pt x="39545" y="54509"/>
                    </a:lnTo>
                    <a:lnTo>
                      <a:pt x="39914" y="54713"/>
                    </a:lnTo>
                    <a:lnTo>
                      <a:pt x="40296" y="54918"/>
                    </a:lnTo>
                    <a:lnTo>
                      <a:pt x="40678" y="55095"/>
                    </a:lnTo>
                    <a:lnTo>
                      <a:pt x="41073" y="55273"/>
                    </a:lnTo>
                    <a:lnTo>
                      <a:pt x="41469" y="55436"/>
                    </a:lnTo>
                    <a:lnTo>
                      <a:pt x="41864" y="55586"/>
                    </a:lnTo>
                    <a:lnTo>
                      <a:pt x="42260" y="55723"/>
                    </a:lnTo>
                    <a:lnTo>
                      <a:pt x="42669" y="55845"/>
                    </a:lnTo>
                    <a:lnTo>
                      <a:pt x="43078" y="55941"/>
                    </a:lnTo>
                    <a:lnTo>
                      <a:pt x="43501" y="56036"/>
                    </a:lnTo>
                    <a:lnTo>
                      <a:pt x="43910" y="56105"/>
                    </a:lnTo>
                    <a:lnTo>
                      <a:pt x="44333" y="56173"/>
                    </a:lnTo>
                    <a:lnTo>
                      <a:pt x="44756" y="56214"/>
                    </a:lnTo>
                    <a:lnTo>
                      <a:pt x="45193" y="56227"/>
                    </a:lnTo>
                    <a:lnTo>
                      <a:pt x="45616" y="56227"/>
                    </a:lnTo>
                    <a:lnTo>
                      <a:pt x="46052" y="56214"/>
                    </a:lnTo>
                    <a:lnTo>
                      <a:pt x="46489" y="56173"/>
                    </a:lnTo>
                    <a:lnTo>
                      <a:pt x="46925" y="56118"/>
                    </a:lnTo>
                    <a:lnTo>
                      <a:pt x="47362" y="56036"/>
                    </a:lnTo>
                    <a:lnTo>
                      <a:pt x="47812" y="55941"/>
                    </a:lnTo>
                    <a:lnTo>
                      <a:pt x="48030" y="55777"/>
                    </a:lnTo>
                    <a:lnTo>
                      <a:pt x="48235" y="55600"/>
                    </a:lnTo>
                    <a:lnTo>
                      <a:pt x="48439" y="55423"/>
                    </a:lnTo>
                    <a:lnTo>
                      <a:pt x="48630" y="55218"/>
                    </a:lnTo>
                    <a:lnTo>
                      <a:pt x="48821" y="55013"/>
                    </a:lnTo>
                    <a:lnTo>
                      <a:pt x="48998" y="54781"/>
                    </a:lnTo>
                    <a:lnTo>
                      <a:pt x="49176" y="54550"/>
                    </a:lnTo>
                    <a:lnTo>
                      <a:pt x="49326" y="54304"/>
                    </a:lnTo>
                    <a:lnTo>
                      <a:pt x="49490" y="54059"/>
                    </a:lnTo>
                    <a:lnTo>
                      <a:pt x="49626" y="53799"/>
                    </a:lnTo>
                    <a:lnTo>
                      <a:pt x="49776" y="53527"/>
                    </a:lnTo>
                    <a:lnTo>
                      <a:pt x="49899" y="53240"/>
                    </a:lnTo>
                    <a:lnTo>
                      <a:pt x="50035" y="52954"/>
                    </a:lnTo>
                    <a:lnTo>
                      <a:pt x="50144" y="52653"/>
                    </a:lnTo>
                    <a:lnTo>
                      <a:pt x="50253" y="52353"/>
                    </a:lnTo>
                    <a:lnTo>
                      <a:pt x="50363" y="52053"/>
                    </a:lnTo>
                    <a:lnTo>
                      <a:pt x="50554" y="51412"/>
                    </a:lnTo>
                    <a:lnTo>
                      <a:pt x="50731" y="50771"/>
                    </a:lnTo>
                    <a:lnTo>
                      <a:pt x="50867" y="50103"/>
                    </a:lnTo>
                    <a:lnTo>
                      <a:pt x="51004" y="49421"/>
                    </a:lnTo>
                    <a:lnTo>
                      <a:pt x="51099" y="48739"/>
                    </a:lnTo>
                    <a:lnTo>
                      <a:pt x="51195" y="48057"/>
                    </a:lnTo>
                    <a:lnTo>
                      <a:pt x="51263" y="47375"/>
                    </a:lnTo>
                    <a:lnTo>
                      <a:pt x="51317" y="46692"/>
                    </a:lnTo>
                    <a:lnTo>
                      <a:pt x="51358" y="46024"/>
                    </a:lnTo>
                    <a:lnTo>
                      <a:pt x="51386" y="45369"/>
                    </a:lnTo>
                    <a:lnTo>
                      <a:pt x="51399" y="44728"/>
                    </a:lnTo>
                    <a:lnTo>
                      <a:pt x="51413" y="44114"/>
                    </a:lnTo>
                    <a:lnTo>
                      <a:pt x="51399" y="42955"/>
                    </a:lnTo>
                    <a:lnTo>
                      <a:pt x="51372" y="41945"/>
                    </a:lnTo>
                    <a:lnTo>
                      <a:pt x="51331" y="41100"/>
                    </a:lnTo>
                    <a:lnTo>
                      <a:pt x="51276" y="40459"/>
                    </a:lnTo>
                    <a:lnTo>
                      <a:pt x="51236" y="39899"/>
                    </a:lnTo>
                    <a:lnTo>
                      <a:pt x="46420" y="43951"/>
                    </a:lnTo>
                    <a:lnTo>
                      <a:pt x="49558" y="34457"/>
                    </a:lnTo>
                    <a:lnTo>
                      <a:pt x="49149" y="33761"/>
                    </a:lnTo>
                    <a:lnTo>
                      <a:pt x="48685" y="33052"/>
                    </a:lnTo>
                    <a:lnTo>
                      <a:pt x="48180" y="32342"/>
                    </a:lnTo>
                    <a:lnTo>
                      <a:pt x="47634" y="31606"/>
                    </a:lnTo>
                    <a:lnTo>
                      <a:pt x="47061" y="30883"/>
                    </a:lnTo>
                    <a:lnTo>
                      <a:pt x="46461" y="30133"/>
                    </a:lnTo>
                    <a:lnTo>
                      <a:pt x="45847" y="29396"/>
                    </a:lnTo>
                    <a:lnTo>
                      <a:pt x="45193" y="28659"/>
                    </a:lnTo>
                    <a:lnTo>
                      <a:pt x="44538" y="27923"/>
                    </a:lnTo>
                    <a:lnTo>
                      <a:pt x="43856" y="27186"/>
                    </a:lnTo>
                    <a:lnTo>
                      <a:pt x="43174" y="26450"/>
                    </a:lnTo>
                    <a:lnTo>
                      <a:pt x="42478" y="25740"/>
                    </a:lnTo>
                    <a:lnTo>
                      <a:pt x="41782" y="25031"/>
                    </a:lnTo>
                    <a:lnTo>
                      <a:pt x="41100" y="24335"/>
                    </a:lnTo>
                    <a:lnTo>
                      <a:pt x="39723" y="23012"/>
                    </a:lnTo>
                    <a:lnTo>
                      <a:pt x="38413" y="21757"/>
                    </a:lnTo>
                    <a:lnTo>
                      <a:pt x="37172" y="20625"/>
                    </a:lnTo>
                    <a:lnTo>
                      <a:pt x="36040" y="19602"/>
                    </a:lnTo>
                    <a:lnTo>
                      <a:pt x="35058" y="18729"/>
                    </a:lnTo>
                    <a:lnTo>
                      <a:pt x="34239" y="18006"/>
                    </a:lnTo>
                    <a:lnTo>
                      <a:pt x="33612" y="17474"/>
                    </a:lnTo>
                    <a:lnTo>
                      <a:pt x="33080" y="17024"/>
                    </a:lnTo>
                    <a:lnTo>
                      <a:pt x="30147" y="20461"/>
                    </a:lnTo>
                    <a:lnTo>
                      <a:pt x="30338" y="15373"/>
                    </a:lnTo>
                    <a:lnTo>
                      <a:pt x="30038" y="15155"/>
                    </a:lnTo>
                    <a:lnTo>
                      <a:pt x="29206" y="14555"/>
                    </a:lnTo>
                    <a:lnTo>
                      <a:pt x="27910" y="13668"/>
                    </a:lnTo>
                    <a:lnTo>
                      <a:pt x="27119" y="13136"/>
                    </a:lnTo>
                    <a:lnTo>
                      <a:pt x="26232" y="12550"/>
                    </a:lnTo>
                    <a:lnTo>
                      <a:pt x="25291" y="11936"/>
                    </a:lnTo>
                    <a:lnTo>
                      <a:pt x="24281" y="11308"/>
                    </a:lnTo>
                    <a:lnTo>
                      <a:pt x="23217" y="10653"/>
                    </a:lnTo>
                    <a:lnTo>
                      <a:pt x="22113" y="9999"/>
                    </a:lnTo>
                    <a:lnTo>
                      <a:pt x="20980" y="9344"/>
                    </a:lnTo>
                    <a:lnTo>
                      <a:pt x="19835" y="8716"/>
                    </a:lnTo>
                    <a:lnTo>
                      <a:pt x="18675" y="8103"/>
                    </a:lnTo>
                    <a:lnTo>
                      <a:pt x="18088" y="7816"/>
                    </a:lnTo>
                    <a:lnTo>
                      <a:pt x="17516" y="7530"/>
                    </a:lnTo>
                    <a:lnTo>
                      <a:pt x="16588" y="7093"/>
                    </a:lnTo>
                    <a:lnTo>
                      <a:pt x="15497" y="6602"/>
                    </a:lnTo>
                    <a:lnTo>
                      <a:pt x="12905" y="5470"/>
                    </a:lnTo>
                    <a:lnTo>
                      <a:pt x="10027" y="4229"/>
                    </a:lnTo>
                    <a:lnTo>
                      <a:pt x="7094" y="2974"/>
                    </a:lnTo>
                    <a:lnTo>
                      <a:pt x="2115" y="8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747769" y="931364"/>
                <a:ext cx="1065384" cy="1397181"/>
              </a:xfrm>
              <a:custGeom>
                <a:avLst/>
                <a:gdLst/>
                <a:ahLst/>
                <a:cxnLst/>
                <a:rect l="l" t="t" r="r" b="b"/>
                <a:pathLst>
                  <a:path w="49272" h="64617" extrusionOk="0">
                    <a:moveTo>
                      <a:pt x="1" y="0"/>
                    </a:moveTo>
                    <a:lnTo>
                      <a:pt x="1706" y="1569"/>
                    </a:lnTo>
                    <a:lnTo>
                      <a:pt x="3370" y="3138"/>
                    </a:lnTo>
                    <a:lnTo>
                      <a:pt x="4980" y="4693"/>
                    </a:lnTo>
                    <a:lnTo>
                      <a:pt x="6562" y="6234"/>
                    </a:lnTo>
                    <a:lnTo>
                      <a:pt x="8103" y="7762"/>
                    </a:lnTo>
                    <a:lnTo>
                      <a:pt x="9604" y="9276"/>
                    </a:lnTo>
                    <a:lnTo>
                      <a:pt x="11077" y="10777"/>
                    </a:lnTo>
                    <a:lnTo>
                      <a:pt x="12509" y="12264"/>
                    </a:lnTo>
                    <a:lnTo>
                      <a:pt x="13901" y="13750"/>
                    </a:lnTo>
                    <a:lnTo>
                      <a:pt x="15251" y="15210"/>
                    </a:lnTo>
                    <a:lnTo>
                      <a:pt x="16574" y="16656"/>
                    </a:lnTo>
                    <a:lnTo>
                      <a:pt x="17856" y="18088"/>
                    </a:lnTo>
                    <a:lnTo>
                      <a:pt x="19111" y="19507"/>
                    </a:lnTo>
                    <a:lnTo>
                      <a:pt x="20325" y="20898"/>
                    </a:lnTo>
                    <a:lnTo>
                      <a:pt x="21499" y="22290"/>
                    </a:lnTo>
                    <a:lnTo>
                      <a:pt x="22644" y="23654"/>
                    </a:lnTo>
                    <a:lnTo>
                      <a:pt x="23763" y="25004"/>
                    </a:lnTo>
                    <a:lnTo>
                      <a:pt x="24841" y="26341"/>
                    </a:lnTo>
                    <a:lnTo>
                      <a:pt x="25891" y="27650"/>
                    </a:lnTo>
                    <a:lnTo>
                      <a:pt x="26914" y="28946"/>
                    </a:lnTo>
                    <a:lnTo>
                      <a:pt x="27896" y="30228"/>
                    </a:lnTo>
                    <a:lnTo>
                      <a:pt x="28851" y="31483"/>
                    </a:lnTo>
                    <a:lnTo>
                      <a:pt x="29765" y="32711"/>
                    </a:lnTo>
                    <a:lnTo>
                      <a:pt x="30652" y="33939"/>
                    </a:lnTo>
                    <a:lnTo>
                      <a:pt x="31511" y="35126"/>
                    </a:lnTo>
                    <a:lnTo>
                      <a:pt x="32343" y="36299"/>
                    </a:lnTo>
                    <a:lnTo>
                      <a:pt x="33148" y="37458"/>
                    </a:lnTo>
                    <a:lnTo>
                      <a:pt x="33925" y="38577"/>
                    </a:lnTo>
                    <a:lnTo>
                      <a:pt x="34662" y="39682"/>
                    </a:lnTo>
                    <a:lnTo>
                      <a:pt x="35385" y="40773"/>
                    </a:lnTo>
                    <a:lnTo>
                      <a:pt x="36067" y="41823"/>
                    </a:lnTo>
                    <a:lnTo>
                      <a:pt x="36735" y="42860"/>
                    </a:lnTo>
                    <a:lnTo>
                      <a:pt x="37363" y="43869"/>
                    </a:lnTo>
                    <a:lnTo>
                      <a:pt x="37977" y="44865"/>
                    </a:lnTo>
                    <a:lnTo>
                      <a:pt x="38563" y="45820"/>
                    </a:lnTo>
                    <a:lnTo>
                      <a:pt x="39109" y="46747"/>
                    </a:lnTo>
                    <a:lnTo>
                      <a:pt x="40145" y="48534"/>
                    </a:lnTo>
                    <a:lnTo>
                      <a:pt x="41087" y="50212"/>
                    </a:lnTo>
                    <a:lnTo>
                      <a:pt x="41932" y="51781"/>
                    </a:lnTo>
                    <a:lnTo>
                      <a:pt x="42696" y="53227"/>
                    </a:lnTo>
                    <a:lnTo>
                      <a:pt x="43365" y="54550"/>
                    </a:lnTo>
                    <a:lnTo>
                      <a:pt x="43938" y="55750"/>
                    </a:lnTo>
                    <a:lnTo>
                      <a:pt x="44442" y="56828"/>
                    </a:lnTo>
                    <a:lnTo>
                      <a:pt x="44865" y="57769"/>
                    </a:lnTo>
                    <a:lnTo>
                      <a:pt x="45220" y="58574"/>
                    </a:lnTo>
                    <a:lnTo>
                      <a:pt x="45506" y="59256"/>
                    </a:lnTo>
                    <a:lnTo>
                      <a:pt x="45861" y="60156"/>
                    </a:lnTo>
                    <a:lnTo>
                      <a:pt x="45970" y="60470"/>
                    </a:lnTo>
                    <a:lnTo>
                      <a:pt x="49271" y="64617"/>
                    </a:lnTo>
                    <a:lnTo>
                      <a:pt x="49148" y="63853"/>
                    </a:lnTo>
                    <a:lnTo>
                      <a:pt x="49026" y="63103"/>
                    </a:lnTo>
                    <a:lnTo>
                      <a:pt x="48876" y="62339"/>
                    </a:lnTo>
                    <a:lnTo>
                      <a:pt x="48726" y="61589"/>
                    </a:lnTo>
                    <a:lnTo>
                      <a:pt x="48548" y="60825"/>
                    </a:lnTo>
                    <a:lnTo>
                      <a:pt x="48371" y="60075"/>
                    </a:lnTo>
                    <a:lnTo>
                      <a:pt x="48166" y="59324"/>
                    </a:lnTo>
                    <a:lnTo>
                      <a:pt x="47962" y="58560"/>
                    </a:lnTo>
                    <a:lnTo>
                      <a:pt x="47743" y="57810"/>
                    </a:lnTo>
                    <a:lnTo>
                      <a:pt x="47498" y="57060"/>
                    </a:lnTo>
                    <a:lnTo>
                      <a:pt x="47252" y="56310"/>
                    </a:lnTo>
                    <a:lnTo>
                      <a:pt x="46993" y="55559"/>
                    </a:lnTo>
                    <a:lnTo>
                      <a:pt x="46720" y="54809"/>
                    </a:lnTo>
                    <a:lnTo>
                      <a:pt x="46448" y="54059"/>
                    </a:lnTo>
                    <a:lnTo>
                      <a:pt x="46147" y="53309"/>
                    </a:lnTo>
                    <a:lnTo>
                      <a:pt x="45847" y="52558"/>
                    </a:lnTo>
                    <a:lnTo>
                      <a:pt x="45520" y="51822"/>
                    </a:lnTo>
                    <a:lnTo>
                      <a:pt x="45193" y="51072"/>
                    </a:lnTo>
                    <a:lnTo>
                      <a:pt x="44865" y="50335"/>
                    </a:lnTo>
                    <a:lnTo>
                      <a:pt x="44511" y="49598"/>
                    </a:lnTo>
                    <a:lnTo>
                      <a:pt x="44156" y="48862"/>
                    </a:lnTo>
                    <a:lnTo>
                      <a:pt x="43788" y="48125"/>
                    </a:lnTo>
                    <a:lnTo>
                      <a:pt x="43419" y="47389"/>
                    </a:lnTo>
                    <a:lnTo>
                      <a:pt x="43024" y="46652"/>
                    </a:lnTo>
                    <a:lnTo>
                      <a:pt x="42628" y="45929"/>
                    </a:lnTo>
                    <a:lnTo>
                      <a:pt x="42233" y="45206"/>
                    </a:lnTo>
                    <a:lnTo>
                      <a:pt x="41823" y="44469"/>
                    </a:lnTo>
                    <a:lnTo>
                      <a:pt x="41400" y="43760"/>
                    </a:lnTo>
                    <a:lnTo>
                      <a:pt x="40541" y="42314"/>
                    </a:lnTo>
                    <a:lnTo>
                      <a:pt x="39641" y="40896"/>
                    </a:lnTo>
                    <a:lnTo>
                      <a:pt x="38727" y="39477"/>
                    </a:lnTo>
                    <a:lnTo>
                      <a:pt x="37786" y="38072"/>
                    </a:lnTo>
                    <a:lnTo>
                      <a:pt x="36817" y="36694"/>
                    </a:lnTo>
                    <a:lnTo>
                      <a:pt x="35821" y="35316"/>
                    </a:lnTo>
                    <a:lnTo>
                      <a:pt x="34812" y="33952"/>
                    </a:lnTo>
                    <a:lnTo>
                      <a:pt x="33775" y="32616"/>
                    </a:lnTo>
                    <a:lnTo>
                      <a:pt x="32739" y="31292"/>
                    </a:lnTo>
                    <a:lnTo>
                      <a:pt x="31675" y="29983"/>
                    </a:lnTo>
                    <a:lnTo>
                      <a:pt x="30611" y="28687"/>
                    </a:lnTo>
                    <a:lnTo>
                      <a:pt x="29519" y="27405"/>
                    </a:lnTo>
                    <a:lnTo>
                      <a:pt x="28428" y="26150"/>
                    </a:lnTo>
                    <a:lnTo>
                      <a:pt x="27337" y="24922"/>
                    </a:lnTo>
                    <a:lnTo>
                      <a:pt x="26232" y="23708"/>
                    </a:lnTo>
                    <a:lnTo>
                      <a:pt x="25127" y="22508"/>
                    </a:lnTo>
                    <a:lnTo>
                      <a:pt x="24036" y="21348"/>
                    </a:lnTo>
                    <a:lnTo>
                      <a:pt x="22931" y="20189"/>
                    </a:lnTo>
                    <a:lnTo>
                      <a:pt x="21826" y="19070"/>
                    </a:lnTo>
                    <a:lnTo>
                      <a:pt x="20735" y="17965"/>
                    </a:lnTo>
                    <a:lnTo>
                      <a:pt x="19643" y="16901"/>
                    </a:lnTo>
                    <a:lnTo>
                      <a:pt x="18566" y="15851"/>
                    </a:lnTo>
                    <a:lnTo>
                      <a:pt x="17502" y="14828"/>
                    </a:lnTo>
                    <a:lnTo>
                      <a:pt x="16451" y="13832"/>
                    </a:lnTo>
                    <a:lnTo>
                      <a:pt x="15415" y="12864"/>
                    </a:lnTo>
                    <a:lnTo>
                      <a:pt x="14392" y="11923"/>
                    </a:lnTo>
                    <a:lnTo>
                      <a:pt x="13382" y="11022"/>
                    </a:lnTo>
                    <a:lnTo>
                      <a:pt x="12414" y="10136"/>
                    </a:lnTo>
                    <a:lnTo>
                      <a:pt x="10518" y="8485"/>
                    </a:lnTo>
                    <a:lnTo>
                      <a:pt x="8731" y="6944"/>
                    </a:lnTo>
                    <a:lnTo>
                      <a:pt x="7067" y="5552"/>
                    </a:lnTo>
                    <a:lnTo>
                      <a:pt x="5539" y="4297"/>
                    </a:lnTo>
                    <a:lnTo>
                      <a:pt x="4161" y="3192"/>
                    </a:lnTo>
                    <a:lnTo>
                      <a:pt x="2961" y="2238"/>
                    </a:lnTo>
                    <a:lnTo>
                      <a:pt x="1938" y="1446"/>
                    </a:lnTo>
                    <a:lnTo>
                      <a:pt x="1119" y="819"/>
                    </a:lnTo>
                    <a:lnTo>
                      <a:pt x="505" y="3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" name="Google Shape;135;p15"/>
            <p:cNvSpPr/>
            <p:nvPr/>
          </p:nvSpPr>
          <p:spPr>
            <a:xfrm>
              <a:off x="7091250" y="3013850"/>
              <a:ext cx="282300" cy="282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6" name="Google Shape;136;p15"/>
          <p:cNvCxnSpPr>
            <a:stCxn id="130" idx="3"/>
            <a:endCxn id="135" idx="2"/>
          </p:cNvCxnSpPr>
          <p:nvPr/>
        </p:nvCxnSpPr>
        <p:spPr>
          <a:xfrm>
            <a:off x="6281452" y="3155000"/>
            <a:ext cx="809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5"/>
          <p:cNvCxnSpPr>
            <a:stCxn id="130" idx="1"/>
            <a:endCxn id="125" idx="3"/>
          </p:cNvCxnSpPr>
          <p:nvPr/>
        </p:nvCxnSpPr>
        <p:spPr>
          <a:xfrm rot="10800000">
            <a:off x="4072552" y="3155000"/>
            <a:ext cx="136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5"/>
          <p:cNvCxnSpPr>
            <a:stCxn id="125" idx="1"/>
            <a:endCxn id="120" idx="3"/>
          </p:cNvCxnSpPr>
          <p:nvPr/>
        </p:nvCxnSpPr>
        <p:spPr>
          <a:xfrm rot="10800000">
            <a:off x="1823759" y="3155000"/>
            <a:ext cx="140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15"/>
          <p:cNvCxnSpPr>
            <a:stCxn id="119" idx="4"/>
            <a:endCxn id="120" idx="0"/>
          </p:cNvCxnSpPr>
          <p:nvPr/>
        </p:nvCxnSpPr>
        <p:spPr>
          <a:xfrm>
            <a:off x="1442512" y="1959125"/>
            <a:ext cx="0" cy="9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5"/>
          <p:cNvCxnSpPr>
            <a:stCxn id="120" idx="2"/>
            <a:endCxn id="117" idx="0"/>
          </p:cNvCxnSpPr>
          <p:nvPr/>
        </p:nvCxnSpPr>
        <p:spPr>
          <a:xfrm>
            <a:off x="1442512" y="3396500"/>
            <a:ext cx="0" cy="51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1" name="Google Shape;141;p15"/>
          <p:cNvCxnSpPr>
            <a:stCxn id="125" idx="2"/>
            <a:endCxn id="122" idx="0"/>
          </p:cNvCxnSpPr>
          <p:nvPr/>
        </p:nvCxnSpPr>
        <p:spPr>
          <a:xfrm>
            <a:off x="3651659" y="3396500"/>
            <a:ext cx="10500" cy="51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" name="Google Shape;142;p15"/>
          <p:cNvCxnSpPr>
            <a:stCxn id="124" idx="4"/>
            <a:endCxn id="125" idx="0"/>
          </p:cNvCxnSpPr>
          <p:nvPr/>
        </p:nvCxnSpPr>
        <p:spPr>
          <a:xfrm>
            <a:off x="3651546" y="1959125"/>
            <a:ext cx="0" cy="9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5"/>
          <p:cNvCxnSpPr>
            <a:stCxn id="129" idx="4"/>
            <a:endCxn id="130" idx="0"/>
          </p:cNvCxnSpPr>
          <p:nvPr/>
        </p:nvCxnSpPr>
        <p:spPr>
          <a:xfrm>
            <a:off x="5860500" y="1959125"/>
            <a:ext cx="0" cy="9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5"/>
          <p:cNvCxnSpPr>
            <a:stCxn id="130" idx="2"/>
            <a:endCxn id="127" idx="0"/>
          </p:cNvCxnSpPr>
          <p:nvPr/>
        </p:nvCxnSpPr>
        <p:spPr>
          <a:xfrm>
            <a:off x="5860552" y="3396500"/>
            <a:ext cx="0" cy="51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16"/>
          <p:cNvGraphicFramePr/>
          <p:nvPr/>
        </p:nvGraphicFramePr>
        <p:xfrm>
          <a:off x="696275" y="1080725"/>
          <a:ext cx="7751425" cy="3389850"/>
        </p:xfrm>
        <a:graphic>
          <a:graphicData uri="http://schemas.openxmlformats.org/drawingml/2006/table">
            <a:tbl>
              <a:tblPr>
                <a:noFill/>
                <a:tableStyleId>{4F2AFCCA-9A15-4023-BDA8-53C7240C59DA}</a:tableStyleId>
              </a:tblPr>
              <a:tblGrid>
                <a:gridCol w="7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1897-1962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Faulkner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6D2A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Estados Unidos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Influencia narrativa.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6D2A">
                        <a:alpha val="1254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1867-1916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Rubén Darío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8C48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Nicaragua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Inició el auge de la literatura latinoamericana.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8C48">
                        <a:alpha val="1254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1905-1980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Sartre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8E51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Francia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Posición filosófica y política.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8E51">
                        <a:alpha val="1254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1917-1950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Escritores Vanguardistas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CCAD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América y Europa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Innovación estilística proveniente del vanguardismo.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CCAD">
                        <a:alpha val="1254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Influencias Directas al BOOM</a:t>
            </a:r>
            <a:endParaRPr/>
          </a:p>
        </p:txBody>
      </p:sp>
      <p:grpSp>
        <p:nvGrpSpPr>
          <p:cNvPr id="151" name="Google Shape;151;p16"/>
          <p:cNvGrpSpPr/>
          <p:nvPr/>
        </p:nvGrpSpPr>
        <p:grpSpPr>
          <a:xfrm flipH="1">
            <a:off x="457203" y="3813325"/>
            <a:ext cx="919074" cy="918744"/>
            <a:chOff x="2974933" y="2563880"/>
            <a:chExt cx="590703" cy="590528"/>
          </a:xfrm>
        </p:grpSpPr>
        <p:sp>
          <p:nvSpPr>
            <p:cNvPr id="152" name="Google Shape;152;p16"/>
            <p:cNvSpPr/>
            <p:nvPr/>
          </p:nvSpPr>
          <p:spPr>
            <a:xfrm>
              <a:off x="2974933" y="2969577"/>
              <a:ext cx="184832" cy="184832"/>
            </a:xfrm>
            <a:custGeom>
              <a:avLst/>
              <a:gdLst/>
              <a:ahLst/>
              <a:cxnLst/>
              <a:rect l="l" t="t" r="r" b="b"/>
              <a:pathLst>
                <a:path w="13778" h="13778" extrusionOk="0">
                  <a:moveTo>
                    <a:pt x="7080" y="0"/>
                  </a:moveTo>
                  <a:lnTo>
                    <a:pt x="5893" y="1201"/>
                  </a:lnTo>
                  <a:lnTo>
                    <a:pt x="41" y="13314"/>
                  </a:lnTo>
                  <a:lnTo>
                    <a:pt x="14" y="13368"/>
                  </a:lnTo>
                  <a:lnTo>
                    <a:pt x="1" y="13423"/>
                  </a:lnTo>
                  <a:lnTo>
                    <a:pt x="14" y="13518"/>
                  </a:lnTo>
                  <a:lnTo>
                    <a:pt x="41" y="13614"/>
                  </a:lnTo>
                  <a:lnTo>
                    <a:pt x="96" y="13682"/>
                  </a:lnTo>
                  <a:lnTo>
                    <a:pt x="178" y="13736"/>
                  </a:lnTo>
                  <a:lnTo>
                    <a:pt x="260" y="13777"/>
                  </a:lnTo>
                  <a:lnTo>
                    <a:pt x="355" y="13777"/>
                  </a:lnTo>
                  <a:lnTo>
                    <a:pt x="410" y="13764"/>
                  </a:lnTo>
                  <a:lnTo>
                    <a:pt x="464" y="13750"/>
                  </a:lnTo>
                  <a:lnTo>
                    <a:pt x="12577" y="7898"/>
                  </a:lnTo>
                  <a:lnTo>
                    <a:pt x="13778" y="6698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2974933" y="3092726"/>
              <a:ext cx="61682" cy="61682"/>
            </a:xfrm>
            <a:custGeom>
              <a:avLst/>
              <a:gdLst/>
              <a:ahLst/>
              <a:cxnLst/>
              <a:rect l="l" t="t" r="r" b="b"/>
              <a:pathLst>
                <a:path w="4598" h="4598" extrusionOk="0">
                  <a:moveTo>
                    <a:pt x="1992" y="0"/>
                  </a:moveTo>
                  <a:lnTo>
                    <a:pt x="41" y="4134"/>
                  </a:lnTo>
                  <a:lnTo>
                    <a:pt x="14" y="4188"/>
                  </a:lnTo>
                  <a:lnTo>
                    <a:pt x="1" y="4243"/>
                  </a:lnTo>
                  <a:lnTo>
                    <a:pt x="14" y="4338"/>
                  </a:lnTo>
                  <a:lnTo>
                    <a:pt x="41" y="4434"/>
                  </a:lnTo>
                  <a:lnTo>
                    <a:pt x="96" y="4502"/>
                  </a:lnTo>
                  <a:lnTo>
                    <a:pt x="178" y="4556"/>
                  </a:lnTo>
                  <a:lnTo>
                    <a:pt x="260" y="4597"/>
                  </a:lnTo>
                  <a:lnTo>
                    <a:pt x="355" y="4597"/>
                  </a:lnTo>
                  <a:lnTo>
                    <a:pt x="410" y="4584"/>
                  </a:lnTo>
                  <a:lnTo>
                    <a:pt x="464" y="4570"/>
                  </a:lnTo>
                  <a:lnTo>
                    <a:pt x="4597" y="2578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3054162" y="2563880"/>
              <a:ext cx="511474" cy="511286"/>
            </a:xfrm>
            <a:custGeom>
              <a:avLst/>
              <a:gdLst/>
              <a:ahLst/>
              <a:cxnLst/>
              <a:rect l="l" t="t" r="r" b="b"/>
              <a:pathLst>
                <a:path w="38127" h="38113" extrusionOk="0">
                  <a:moveTo>
                    <a:pt x="33162" y="0"/>
                  </a:moveTo>
                  <a:lnTo>
                    <a:pt x="32943" y="14"/>
                  </a:lnTo>
                  <a:lnTo>
                    <a:pt x="32712" y="41"/>
                  </a:lnTo>
                  <a:lnTo>
                    <a:pt x="32493" y="82"/>
                  </a:lnTo>
                  <a:lnTo>
                    <a:pt x="32261" y="137"/>
                  </a:lnTo>
                  <a:lnTo>
                    <a:pt x="32043" y="191"/>
                  </a:lnTo>
                  <a:lnTo>
                    <a:pt x="31825" y="260"/>
                  </a:lnTo>
                  <a:lnTo>
                    <a:pt x="31607" y="341"/>
                  </a:lnTo>
                  <a:lnTo>
                    <a:pt x="31402" y="437"/>
                  </a:lnTo>
                  <a:lnTo>
                    <a:pt x="31184" y="532"/>
                  </a:lnTo>
                  <a:lnTo>
                    <a:pt x="30979" y="655"/>
                  </a:lnTo>
                  <a:lnTo>
                    <a:pt x="30788" y="778"/>
                  </a:lnTo>
                  <a:lnTo>
                    <a:pt x="30597" y="914"/>
                  </a:lnTo>
                  <a:lnTo>
                    <a:pt x="30406" y="1051"/>
                  </a:lnTo>
                  <a:lnTo>
                    <a:pt x="30215" y="1214"/>
                  </a:lnTo>
                  <a:lnTo>
                    <a:pt x="30038" y="1378"/>
                  </a:lnTo>
                  <a:lnTo>
                    <a:pt x="1" y="31415"/>
                  </a:lnTo>
                  <a:lnTo>
                    <a:pt x="6699" y="38113"/>
                  </a:lnTo>
                  <a:lnTo>
                    <a:pt x="36736" y="8076"/>
                  </a:lnTo>
                  <a:lnTo>
                    <a:pt x="36899" y="7898"/>
                  </a:lnTo>
                  <a:lnTo>
                    <a:pt x="37063" y="7721"/>
                  </a:lnTo>
                  <a:lnTo>
                    <a:pt x="37213" y="7530"/>
                  </a:lnTo>
                  <a:lnTo>
                    <a:pt x="37349" y="7339"/>
                  </a:lnTo>
                  <a:lnTo>
                    <a:pt x="37472" y="7135"/>
                  </a:lnTo>
                  <a:lnTo>
                    <a:pt x="37581" y="6930"/>
                  </a:lnTo>
                  <a:lnTo>
                    <a:pt x="37690" y="6725"/>
                  </a:lnTo>
                  <a:lnTo>
                    <a:pt x="37772" y="6507"/>
                  </a:lnTo>
                  <a:lnTo>
                    <a:pt x="37854" y="6289"/>
                  </a:lnTo>
                  <a:lnTo>
                    <a:pt x="37922" y="6071"/>
                  </a:lnTo>
                  <a:lnTo>
                    <a:pt x="37991" y="5852"/>
                  </a:lnTo>
                  <a:lnTo>
                    <a:pt x="38031" y="5634"/>
                  </a:lnTo>
                  <a:lnTo>
                    <a:pt x="38072" y="5402"/>
                  </a:lnTo>
                  <a:lnTo>
                    <a:pt x="38100" y="5184"/>
                  </a:lnTo>
                  <a:lnTo>
                    <a:pt x="38113" y="4952"/>
                  </a:lnTo>
                  <a:lnTo>
                    <a:pt x="38127" y="4734"/>
                  </a:lnTo>
                  <a:lnTo>
                    <a:pt x="38113" y="4502"/>
                  </a:lnTo>
                  <a:lnTo>
                    <a:pt x="38100" y="4270"/>
                  </a:lnTo>
                  <a:lnTo>
                    <a:pt x="38072" y="4052"/>
                  </a:lnTo>
                  <a:lnTo>
                    <a:pt x="38031" y="3820"/>
                  </a:lnTo>
                  <a:lnTo>
                    <a:pt x="37991" y="3602"/>
                  </a:lnTo>
                  <a:lnTo>
                    <a:pt x="37922" y="3383"/>
                  </a:lnTo>
                  <a:lnTo>
                    <a:pt x="37854" y="3165"/>
                  </a:lnTo>
                  <a:lnTo>
                    <a:pt x="37772" y="2947"/>
                  </a:lnTo>
                  <a:lnTo>
                    <a:pt x="37690" y="2742"/>
                  </a:lnTo>
                  <a:lnTo>
                    <a:pt x="37581" y="2524"/>
                  </a:lnTo>
                  <a:lnTo>
                    <a:pt x="37472" y="2319"/>
                  </a:lnTo>
                  <a:lnTo>
                    <a:pt x="37349" y="2128"/>
                  </a:lnTo>
                  <a:lnTo>
                    <a:pt x="37213" y="1924"/>
                  </a:lnTo>
                  <a:lnTo>
                    <a:pt x="37063" y="1746"/>
                  </a:lnTo>
                  <a:lnTo>
                    <a:pt x="36899" y="1556"/>
                  </a:lnTo>
                  <a:lnTo>
                    <a:pt x="36736" y="1378"/>
                  </a:lnTo>
                  <a:lnTo>
                    <a:pt x="36558" y="1214"/>
                  </a:lnTo>
                  <a:lnTo>
                    <a:pt x="36381" y="1051"/>
                  </a:lnTo>
                  <a:lnTo>
                    <a:pt x="36190" y="914"/>
                  </a:lnTo>
                  <a:lnTo>
                    <a:pt x="35999" y="778"/>
                  </a:lnTo>
                  <a:lnTo>
                    <a:pt x="35794" y="655"/>
                  </a:lnTo>
                  <a:lnTo>
                    <a:pt x="35590" y="532"/>
                  </a:lnTo>
                  <a:lnTo>
                    <a:pt x="35385" y="437"/>
                  </a:lnTo>
                  <a:lnTo>
                    <a:pt x="35167" y="341"/>
                  </a:lnTo>
                  <a:lnTo>
                    <a:pt x="34962" y="260"/>
                  </a:lnTo>
                  <a:lnTo>
                    <a:pt x="34744" y="191"/>
                  </a:lnTo>
                  <a:lnTo>
                    <a:pt x="34512" y="137"/>
                  </a:lnTo>
                  <a:lnTo>
                    <a:pt x="34294" y="82"/>
                  </a:lnTo>
                  <a:lnTo>
                    <a:pt x="34076" y="41"/>
                  </a:lnTo>
                  <a:lnTo>
                    <a:pt x="33844" y="14"/>
                  </a:lnTo>
                  <a:lnTo>
                    <a:pt x="336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388317" y="2617124"/>
              <a:ext cx="123888" cy="124089"/>
            </a:xfrm>
            <a:custGeom>
              <a:avLst/>
              <a:gdLst/>
              <a:ahLst/>
              <a:cxnLst/>
              <a:rect l="l" t="t" r="r" b="b"/>
              <a:pathLst>
                <a:path w="9235" h="9250" extrusionOk="0">
                  <a:moveTo>
                    <a:pt x="2551" y="1"/>
                  </a:moveTo>
                  <a:lnTo>
                    <a:pt x="0" y="2552"/>
                  </a:lnTo>
                  <a:lnTo>
                    <a:pt x="6684" y="9249"/>
                  </a:lnTo>
                  <a:lnTo>
                    <a:pt x="9235" y="6699"/>
                  </a:lnTo>
                  <a:lnTo>
                    <a:pt x="2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422525" y="2563880"/>
              <a:ext cx="143111" cy="143111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5703" y="0"/>
                  </a:moveTo>
                  <a:lnTo>
                    <a:pt x="5484" y="14"/>
                  </a:lnTo>
                  <a:lnTo>
                    <a:pt x="5253" y="41"/>
                  </a:lnTo>
                  <a:lnTo>
                    <a:pt x="5034" y="82"/>
                  </a:lnTo>
                  <a:lnTo>
                    <a:pt x="4802" y="137"/>
                  </a:lnTo>
                  <a:lnTo>
                    <a:pt x="4584" y="191"/>
                  </a:lnTo>
                  <a:lnTo>
                    <a:pt x="4366" y="260"/>
                  </a:lnTo>
                  <a:lnTo>
                    <a:pt x="4148" y="341"/>
                  </a:lnTo>
                  <a:lnTo>
                    <a:pt x="3943" y="437"/>
                  </a:lnTo>
                  <a:lnTo>
                    <a:pt x="3725" y="532"/>
                  </a:lnTo>
                  <a:lnTo>
                    <a:pt x="3520" y="655"/>
                  </a:lnTo>
                  <a:lnTo>
                    <a:pt x="3329" y="778"/>
                  </a:lnTo>
                  <a:lnTo>
                    <a:pt x="3138" y="914"/>
                  </a:lnTo>
                  <a:lnTo>
                    <a:pt x="2947" y="1051"/>
                  </a:lnTo>
                  <a:lnTo>
                    <a:pt x="2756" y="1214"/>
                  </a:lnTo>
                  <a:lnTo>
                    <a:pt x="2579" y="1378"/>
                  </a:lnTo>
                  <a:lnTo>
                    <a:pt x="1" y="3970"/>
                  </a:lnTo>
                  <a:lnTo>
                    <a:pt x="6685" y="10668"/>
                  </a:lnTo>
                  <a:lnTo>
                    <a:pt x="9277" y="8076"/>
                  </a:lnTo>
                  <a:lnTo>
                    <a:pt x="9440" y="7898"/>
                  </a:lnTo>
                  <a:lnTo>
                    <a:pt x="9604" y="7721"/>
                  </a:lnTo>
                  <a:lnTo>
                    <a:pt x="9754" y="7530"/>
                  </a:lnTo>
                  <a:lnTo>
                    <a:pt x="9890" y="7339"/>
                  </a:lnTo>
                  <a:lnTo>
                    <a:pt x="10013" y="7135"/>
                  </a:lnTo>
                  <a:lnTo>
                    <a:pt x="10122" y="6930"/>
                  </a:lnTo>
                  <a:lnTo>
                    <a:pt x="10231" y="6725"/>
                  </a:lnTo>
                  <a:lnTo>
                    <a:pt x="10313" y="6507"/>
                  </a:lnTo>
                  <a:lnTo>
                    <a:pt x="10395" y="6289"/>
                  </a:lnTo>
                  <a:lnTo>
                    <a:pt x="10463" y="6071"/>
                  </a:lnTo>
                  <a:lnTo>
                    <a:pt x="10532" y="5852"/>
                  </a:lnTo>
                  <a:lnTo>
                    <a:pt x="10572" y="5634"/>
                  </a:lnTo>
                  <a:lnTo>
                    <a:pt x="10613" y="5402"/>
                  </a:lnTo>
                  <a:lnTo>
                    <a:pt x="10641" y="5184"/>
                  </a:lnTo>
                  <a:lnTo>
                    <a:pt x="10654" y="4952"/>
                  </a:lnTo>
                  <a:lnTo>
                    <a:pt x="10668" y="4734"/>
                  </a:lnTo>
                  <a:lnTo>
                    <a:pt x="10654" y="4502"/>
                  </a:lnTo>
                  <a:lnTo>
                    <a:pt x="10641" y="4270"/>
                  </a:lnTo>
                  <a:lnTo>
                    <a:pt x="10613" y="4052"/>
                  </a:lnTo>
                  <a:lnTo>
                    <a:pt x="10572" y="3820"/>
                  </a:lnTo>
                  <a:lnTo>
                    <a:pt x="10532" y="3602"/>
                  </a:lnTo>
                  <a:lnTo>
                    <a:pt x="10463" y="3383"/>
                  </a:lnTo>
                  <a:lnTo>
                    <a:pt x="10395" y="3165"/>
                  </a:lnTo>
                  <a:lnTo>
                    <a:pt x="10313" y="2947"/>
                  </a:lnTo>
                  <a:lnTo>
                    <a:pt x="10231" y="2742"/>
                  </a:lnTo>
                  <a:lnTo>
                    <a:pt x="10122" y="2524"/>
                  </a:lnTo>
                  <a:lnTo>
                    <a:pt x="10013" y="2319"/>
                  </a:lnTo>
                  <a:lnTo>
                    <a:pt x="9890" y="2128"/>
                  </a:lnTo>
                  <a:lnTo>
                    <a:pt x="9754" y="1924"/>
                  </a:lnTo>
                  <a:lnTo>
                    <a:pt x="9604" y="1746"/>
                  </a:lnTo>
                  <a:lnTo>
                    <a:pt x="9440" y="1556"/>
                  </a:lnTo>
                  <a:lnTo>
                    <a:pt x="9277" y="1378"/>
                  </a:lnTo>
                  <a:lnTo>
                    <a:pt x="9099" y="1214"/>
                  </a:lnTo>
                  <a:lnTo>
                    <a:pt x="8922" y="1051"/>
                  </a:lnTo>
                  <a:lnTo>
                    <a:pt x="8731" y="914"/>
                  </a:lnTo>
                  <a:lnTo>
                    <a:pt x="8540" y="778"/>
                  </a:lnTo>
                  <a:lnTo>
                    <a:pt x="8335" y="655"/>
                  </a:lnTo>
                  <a:lnTo>
                    <a:pt x="8131" y="532"/>
                  </a:lnTo>
                  <a:lnTo>
                    <a:pt x="7926" y="437"/>
                  </a:lnTo>
                  <a:lnTo>
                    <a:pt x="7708" y="341"/>
                  </a:lnTo>
                  <a:lnTo>
                    <a:pt x="7503" y="260"/>
                  </a:lnTo>
                  <a:lnTo>
                    <a:pt x="7285" y="191"/>
                  </a:lnTo>
                  <a:lnTo>
                    <a:pt x="7053" y="137"/>
                  </a:lnTo>
                  <a:lnTo>
                    <a:pt x="6835" y="82"/>
                  </a:lnTo>
                  <a:lnTo>
                    <a:pt x="6617" y="41"/>
                  </a:lnTo>
                  <a:lnTo>
                    <a:pt x="6385" y="14"/>
                  </a:lnTo>
                  <a:lnTo>
                    <a:pt x="61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084185" y="2681181"/>
              <a:ext cx="363976" cy="364164"/>
            </a:xfrm>
            <a:custGeom>
              <a:avLst/>
              <a:gdLst/>
              <a:ahLst/>
              <a:cxnLst/>
              <a:rect l="l" t="t" r="r" b="b"/>
              <a:pathLst>
                <a:path w="27132" h="27146" extrusionOk="0">
                  <a:moveTo>
                    <a:pt x="24894" y="0"/>
                  </a:moveTo>
                  <a:lnTo>
                    <a:pt x="0" y="24908"/>
                  </a:lnTo>
                  <a:lnTo>
                    <a:pt x="2237" y="27145"/>
                  </a:lnTo>
                  <a:lnTo>
                    <a:pt x="27132" y="2237"/>
                  </a:lnTo>
                  <a:lnTo>
                    <a:pt x="248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/>
          <p:nvPr/>
        </p:nvSpPr>
        <p:spPr>
          <a:xfrm>
            <a:off x="3423524" y="1742302"/>
            <a:ext cx="2296800" cy="2297100"/>
          </a:xfrm>
          <a:prstGeom prst="ellipse">
            <a:avLst/>
          </a:prstGeom>
          <a:solidFill>
            <a:srgbClr val="D58279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Características del BOOM</a:t>
            </a:r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>
            <a:off x="470200" y="1049500"/>
            <a:ext cx="3253749" cy="970675"/>
            <a:chOff x="457201" y="1049500"/>
            <a:chExt cx="3253749" cy="970675"/>
          </a:xfrm>
        </p:grpSpPr>
        <p:grpSp>
          <p:nvGrpSpPr>
            <p:cNvPr id="165" name="Google Shape;165;p17"/>
            <p:cNvGrpSpPr/>
            <p:nvPr/>
          </p:nvGrpSpPr>
          <p:grpSpPr>
            <a:xfrm>
              <a:off x="457201" y="1049500"/>
              <a:ext cx="1970700" cy="970675"/>
              <a:chOff x="457201" y="3907475"/>
              <a:chExt cx="1970700" cy="970675"/>
            </a:xfrm>
          </p:grpSpPr>
          <p:sp>
            <p:nvSpPr>
              <p:cNvPr id="166" name="Google Shape;166;p17"/>
              <p:cNvSpPr txBox="1"/>
              <p:nvPr/>
            </p:nvSpPr>
            <p:spPr>
              <a:xfrm>
                <a:off x="457201" y="3907475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Narrativa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7" name="Google Shape;167;p17"/>
              <p:cNvSpPr txBox="1"/>
              <p:nvPr/>
            </p:nvSpPr>
            <p:spPr>
              <a:xfrm>
                <a:off x="457201" y="4395150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Tiempo no lineal, lengua vernácula, multiples voces y perspectivas.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8" name="Google Shape;168;p17"/>
            <p:cNvSpPr/>
            <p:nvPr/>
          </p:nvSpPr>
          <p:spPr>
            <a:xfrm>
              <a:off x="2509450" y="1164200"/>
              <a:ext cx="1201500" cy="59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9" name="Google Shape;169;p17"/>
          <p:cNvGrpSpPr/>
          <p:nvPr/>
        </p:nvGrpSpPr>
        <p:grpSpPr>
          <a:xfrm>
            <a:off x="470200" y="4022175"/>
            <a:ext cx="3253749" cy="709900"/>
            <a:chOff x="457201" y="4022175"/>
            <a:chExt cx="3253749" cy="709900"/>
          </a:xfrm>
        </p:grpSpPr>
        <p:sp>
          <p:nvSpPr>
            <p:cNvPr id="170" name="Google Shape;170;p17"/>
            <p:cNvSpPr/>
            <p:nvPr/>
          </p:nvSpPr>
          <p:spPr>
            <a:xfrm>
              <a:off x="2509450" y="4022175"/>
              <a:ext cx="1201500" cy="595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1" name="Google Shape;171;p17"/>
            <p:cNvGrpSpPr/>
            <p:nvPr/>
          </p:nvGrpSpPr>
          <p:grpSpPr>
            <a:xfrm>
              <a:off x="457201" y="4153875"/>
              <a:ext cx="1970700" cy="578200"/>
              <a:chOff x="457201" y="4153875"/>
              <a:chExt cx="1970700" cy="578200"/>
            </a:xfrm>
          </p:grpSpPr>
          <p:sp>
            <p:nvSpPr>
              <p:cNvPr id="172" name="Google Shape;172;p17"/>
              <p:cNvSpPr txBox="1"/>
              <p:nvPr/>
            </p:nvSpPr>
            <p:spPr>
              <a:xfrm>
                <a:off x="457201" y="4153875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REALISMO MÁGICO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3" name="Google Shape;173;p17"/>
              <p:cNvSpPr txBox="1"/>
              <p:nvPr/>
            </p:nvSpPr>
            <p:spPr>
              <a:xfrm>
                <a:off x="457201" y="4249075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74" name="Google Shape;174;p17"/>
          <p:cNvGrpSpPr/>
          <p:nvPr/>
        </p:nvGrpSpPr>
        <p:grpSpPr>
          <a:xfrm>
            <a:off x="5418996" y="1049500"/>
            <a:ext cx="3254804" cy="928925"/>
            <a:chOff x="5405997" y="1049500"/>
            <a:chExt cx="3254804" cy="928925"/>
          </a:xfrm>
        </p:grpSpPr>
        <p:sp>
          <p:nvSpPr>
            <p:cNvPr id="175" name="Google Shape;175;p17"/>
            <p:cNvSpPr/>
            <p:nvPr/>
          </p:nvSpPr>
          <p:spPr>
            <a:xfrm>
              <a:off x="5405997" y="1164200"/>
              <a:ext cx="1201500" cy="59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6" name="Google Shape;176;p17"/>
            <p:cNvGrpSpPr/>
            <p:nvPr/>
          </p:nvGrpSpPr>
          <p:grpSpPr>
            <a:xfrm>
              <a:off x="6690101" y="1049500"/>
              <a:ext cx="1970700" cy="928925"/>
              <a:chOff x="457201" y="3907475"/>
              <a:chExt cx="1970700" cy="928925"/>
            </a:xfrm>
          </p:grpSpPr>
          <p:sp>
            <p:nvSpPr>
              <p:cNvPr id="177" name="Google Shape;177;p17"/>
              <p:cNvSpPr txBox="1"/>
              <p:nvPr/>
            </p:nvSpPr>
            <p:spPr>
              <a:xfrm>
                <a:off x="457201" y="3907475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Ficción Histórica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8" name="Google Shape;178;p17"/>
              <p:cNvSpPr txBox="1"/>
              <p:nvPr/>
            </p:nvSpPr>
            <p:spPr>
              <a:xfrm>
                <a:off x="457201" y="4353400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Eventos históricos con adiciones ficticias.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79" name="Google Shape;179;p17"/>
          <p:cNvGrpSpPr/>
          <p:nvPr/>
        </p:nvGrpSpPr>
        <p:grpSpPr>
          <a:xfrm>
            <a:off x="5418996" y="3907475"/>
            <a:ext cx="3254804" cy="991525"/>
            <a:chOff x="5405997" y="3907475"/>
            <a:chExt cx="3254804" cy="991525"/>
          </a:xfrm>
        </p:grpSpPr>
        <p:sp>
          <p:nvSpPr>
            <p:cNvPr id="180" name="Google Shape;180;p17"/>
            <p:cNvSpPr/>
            <p:nvPr/>
          </p:nvSpPr>
          <p:spPr>
            <a:xfrm>
              <a:off x="5405997" y="4022175"/>
              <a:ext cx="1201500" cy="59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81" name="Google Shape;181;p17"/>
            <p:cNvGrpSpPr/>
            <p:nvPr/>
          </p:nvGrpSpPr>
          <p:grpSpPr>
            <a:xfrm>
              <a:off x="6690101" y="3907475"/>
              <a:ext cx="1970700" cy="991525"/>
              <a:chOff x="457201" y="3907475"/>
              <a:chExt cx="1970700" cy="991525"/>
            </a:xfrm>
          </p:grpSpPr>
          <p:sp>
            <p:nvSpPr>
              <p:cNvPr id="182" name="Google Shape;182;p17"/>
              <p:cNvSpPr txBox="1"/>
              <p:nvPr/>
            </p:nvSpPr>
            <p:spPr>
              <a:xfrm>
                <a:off x="457201" y="3907475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Crítica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83" name="Google Shape;183;p17"/>
              <p:cNvSpPr txBox="1"/>
              <p:nvPr/>
            </p:nvSpPr>
            <p:spPr>
              <a:xfrm>
                <a:off x="457201" y="4416000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Crítica social y política en relación al contexto por el que pasaba la región.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cxnSp>
        <p:nvCxnSpPr>
          <p:cNvPr id="184" name="Google Shape;184;p17"/>
          <p:cNvCxnSpPr>
            <a:stCxn id="168" idx="4"/>
            <a:endCxn id="162" idx="2"/>
          </p:cNvCxnSpPr>
          <p:nvPr/>
        </p:nvCxnSpPr>
        <p:spPr>
          <a:xfrm rot="-5400000" flipH="1">
            <a:off x="2707549" y="2175050"/>
            <a:ext cx="1131600" cy="300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7"/>
          <p:cNvCxnSpPr>
            <a:stCxn id="162" idx="2"/>
            <a:endCxn id="170" idx="0"/>
          </p:cNvCxnSpPr>
          <p:nvPr/>
        </p:nvCxnSpPr>
        <p:spPr>
          <a:xfrm flipH="1">
            <a:off x="3123224" y="2890852"/>
            <a:ext cx="300300" cy="1131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7"/>
          <p:cNvCxnSpPr>
            <a:stCxn id="162" idx="6"/>
            <a:endCxn id="175" idx="4"/>
          </p:cNvCxnSpPr>
          <p:nvPr/>
        </p:nvCxnSpPr>
        <p:spPr>
          <a:xfrm rot="10800000" flipH="1">
            <a:off x="5720324" y="1759252"/>
            <a:ext cx="299400" cy="1131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7"/>
          <p:cNvCxnSpPr>
            <a:stCxn id="162" idx="6"/>
            <a:endCxn id="180" idx="0"/>
          </p:cNvCxnSpPr>
          <p:nvPr/>
        </p:nvCxnSpPr>
        <p:spPr>
          <a:xfrm>
            <a:off x="5720324" y="2890852"/>
            <a:ext cx="299400" cy="1131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8" name="Google Shape;188;p17"/>
          <p:cNvGrpSpPr/>
          <p:nvPr/>
        </p:nvGrpSpPr>
        <p:grpSpPr>
          <a:xfrm>
            <a:off x="3310731" y="1874110"/>
            <a:ext cx="2545014" cy="1935338"/>
            <a:chOff x="3121859" y="2526707"/>
            <a:chExt cx="2900301" cy="2205514"/>
          </a:xfrm>
        </p:grpSpPr>
        <p:grpSp>
          <p:nvGrpSpPr>
            <p:cNvPr id="189" name="Google Shape;189;p17"/>
            <p:cNvGrpSpPr/>
            <p:nvPr/>
          </p:nvGrpSpPr>
          <p:grpSpPr>
            <a:xfrm>
              <a:off x="3250254" y="3719526"/>
              <a:ext cx="792669" cy="693976"/>
              <a:chOff x="3250254" y="3719526"/>
              <a:chExt cx="792669" cy="693976"/>
            </a:xfrm>
          </p:grpSpPr>
          <p:sp>
            <p:nvSpPr>
              <p:cNvPr id="190" name="Google Shape;190;p17"/>
              <p:cNvSpPr/>
              <p:nvPr/>
            </p:nvSpPr>
            <p:spPr>
              <a:xfrm>
                <a:off x="3433725" y="4242282"/>
                <a:ext cx="71275" cy="129868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12339" extrusionOk="0">
                    <a:moveTo>
                      <a:pt x="4185" y="1"/>
                    </a:moveTo>
                    <a:lnTo>
                      <a:pt x="3929" y="40"/>
                    </a:lnTo>
                    <a:lnTo>
                      <a:pt x="3711" y="100"/>
                    </a:lnTo>
                    <a:lnTo>
                      <a:pt x="3494" y="179"/>
                    </a:lnTo>
                    <a:lnTo>
                      <a:pt x="3297" y="277"/>
                    </a:lnTo>
                    <a:lnTo>
                      <a:pt x="3119" y="396"/>
                    </a:lnTo>
                    <a:lnTo>
                      <a:pt x="2941" y="534"/>
                    </a:lnTo>
                    <a:lnTo>
                      <a:pt x="2803" y="692"/>
                    </a:lnTo>
                    <a:lnTo>
                      <a:pt x="2665" y="850"/>
                    </a:lnTo>
                    <a:lnTo>
                      <a:pt x="2527" y="1027"/>
                    </a:lnTo>
                    <a:lnTo>
                      <a:pt x="2428" y="1225"/>
                    </a:lnTo>
                    <a:lnTo>
                      <a:pt x="2329" y="1422"/>
                    </a:lnTo>
                    <a:lnTo>
                      <a:pt x="2251" y="1639"/>
                    </a:lnTo>
                    <a:lnTo>
                      <a:pt x="2172" y="1857"/>
                    </a:lnTo>
                    <a:lnTo>
                      <a:pt x="2132" y="2093"/>
                    </a:lnTo>
                    <a:lnTo>
                      <a:pt x="2093" y="2330"/>
                    </a:lnTo>
                    <a:lnTo>
                      <a:pt x="2033" y="2784"/>
                    </a:lnTo>
                    <a:lnTo>
                      <a:pt x="1935" y="3238"/>
                    </a:lnTo>
                    <a:lnTo>
                      <a:pt x="1836" y="3673"/>
                    </a:lnTo>
                    <a:lnTo>
                      <a:pt x="1718" y="4127"/>
                    </a:lnTo>
                    <a:lnTo>
                      <a:pt x="1441" y="4995"/>
                    </a:lnTo>
                    <a:lnTo>
                      <a:pt x="1145" y="5884"/>
                    </a:lnTo>
                    <a:lnTo>
                      <a:pt x="849" y="6752"/>
                    </a:lnTo>
                    <a:lnTo>
                      <a:pt x="553" y="7641"/>
                    </a:lnTo>
                    <a:lnTo>
                      <a:pt x="276" y="8509"/>
                    </a:lnTo>
                    <a:lnTo>
                      <a:pt x="158" y="8963"/>
                    </a:lnTo>
                    <a:lnTo>
                      <a:pt x="59" y="9417"/>
                    </a:lnTo>
                    <a:lnTo>
                      <a:pt x="20" y="9674"/>
                    </a:lnTo>
                    <a:lnTo>
                      <a:pt x="0" y="9931"/>
                    </a:lnTo>
                    <a:lnTo>
                      <a:pt x="20" y="10187"/>
                    </a:lnTo>
                    <a:lnTo>
                      <a:pt x="59" y="10424"/>
                    </a:lnTo>
                    <a:lnTo>
                      <a:pt x="119" y="10661"/>
                    </a:lnTo>
                    <a:lnTo>
                      <a:pt x="197" y="10878"/>
                    </a:lnTo>
                    <a:lnTo>
                      <a:pt x="296" y="11076"/>
                    </a:lnTo>
                    <a:lnTo>
                      <a:pt x="434" y="11253"/>
                    </a:lnTo>
                    <a:lnTo>
                      <a:pt x="573" y="11431"/>
                    </a:lnTo>
                    <a:lnTo>
                      <a:pt x="711" y="11589"/>
                    </a:lnTo>
                    <a:lnTo>
                      <a:pt x="888" y="11747"/>
                    </a:lnTo>
                    <a:lnTo>
                      <a:pt x="1066" y="11865"/>
                    </a:lnTo>
                    <a:lnTo>
                      <a:pt x="1244" y="11984"/>
                    </a:lnTo>
                    <a:lnTo>
                      <a:pt x="1441" y="12082"/>
                    </a:lnTo>
                    <a:lnTo>
                      <a:pt x="1658" y="12181"/>
                    </a:lnTo>
                    <a:lnTo>
                      <a:pt x="1856" y="12240"/>
                    </a:lnTo>
                    <a:lnTo>
                      <a:pt x="2073" y="12299"/>
                    </a:lnTo>
                    <a:lnTo>
                      <a:pt x="2290" y="12319"/>
                    </a:lnTo>
                    <a:lnTo>
                      <a:pt x="2507" y="12339"/>
                    </a:lnTo>
                    <a:lnTo>
                      <a:pt x="2724" y="12339"/>
                    </a:lnTo>
                    <a:lnTo>
                      <a:pt x="2922" y="12299"/>
                    </a:lnTo>
                    <a:lnTo>
                      <a:pt x="3139" y="12260"/>
                    </a:lnTo>
                    <a:lnTo>
                      <a:pt x="3336" y="12201"/>
                    </a:lnTo>
                    <a:lnTo>
                      <a:pt x="3514" y="12122"/>
                    </a:lnTo>
                    <a:lnTo>
                      <a:pt x="3711" y="12023"/>
                    </a:lnTo>
                    <a:lnTo>
                      <a:pt x="3869" y="11885"/>
                    </a:lnTo>
                    <a:lnTo>
                      <a:pt x="4027" y="11747"/>
                    </a:lnTo>
                    <a:lnTo>
                      <a:pt x="4165" y="11569"/>
                    </a:lnTo>
                    <a:lnTo>
                      <a:pt x="4304" y="11372"/>
                    </a:lnTo>
                    <a:lnTo>
                      <a:pt x="4402" y="11155"/>
                    </a:lnTo>
                    <a:lnTo>
                      <a:pt x="4501" y="10918"/>
                    </a:lnTo>
                    <a:lnTo>
                      <a:pt x="4560" y="10661"/>
                    </a:lnTo>
                    <a:lnTo>
                      <a:pt x="4679" y="10128"/>
                    </a:lnTo>
                    <a:lnTo>
                      <a:pt x="4817" y="9595"/>
                    </a:lnTo>
                    <a:lnTo>
                      <a:pt x="5113" y="8568"/>
                    </a:lnTo>
                    <a:lnTo>
                      <a:pt x="5429" y="7542"/>
                    </a:lnTo>
                    <a:lnTo>
                      <a:pt x="5745" y="6515"/>
                    </a:lnTo>
                    <a:lnTo>
                      <a:pt x="6061" y="5489"/>
                    </a:lnTo>
                    <a:lnTo>
                      <a:pt x="6357" y="4462"/>
                    </a:lnTo>
                    <a:lnTo>
                      <a:pt x="6475" y="3929"/>
                    </a:lnTo>
                    <a:lnTo>
                      <a:pt x="6594" y="3396"/>
                    </a:lnTo>
                    <a:lnTo>
                      <a:pt x="6692" y="2863"/>
                    </a:lnTo>
                    <a:lnTo>
                      <a:pt x="6751" y="2330"/>
                    </a:lnTo>
                    <a:lnTo>
                      <a:pt x="6771" y="2093"/>
                    </a:lnTo>
                    <a:lnTo>
                      <a:pt x="6751" y="1857"/>
                    </a:lnTo>
                    <a:lnTo>
                      <a:pt x="6712" y="1639"/>
                    </a:lnTo>
                    <a:lnTo>
                      <a:pt x="6633" y="1422"/>
                    </a:lnTo>
                    <a:lnTo>
                      <a:pt x="6515" y="1225"/>
                    </a:lnTo>
                    <a:lnTo>
                      <a:pt x="6396" y="1027"/>
                    </a:lnTo>
                    <a:lnTo>
                      <a:pt x="6258" y="850"/>
                    </a:lnTo>
                    <a:lnTo>
                      <a:pt x="6080" y="692"/>
                    </a:lnTo>
                    <a:lnTo>
                      <a:pt x="5903" y="534"/>
                    </a:lnTo>
                    <a:lnTo>
                      <a:pt x="5725" y="396"/>
                    </a:lnTo>
                    <a:lnTo>
                      <a:pt x="5508" y="277"/>
                    </a:lnTo>
                    <a:lnTo>
                      <a:pt x="5310" y="179"/>
                    </a:lnTo>
                    <a:lnTo>
                      <a:pt x="5093" y="100"/>
                    </a:lnTo>
                    <a:lnTo>
                      <a:pt x="4876" y="40"/>
                    </a:lnTo>
                    <a:lnTo>
                      <a:pt x="46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3517662" y="4275530"/>
                <a:ext cx="75643" cy="137972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13109" extrusionOk="0">
                    <a:moveTo>
                      <a:pt x="4699" y="0"/>
                    </a:moveTo>
                    <a:lnTo>
                      <a:pt x="4422" y="20"/>
                    </a:lnTo>
                    <a:lnTo>
                      <a:pt x="4185" y="60"/>
                    </a:lnTo>
                    <a:lnTo>
                      <a:pt x="3929" y="119"/>
                    </a:lnTo>
                    <a:lnTo>
                      <a:pt x="3712" y="198"/>
                    </a:lnTo>
                    <a:lnTo>
                      <a:pt x="3514" y="316"/>
                    </a:lnTo>
                    <a:lnTo>
                      <a:pt x="3317" y="435"/>
                    </a:lnTo>
                    <a:lnTo>
                      <a:pt x="3139" y="573"/>
                    </a:lnTo>
                    <a:lnTo>
                      <a:pt x="2962" y="751"/>
                    </a:lnTo>
                    <a:lnTo>
                      <a:pt x="2823" y="928"/>
                    </a:lnTo>
                    <a:lnTo>
                      <a:pt x="2685" y="1106"/>
                    </a:lnTo>
                    <a:lnTo>
                      <a:pt x="2567" y="1323"/>
                    </a:lnTo>
                    <a:lnTo>
                      <a:pt x="2468" y="1540"/>
                    </a:lnTo>
                    <a:lnTo>
                      <a:pt x="2389" y="1757"/>
                    </a:lnTo>
                    <a:lnTo>
                      <a:pt x="2310" y="1994"/>
                    </a:lnTo>
                    <a:lnTo>
                      <a:pt x="2251" y="2231"/>
                    </a:lnTo>
                    <a:lnTo>
                      <a:pt x="2211" y="2488"/>
                    </a:lnTo>
                    <a:lnTo>
                      <a:pt x="2152" y="2962"/>
                    </a:lnTo>
                    <a:lnTo>
                      <a:pt x="2053" y="3435"/>
                    </a:lnTo>
                    <a:lnTo>
                      <a:pt x="1955" y="3909"/>
                    </a:lnTo>
                    <a:lnTo>
                      <a:pt x="1817" y="4383"/>
                    </a:lnTo>
                    <a:lnTo>
                      <a:pt x="1540" y="5330"/>
                    </a:lnTo>
                    <a:lnTo>
                      <a:pt x="1224" y="6258"/>
                    </a:lnTo>
                    <a:lnTo>
                      <a:pt x="889" y="7186"/>
                    </a:lnTo>
                    <a:lnTo>
                      <a:pt x="593" y="8114"/>
                    </a:lnTo>
                    <a:lnTo>
                      <a:pt x="296" y="9062"/>
                    </a:lnTo>
                    <a:lnTo>
                      <a:pt x="178" y="9516"/>
                    </a:lnTo>
                    <a:lnTo>
                      <a:pt x="60" y="10009"/>
                    </a:lnTo>
                    <a:lnTo>
                      <a:pt x="20" y="10285"/>
                    </a:lnTo>
                    <a:lnTo>
                      <a:pt x="0" y="10562"/>
                    </a:lnTo>
                    <a:lnTo>
                      <a:pt x="20" y="10818"/>
                    </a:lnTo>
                    <a:lnTo>
                      <a:pt x="60" y="11075"/>
                    </a:lnTo>
                    <a:lnTo>
                      <a:pt x="119" y="11312"/>
                    </a:lnTo>
                    <a:lnTo>
                      <a:pt x="218" y="11549"/>
                    </a:lnTo>
                    <a:lnTo>
                      <a:pt x="316" y="11766"/>
                    </a:lnTo>
                    <a:lnTo>
                      <a:pt x="454" y="11963"/>
                    </a:lnTo>
                    <a:lnTo>
                      <a:pt x="593" y="12141"/>
                    </a:lnTo>
                    <a:lnTo>
                      <a:pt x="770" y="12319"/>
                    </a:lnTo>
                    <a:lnTo>
                      <a:pt x="948" y="12477"/>
                    </a:lnTo>
                    <a:lnTo>
                      <a:pt x="1126" y="12615"/>
                    </a:lnTo>
                    <a:lnTo>
                      <a:pt x="1323" y="12733"/>
                    </a:lnTo>
                    <a:lnTo>
                      <a:pt x="1540" y="12852"/>
                    </a:lnTo>
                    <a:lnTo>
                      <a:pt x="1757" y="12931"/>
                    </a:lnTo>
                    <a:lnTo>
                      <a:pt x="1974" y="13010"/>
                    </a:lnTo>
                    <a:lnTo>
                      <a:pt x="2192" y="13049"/>
                    </a:lnTo>
                    <a:lnTo>
                      <a:pt x="2429" y="13089"/>
                    </a:lnTo>
                    <a:lnTo>
                      <a:pt x="2665" y="13108"/>
                    </a:lnTo>
                    <a:lnTo>
                      <a:pt x="2883" y="13108"/>
                    </a:lnTo>
                    <a:lnTo>
                      <a:pt x="3100" y="13069"/>
                    </a:lnTo>
                    <a:lnTo>
                      <a:pt x="3317" y="13029"/>
                    </a:lnTo>
                    <a:lnTo>
                      <a:pt x="3534" y="12970"/>
                    </a:lnTo>
                    <a:lnTo>
                      <a:pt x="3731" y="12872"/>
                    </a:lnTo>
                    <a:lnTo>
                      <a:pt x="3929" y="12753"/>
                    </a:lnTo>
                    <a:lnTo>
                      <a:pt x="4106" y="12635"/>
                    </a:lnTo>
                    <a:lnTo>
                      <a:pt x="4284" y="12477"/>
                    </a:lnTo>
                    <a:lnTo>
                      <a:pt x="4422" y="12299"/>
                    </a:lnTo>
                    <a:lnTo>
                      <a:pt x="4561" y="12082"/>
                    </a:lnTo>
                    <a:lnTo>
                      <a:pt x="4679" y="11865"/>
                    </a:lnTo>
                    <a:lnTo>
                      <a:pt x="4778" y="11608"/>
                    </a:lnTo>
                    <a:lnTo>
                      <a:pt x="4857" y="11312"/>
                    </a:lnTo>
                    <a:lnTo>
                      <a:pt x="4975" y="10759"/>
                    </a:lnTo>
                    <a:lnTo>
                      <a:pt x="5113" y="10207"/>
                    </a:lnTo>
                    <a:lnTo>
                      <a:pt x="5429" y="9101"/>
                    </a:lnTo>
                    <a:lnTo>
                      <a:pt x="5765" y="8015"/>
                    </a:lnTo>
                    <a:lnTo>
                      <a:pt x="6100" y="6930"/>
                    </a:lnTo>
                    <a:lnTo>
                      <a:pt x="6436" y="5844"/>
                    </a:lnTo>
                    <a:lnTo>
                      <a:pt x="6732" y="4738"/>
                    </a:lnTo>
                    <a:lnTo>
                      <a:pt x="6870" y="4186"/>
                    </a:lnTo>
                    <a:lnTo>
                      <a:pt x="6989" y="3633"/>
                    </a:lnTo>
                    <a:lnTo>
                      <a:pt x="7087" y="3060"/>
                    </a:lnTo>
                    <a:lnTo>
                      <a:pt x="7166" y="2488"/>
                    </a:lnTo>
                    <a:lnTo>
                      <a:pt x="7186" y="2231"/>
                    </a:lnTo>
                    <a:lnTo>
                      <a:pt x="7166" y="1994"/>
                    </a:lnTo>
                    <a:lnTo>
                      <a:pt x="7107" y="1757"/>
                    </a:lnTo>
                    <a:lnTo>
                      <a:pt x="7028" y="1540"/>
                    </a:lnTo>
                    <a:lnTo>
                      <a:pt x="6910" y="1323"/>
                    </a:lnTo>
                    <a:lnTo>
                      <a:pt x="6791" y="1106"/>
                    </a:lnTo>
                    <a:lnTo>
                      <a:pt x="6633" y="928"/>
                    </a:lnTo>
                    <a:lnTo>
                      <a:pt x="6456" y="751"/>
                    </a:lnTo>
                    <a:lnTo>
                      <a:pt x="6278" y="593"/>
                    </a:lnTo>
                    <a:lnTo>
                      <a:pt x="6061" y="435"/>
                    </a:lnTo>
                    <a:lnTo>
                      <a:pt x="5844" y="316"/>
                    </a:lnTo>
                    <a:lnTo>
                      <a:pt x="5627" y="218"/>
                    </a:lnTo>
                    <a:lnTo>
                      <a:pt x="5390" y="119"/>
                    </a:lnTo>
                    <a:lnTo>
                      <a:pt x="5172" y="60"/>
                    </a:lnTo>
                    <a:lnTo>
                      <a:pt x="4936" y="20"/>
                    </a:lnTo>
                    <a:lnTo>
                      <a:pt x="46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3658529" y="3925637"/>
                <a:ext cx="384394" cy="407454"/>
              </a:xfrm>
              <a:custGeom>
                <a:avLst/>
                <a:gdLst/>
                <a:ahLst/>
                <a:cxnLst/>
                <a:rect l="l" t="t" r="r" b="b"/>
                <a:pathLst>
                  <a:path w="36522" h="38713" extrusionOk="0">
                    <a:moveTo>
                      <a:pt x="25920" y="1"/>
                    </a:moveTo>
                    <a:lnTo>
                      <a:pt x="25131" y="40"/>
                    </a:lnTo>
                    <a:lnTo>
                      <a:pt x="24341" y="80"/>
                    </a:lnTo>
                    <a:lnTo>
                      <a:pt x="23552" y="178"/>
                    </a:lnTo>
                    <a:lnTo>
                      <a:pt x="22742" y="297"/>
                    </a:lnTo>
                    <a:lnTo>
                      <a:pt x="21933" y="435"/>
                    </a:lnTo>
                    <a:lnTo>
                      <a:pt x="21123" y="613"/>
                    </a:lnTo>
                    <a:lnTo>
                      <a:pt x="20334" y="810"/>
                    </a:lnTo>
                    <a:lnTo>
                      <a:pt x="19524" y="1027"/>
                    </a:lnTo>
                    <a:lnTo>
                      <a:pt x="18715" y="1264"/>
                    </a:lnTo>
                    <a:lnTo>
                      <a:pt x="17925" y="1521"/>
                    </a:lnTo>
                    <a:lnTo>
                      <a:pt x="17156" y="1797"/>
                    </a:lnTo>
                    <a:lnTo>
                      <a:pt x="16366" y="2074"/>
                    </a:lnTo>
                    <a:lnTo>
                      <a:pt x="15596" y="2370"/>
                    </a:lnTo>
                    <a:lnTo>
                      <a:pt x="14846" y="2685"/>
                    </a:lnTo>
                    <a:lnTo>
                      <a:pt x="14115" y="3001"/>
                    </a:lnTo>
                    <a:lnTo>
                      <a:pt x="13385" y="3317"/>
                    </a:lnTo>
                    <a:lnTo>
                      <a:pt x="12694" y="3653"/>
                    </a:lnTo>
                    <a:lnTo>
                      <a:pt x="11332" y="4324"/>
                    </a:lnTo>
                    <a:lnTo>
                      <a:pt x="10069" y="4975"/>
                    </a:lnTo>
                    <a:lnTo>
                      <a:pt x="8904" y="5627"/>
                    </a:lnTo>
                    <a:lnTo>
                      <a:pt x="8252" y="6022"/>
                    </a:lnTo>
                    <a:lnTo>
                      <a:pt x="7621" y="6417"/>
                    </a:lnTo>
                    <a:lnTo>
                      <a:pt x="6989" y="6831"/>
                    </a:lnTo>
                    <a:lnTo>
                      <a:pt x="6397" y="7265"/>
                    </a:lnTo>
                    <a:lnTo>
                      <a:pt x="5824" y="7719"/>
                    </a:lnTo>
                    <a:lnTo>
                      <a:pt x="5272" y="8173"/>
                    </a:lnTo>
                    <a:lnTo>
                      <a:pt x="4739" y="8647"/>
                    </a:lnTo>
                    <a:lnTo>
                      <a:pt x="4225" y="9141"/>
                    </a:lnTo>
                    <a:lnTo>
                      <a:pt x="3732" y="9634"/>
                    </a:lnTo>
                    <a:lnTo>
                      <a:pt x="3278" y="10148"/>
                    </a:lnTo>
                    <a:lnTo>
                      <a:pt x="2843" y="10681"/>
                    </a:lnTo>
                    <a:lnTo>
                      <a:pt x="2429" y="11214"/>
                    </a:lnTo>
                    <a:lnTo>
                      <a:pt x="2054" y="11766"/>
                    </a:lnTo>
                    <a:lnTo>
                      <a:pt x="1698" y="12339"/>
                    </a:lnTo>
                    <a:lnTo>
                      <a:pt x="1383" y="12911"/>
                    </a:lnTo>
                    <a:lnTo>
                      <a:pt x="1086" y="13484"/>
                    </a:lnTo>
                    <a:lnTo>
                      <a:pt x="830" y="14096"/>
                    </a:lnTo>
                    <a:lnTo>
                      <a:pt x="613" y="14708"/>
                    </a:lnTo>
                    <a:lnTo>
                      <a:pt x="415" y="15320"/>
                    </a:lnTo>
                    <a:lnTo>
                      <a:pt x="257" y="15951"/>
                    </a:lnTo>
                    <a:lnTo>
                      <a:pt x="139" y="16603"/>
                    </a:lnTo>
                    <a:lnTo>
                      <a:pt x="60" y="17254"/>
                    </a:lnTo>
                    <a:lnTo>
                      <a:pt x="1" y="17906"/>
                    </a:lnTo>
                    <a:lnTo>
                      <a:pt x="1" y="18577"/>
                    </a:lnTo>
                    <a:lnTo>
                      <a:pt x="40" y="19268"/>
                    </a:lnTo>
                    <a:lnTo>
                      <a:pt x="99" y="19959"/>
                    </a:lnTo>
                    <a:lnTo>
                      <a:pt x="218" y="20650"/>
                    </a:lnTo>
                    <a:lnTo>
                      <a:pt x="376" y="21360"/>
                    </a:lnTo>
                    <a:lnTo>
                      <a:pt x="573" y="22071"/>
                    </a:lnTo>
                    <a:lnTo>
                      <a:pt x="810" y="22801"/>
                    </a:lnTo>
                    <a:lnTo>
                      <a:pt x="1106" y="23532"/>
                    </a:lnTo>
                    <a:lnTo>
                      <a:pt x="1442" y="24262"/>
                    </a:lnTo>
                    <a:lnTo>
                      <a:pt x="1679" y="24756"/>
                    </a:lnTo>
                    <a:lnTo>
                      <a:pt x="1955" y="25249"/>
                    </a:lnTo>
                    <a:lnTo>
                      <a:pt x="2231" y="25743"/>
                    </a:lnTo>
                    <a:lnTo>
                      <a:pt x="2528" y="26217"/>
                    </a:lnTo>
                    <a:lnTo>
                      <a:pt x="2843" y="26710"/>
                    </a:lnTo>
                    <a:lnTo>
                      <a:pt x="3159" y="27184"/>
                    </a:lnTo>
                    <a:lnTo>
                      <a:pt x="3495" y="27638"/>
                    </a:lnTo>
                    <a:lnTo>
                      <a:pt x="3850" y="28112"/>
                    </a:lnTo>
                    <a:lnTo>
                      <a:pt x="4206" y="28566"/>
                    </a:lnTo>
                    <a:lnTo>
                      <a:pt x="4581" y="29020"/>
                    </a:lnTo>
                    <a:lnTo>
                      <a:pt x="5350" y="29908"/>
                    </a:lnTo>
                    <a:lnTo>
                      <a:pt x="6160" y="30757"/>
                    </a:lnTo>
                    <a:lnTo>
                      <a:pt x="7009" y="31606"/>
                    </a:lnTo>
                    <a:lnTo>
                      <a:pt x="7877" y="32415"/>
                    </a:lnTo>
                    <a:lnTo>
                      <a:pt x="8766" y="33205"/>
                    </a:lnTo>
                    <a:lnTo>
                      <a:pt x="9674" y="33955"/>
                    </a:lnTo>
                    <a:lnTo>
                      <a:pt x="10602" y="34686"/>
                    </a:lnTo>
                    <a:lnTo>
                      <a:pt x="11510" y="35376"/>
                    </a:lnTo>
                    <a:lnTo>
                      <a:pt x="12437" y="36048"/>
                    </a:lnTo>
                    <a:lnTo>
                      <a:pt x="13365" y="36699"/>
                    </a:lnTo>
                    <a:lnTo>
                      <a:pt x="14293" y="37291"/>
                    </a:lnTo>
                    <a:lnTo>
                      <a:pt x="14708" y="37548"/>
                    </a:lnTo>
                    <a:lnTo>
                      <a:pt x="15142" y="37785"/>
                    </a:lnTo>
                    <a:lnTo>
                      <a:pt x="15557" y="38002"/>
                    </a:lnTo>
                    <a:lnTo>
                      <a:pt x="15971" y="38160"/>
                    </a:lnTo>
                    <a:lnTo>
                      <a:pt x="16386" y="38318"/>
                    </a:lnTo>
                    <a:lnTo>
                      <a:pt x="16820" y="38436"/>
                    </a:lnTo>
                    <a:lnTo>
                      <a:pt x="17234" y="38535"/>
                    </a:lnTo>
                    <a:lnTo>
                      <a:pt x="17649" y="38614"/>
                    </a:lnTo>
                    <a:lnTo>
                      <a:pt x="18064" y="38673"/>
                    </a:lnTo>
                    <a:lnTo>
                      <a:pt x="18458" y="38693"/>
                    </a:lnTo>
                    <a:lnTo>
                      <a:pt x="18873" y="38713"/>
                    </a:lnTo>
                    <a:lnTo>
                      <a:pt x="19268" y="38693"/>
                    </a:lnTo>
                    <a:lnTo>
                      <a:pt x="19682" y="38653"/>
                    </a:lnTo>
                    <a:lnTo>
                      <a:pt x="20077" y="38594"/>
                    </a:lnTo>
                    <a:lnTo>
                      <a:pt x="20472" y="38515"/>
                    </a:lnTo>
                    <a:lnTo>
                      <a:pt x="20867" y="38436"/>
                    </a:lnTo>
                    <a:lnTo>
                      <a:pt x="21262" y="38318"/>
                    </a:lnTo>
                    <a:lnTo>
                      <a:pt x="21656" y="38180"/>
                    </a:lnTo>
                    <a:lnTo>
                      <a:pt x="22032" y="38041"/>
                    </a:lnTo>
                    <a:lnTo>
                      <a:pt x="22407" y="37884"/>
                    </a:lnTo>
                    <a:lnTo>
                      <a:pt x="22782" y="37706"/>
                    </a:lnTo>
                    <a:lnTo>
                      <a:pt x="23157" y="37508"/>
                    </a:lnTo>
                    <a:lnTo>
                      <a:pt x="23532" y="37291"/>
                    </a:lnTo>
                    <a:lnTo>
                      <a:pt x="23887" y="37074"/>
                    </a:lnTo>
                    <a:lnTo>
                      <a:pt x="24243" y="36837"/>
                    </a:lnTo>
                    <a:lnTo>
                      <a:pt x="24598" y="36600"/>
                    </a:lnTo>
                    <a:lnTo>
                      <a:pt x="25289" y="36087"/>
                    </a:lnTo>
                    <a:lnTo>
                      <a:pt x="25960" y="35515"/>
                    </a:lnTo>
                    <a:lnTo>
                      <a:pt x="26611" y="34922"/>
                    </a:lnTo>
                    <a:lnTo>
                      <a:pt x="26829" y="34764"/>
                    </a:lnTo>
                    <a:lnTo>
                      <a:pt x="27046" y="34587"/>
                    </a:lnTo>
                    <a:lnTo>
                      <a:pt x="27243" y="34370"/>
                    </a:lnTo>
                    <a:lnTo>
                      <a:pt x="27441" y="34113"/>
                    </a:lnTo>
                    <a:lnTo>
                      <a:pt x="27598" y="33916"/>
                    </a:lnTo>
                    <a:lnTo>
                      <a:pt x="27737" y="33738"/>
                    </a:lnTo>
                    <a:lnTo>
                      <a:pt x="27835" y="33541"/>
                    </a:lnTo>
                    <a:lnTo>
                      <a:pt x="27934" y="33343"/>
                    </a:lnTo>
                    <a:lnTo>
                      <a:pt x="30185" y="29987"/>
                    </a:lnTo>
                    <a:lnTo>
                      <a:pt x="31369" y="28191"/>
                    </a:lnTo>
                    <a:lnTo>
                      <a:pt x="31961" y="27263"/>
                    </a:lnTo>
                    <a:lnTo>
                      <a:pt x="32553" y="26315"/>
                    </a:lnTo>
                    <a:lnTo>
                      <a:pt x="33126" y="25348"/>
                    </a:lnTo>
                    <a:lnTo>
                      <a:pt x="33679" y="24381"/>
                    </a:lnTo>
                    <a:lnTo>
                      <a:pt x="34231" y="23394"/>
                    </a:lnTo>
                    <a:lnTo>
                      <a:pt x="34745" y="22407"/>
                    </a:lnTo>
                    <a:lnTo>
                      <a:pt x="35238" y="21420"/>
                    </a:lnTo>
                    <a:lnTo>
                      <a:pt x="35712" y="20393"/>
                    </a:lnTo>
                    <a:lnTo>
                      <a:pt x="36146" y="19386"/>
                    </a:lnTo>
                    <a:lnTo>
                      <a:pt x="36521" y="18380"/>
                    </a:lnTo>
                    <a:lnTo>
                      <a:pt x="35949" y="16366"/>
                    </a:lnTo>
                    <a:lnTo>
                      <a:pt x="35376" y="14352"/>
                    </a:lnTo>
                    <a:lnTo>
                      <a:pt x="34843" y="12299"/>
                    </a:lnTo>
                    <a:lnTo>
                      <a:pt x="34310" y="10207"/>
                    </a:lnTo>
                    <a:lnTo>
                      <a:pt x="33797" y="8094"/>
                    </a:lnTo>
                    <a:lnTo>
                      <a:pt x="33304" y="5962"/>
                    </a:lnTo>
                    <a:lnTo>
                      <a:pt x="32850" y="3791"/>
                    </a:lnTo>
                    <a:lnTo>
                      <a:pt x="32395" y="1600"/>
                    </a:lnTo>
                    <a:lnTo>
                      <a:pt x="32080" y="1402"/>
                    </a:lnTo>
                    <a:lnTo>
                      <a:pt x="31744" y="1225"/>
                    </a:lnTo>
                    <a:lnTo>
                      <a:pt x="31408" y="1067"/>
                    </a:lnTo>
                    <a:lnTo>
                      <a:pt x="31073" y="929"/>
                    </a:lnTo>
                    <a:lnTo>
                      <a:pt x="30737" y="790"/>
                    </a:lnTo>
                    <a:lnTo>
                      <a:pt x="30382" y="672"/>
                    </a:lnTo>
                    <a:lnTo>
                      <a:pt x="30046" y="553"/>
                    </a:lnTo>
                    <a:lnTo>
                      <a:pt x="29671" y="455"/>
                    </a:lnTo>
                    <a:lnTo>
                      <a:pt x="28961" y="277"/>
                    </a:lnTo>
                    <a:lnTo>
                      <a:pt x="28210" y="159"/>
                    </a:lnTo>
                    <a:lnTo>
                      <a:pt x="27460" y="60"/>
                    </a:lnTo>
                    <a:lnTo>
                      <a:pt x="26690" y="20"/>
                    </a:lnTo>
                    <a:lnTo>
                      <a:pt x="259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3250254" y="3719526"/>
                <a:ext cx="353640" cy="418884"/>
              </a:xfrm>
              <a:custGeom>
                <a:avLst/>
                <a:gdLst/>
                <a:ahLst/>
                <a:cxnLst/>
                <a:rect l="l" t="t" r="r" b="b"/>
                <a:pathLst>
                  <a:path w="33600" h="39799" extrusionOk="0">
                    <a:moveTo>
                      <a:pt x="13938" y="1"/>
                    </a:moveTo>
                    <a:lnTo>
                      <a:pt x="13504" y="20"/>
                    </a:lnTo>
                    <a:lnTo>
                      <a:pt x="13069" y="80"/>
                    </a:lnTo>
                    <a:lnTo>
                      <a:pt x="12635" y="139"/>
                    </a:lnTo>
                    <a:lnTo>
                      <a:pt x="12043" y="257"/>
                    </a:lnTo>
                    <a:lnTo>
                      <a:pt x="11470" y="396"/>
                    </a:lnTo>
                    <a:lnTo>
                      <a:pt x="10918" y="534"/>
                    </a:lnTo>
                    <a:lnTo>
                      <a:pt x="10385" y="711"/>
                    </a:lnTo>
                    <a:lnTo>
                      <a:pt x="9852" y="909"/>
                    </a:lnTo>
                    <a:lnTo>
                      <a:pt x="9358" y="1126"/>
                    </a:lnTo>
                    <a:lnTo>
                      <a:pt x="8884" y="1363"/>
                    </a:lnTo>
                    <a:lnTo>
                      <a:pt x="8410" y="1600"/>
                    </a:lnTo>
                    <a:lnTo>
                      <a:pt x="7956" y="1876"/>
                    </a:lnTo>
                    <a:lnTo>
                      <a:pt x="7542" y="2152"/>
                    </a:lnTo>
                    <a:lnTo>
                      <a:pt x="7127" y="2449"/>
                    </a:lnTo>
                    <a:lnTo>
                      <a:pt x="6733" y="2764"/>
                    </a:lnTo>
                    <a:lnTo>
                      <a:pt x="6338" y="3100"/>
                    </a:lnTo>
                    <a:lnTo>
                      <a:pt x="5982" y="3455"/>
                    </a:lnTo>
                    <a:lnTo>
                      <a:pt x="5627" y="3811"/>
                    </a:lnTo>
                    <a:lnTo>
                      <a:pt x="5291" y="4186"/>
                    </a:lnTo>
                    <a:lnTo>
                      <a:pt x="4956" y="4561"/>
                    </a:lnTo>
                    <a:lnTo>
                      <a:pt x="4660" y="4975"/>
                    </a:lnTo>
                    <a:lnTo>
                      <a:pt x="4364" y="5390"/>
                    </a:lnTo>
                    <a:lnTo>
                      <a:pt x="4087" y="5805"/>
                    </a:lnTo>
                    <a:lnTo>
                      <a:pt x="3811" y="6239"/>
                    </a:lnTo>
                    <a:lnTo>
                      <a:pt x="3554" y="6693"/>
                    </a:lnTo>
                    <a:lnTo>
                      <a:pt x="3317" y="7147"/>
                    </a:lnTo>
                    <a:lnTo>
                      <a:pt x="3080" y="7621"/>
                    </a:lnTo>
                    <a:lnTo>
                      <a:pt x="2863" y="8094"/>
                    </a:lnTo>
                    <a:lnTo>
                      <a:pt x="2666" y="8588"/>
                    </a:lnTo>
                    <a:lnTo>
                      <a:pt x="2468" y="9082"/>
                    </a:lnTo>
                    <a:lnTo>
                      <a:pt x="2291" y="9575"/>
                    </a:lnTo>
                    <a:lnTo>
                      <a:pt x="2113" y="10088"/>
                    </a:lnTo>
                    <a:lnTo>
                      <a:pt x="1935" y="10602"/>
                    </a:lnTo>
                    <a:lnTo>
                      <a:pt x="1639" y="11668"/>
                    </a:lnTo>
                    <a:lnTo>
                      <a:pt x="1383" y="12734"/>
                    </a:lnTo>
                    <a:lnTo>
                      <a:pt x="1146" y="13839"/>
                    </a:lnTo>
                    <a:lnTo>
                      <a:pt x="948" y="14945"/>
                    </a:lnTo>
                    <a:lnTo>
                      <a:pt x="791" y="16070"/>
                    </a:lnTo>
                    <a:lnTo>
                      <a:pt x="633" y="17195"/>
                    </a:lnTo>
                    <a:lnTo>
                      <a:pt x="514" y="18340"/>
                    </a:lnTo>
                    <a:lnTo>
                      <a:pt x="415" y="19465"/>
                    </a:lnTo>
                    <a:lnTo>
                      <a:pt x="336" y="20590"/>
                    </a:lnTo>
                    <a:lnTo>
                      <a:pt x="277" y="21716"/>
                    </a:lnTo>
                    <a:lnTo>
                      <a:pt x="218" y="22821"/>
                    </a:lnTo>
                    <a:lnTo>
                      <a:pt x="139" y="24973"/>
                    </a:lnTo>
                    <a:lnTo>
                      <a:pt x="80" y="27026"/>
                    </a:lnTo>
                    <a:lnTo>
                      <a:pt x="21" y="28961"/>
                    </a:lnTo>
                    <a:lnTo>
                      <a:pt x="21" y="28980"/>
                    </a:lnTo>
                    <a:lnTo>
                      <a:pt x="1" y="29316"/>
                    </a:lnTo>
                    <a:lnTo>
                      <a:pt x="21" y="29494"/>
                    </a:lnTo>
                    <a:lnTo>
                      <a:pt x="21" y="29691"/>
                    </a:lnTo>
                    <a:lnTo>
                      <a:pt x="119" y="30283"/>
                    </a:lnTo>
                    <a:lnTo>
                      <a:pt x="238" y="30856"/>
                    </a:lnTo>
                    <a:lnTo>
                      <a:pt x="356" y="31409"/>
                    </a:lnTo>
                    <a:lnTo>
                      <a:pt x="514" y="31942"/>
                    </a:lnTo>
                    <a:lnTo>
                      <a:pt x="672" y="32455"/>
                    </a:lnTo>
                    <a:lnTo>
                      <a:pt x="850" y="32948"/>
                    </a:lnTo>
                    <a:lnTo>
                      <a:pt x="1047" y="33422"/>
                    </a:lnTo>
                    <a:lnTo>
                      <a:pt x="1245" y="33876"/>
                    </a:lnTo>
                    <a:lnTo>
                      <a:pt x="1481" y="34310"/>
                    </a:lnTo>
                    <a:lnTo>
                      <a:pt x="1718" y="34725"/>
                    </a:lnTo>
                    <a:lnTo>
                      <a:pt x="1975" y="35120"/>
                    </a:lnTo>
                    <a:lnTo>
                      <a:pt x="2232" y="35495"/>
                    </a:lnTo>
                    <a:lnTo>
                      <a:pt x="2528" y="35850"/>
                    </a:lnTo>
                    <a:lnTo>
                      <a:pt x="2824" y="36186"/>
                    </a:lnTo>
                    <a:lnTo>
                      <a:pt x="3120" y="36521"/>
                    </a:lnTo>
                    <a:lnTo>
                      <a:pt x="3456" y="36818"/>
                    </a:lnTo>
                    <a:lnTo>
                      <a:pt x="3771" y="37114"/>
                    </a:lnTo>
                    <a:lnTo>
                      <a:pt x="4127" y="37390"/>
                    </a:lnTo>
                    <a:lnTo>
                      <a:pt x="4482" y="37647"/>
                    </a:lnTo>
                    <a:lnTo>
                      <a:pt x="4837" y="37884"/>
                    </a:lnTo>
                    <a:lnTo>
                      <a:pt x="5232" y="38101"/>
                    </a:lnTo>
                    <a:lnTo>
                      <a:pt x="5607" y="38318"/>
                    </a:lnTo>
                    <a:lnTo>
                      <a:pt x="6002" y="38515"/>
                    </a:lnTo>
                    <a:lnTo>
                      <a:pt x="6417" y="38693"/>
                    </a:lnTo>
                    <a:lnTo>
                      <a:pt x="6831" y="38851"/>
                    </a:lnTo>
                    <a:lnTo>
                      <a:pt x="7246" y="39009"/>
                    </a:lnTo>
                    <a:lnTo>
                      <a:pt x="7680" y="39147"/>
                    </a:lnTo>
                    <a:lnTo>
                      <a:pt x="8114" y="39265"/>
                    </a:lnTo>
                    <a:lnTo>
                      <a:pt x="8568" y="39364"/>
                    </a:lnTo>
                    <a:lnTo>
                      <a:pt x="9022" y="39463"/>
                    </a:lnTo>
                    <a:lnTo>
                      <a:pt x="9476" y="39542"/>
                    </a:lnTo>
                    <a:lnTo>
                      <a:pt x="9950" y="39621"/>
                    </a:lnTo>
                    <a:lnTo>
                      <a:pt x="10424" y="39680"/>
                    </a:lnTo>
                    <a:lnTo>
                      <a:pt x="10898" y="39719"/>
                    </a:lnTo>
                    <a:lnTo>
                      <a:pt x="11865" y="39779"/>
                    </a:lnTo>
                    <a:lnTo>
                      <a:pt x="12832" y="39798"/>
                    </a:lnTo>
                    <a:lnTo>
                      <a:pt x="13839" y="39759"/>
                    </a:lnTo>
                    <a:lnTo>
                      <a:pt x="14846" y="39700"/>
                    </a:lnTo>
                    <a:lnTo>
                      <a:pt x="15853" y="39601"/>
                    </a:lnTo>
                    <a:lnTo>
                      <a:pt x="16879" y="39443"/>
                    </a:lnTo>
                    <a:lnTo>
                      <a:pt x="17886" y="39285"/>
                    </a:lnTo>
                    <a:lnTo>
                      <a:pt x="18893" y="39068"/>
                    </a:lnTo>
                    <a:lnTo>
                      <a:pt x="19900" y="38851"/>
                    </a:lnTo>
                    <a:lnTo>
                      <a:pt x="20906" y="38594"/>
                    </a:lnTo>
                    <a:lnTo>
                      <a:pt x="21894" y="38318"/>
                    </a:lnTo>
                    <a:lnTo>
                      <a:pt x="22861" y="38002"/>
                    </a:lnTo>
                    <a:lnTo>
                      <a:pt x="23808" y="37686"/>
                    </a:lnTo>
                    <a:lnTo>
                      <a:pt x="24736" y="37351"/>
                    </a:lnTo>
                    <a:lnTo>
                      <a:pt x="25644" y="37015"/>
                    </a:lnTo>
                    <a:lnTo>
                      <a:pt x="26355" y="36699"/>
                    </a:lnTo>
                    <a:lnTo>
                      <a:pt x="27046" y="36364"/>
                    </a:lnTo>
                    <a:lnTo>
                      <a:pt x="27697" y="36008"/>
                    </a:lnTo>
                    <a:lnTo>
                      <a:pt x="28290" y="35633"/>
                    </a:lnTo>
                    <a:lnTo>
                      <a:pt x="28882" y="35219"/>
                    </a:lnTo>
                    <a:lnTo>
                      <a:pt x="29415" y="34804"/>
                    </a:lnTo>
                    <a:lnTo>
                      <a:pt x="29928" y="34350"/>
                    </a:lnTo>
                    <a:lnTo>
                      <a:pt x="30382" y="33896"/>
                    </a:lnTo>
                    <a:lnTo>
                      <a:pt x="30836" y="33402"/>
                    </a:lnTo>
                    <a:lnTo>
                      <a:pt x="31231" y="32909"/>
                    </a:lnTo>
                    <a:lnTo>
                      <a:pt x="31606" y="32376"/>
                    </a:lnTo>
                    <a:lnTo>
                      <a:pt x="31942" y="31843"/>
                    </a:lnTo>
                    <a:lnTo>
                      <a:pt x="32238" y="31290"/>
                    </a:lnTo>
                    <a:lnTo>
                      <a:pt x="32514" y="30718"/>
                    </a:lnTo>
                    <a:lnTo>
                      <a:pt x="32751" y="30145"/>
                    </a:lnTo>
                    <a:lnTo>
                      <a:pt x="32968" y="29533"/>
                    </a:lnTo>
                    <a:lnTo>
                      <a:pt x="33146" y="28941"/>
                    </a:lnTo>
                    <a:lnTo>
                      <a:pt x="33304" y="28309"/>
                    </a:lnTo>
                    <a:lnTo>
                      <a:pt x="33422" y="27677"/>
                    </a:lnTo>
                    <a:lnTo>
                      <a:pt x="33501" y="27046"/>
                    </a:lnTo>
                    <a:lnTo>
                      <a:pt x="33580" y="26394"/>
                    </a:lnTo>
                    <a:lnTo>
                      <a:pt x="33600" y="25743"/>
                    </a:lnTo>
                    <a:lnTo>
                      <a:pt x="33600" y="25072"/>
                    </a:lnTo>
                    <a:lnTo>
                      <a:pt x="33580" y="24400"/>
                    </a:lnTo>
                    <a:lnTo>
                      <a:pt x="33541" y="23729"/>
                    </a:lnTo>
                    <a:lnTo>
                      <a:pt x="33462" y="23058"/>
                    </a:lnTo>
                    <a:lnTo>
                      <a:pt x="33363" y="22367"/>
                    </a:lnTo>
                    <a:lnTo>
                      <a:pt x="33225" y="21676"/>
                    </a:lnTo>
                    <a:lnTo>
                      <a:pt x="33067" y="20985"/>
                    </a:lnTo>
                    <a:lnTo>
                      <a:pt x="32889" y="20294"/>
                    </a:lnTo>
                    <a:lnTo>
                      <a:pt x="32692" y="19603"/>
                    </a:lnTo>
                    <a:lnTo>
                      <a:pt x="32455" y="18913"/>
                    </a:lnTo>
                    <a:lnTo>
                      <a:pt x="32198" y="18202"/>
                    </a:lnTo>
                    <a:lnTo>
                      <a:pt x="31922" y="17471"/>
                    </a:lnTo>
                    <a:lnTo>
                      <a:pt x="31606" y="16702"/>
                    </a:lnTo>
                    <a:lnTo>
                      <a:pt x="31251" y="15912"/>
                    </a:lnTo>
                    <a:lnTo>
                      <a:pt x="30876" y="15103"/>
                    </a:lnTo>
                    <a:lnTo>
                      <a:pt x="30481" y="14293"/>
                    </a:lnTo>
                    <a:lnTo>
                      <a:pt x="30046" y="13464"/>
                    </a:lnTo>
                    <a:lnTo>
                      <a:pt x="29592" y="12615"/>
                    </a:lnTo>
                    <a:lnTo>
                      <a:pt x="29099" y="11786"/>
                    </a:lnTo>
                    <a:lnTo>
                      <a:pt x="28605" y="10937"/>
                    </a:lnTo>
                    <a:lnTo>
                      <a:pt x="28072" y="10108"/>
                    </a:lnTo>
                    <a:lnTo>
                      <a:pt x="27520" y="9279"/>
                    </a:lnTo>
                    <a:lnTo>
                      <a:pt x="26947" y="8470"/>
                    </a:lnTo>
                    <a:lnTo>
                      <a:pt x="26335" y="7680"/>
                    </a:lnTo>
                    <a:lnTo>
                      <a:pt x="25723" y="6890"/>
                    </a:lnTo>
                    <a:lnTo>
                      <a:pt x="25092" y="6140"/>
                    </a:lnTo>
                    <a:lnTo>
                      <a:pt x="24420" y="5410"/>
                    </a:lnTo>
                    <a:lnTo>
                      <a:pt x="23749" y="4699"/>
                    </a:lnTo>
                    <a:lnTo>
                      <a:pt x="23058" y="4048"/>
                    </a:lnTo>
                    <a:lnTo>
                      <a:pt x="22328" y="3416"/>
                    </a:lnTo>
                    <a:lnTo>
                      <a:pt x="21597" y="2824"/>
                    </a:lnTo>
                    <a:lnTo>
                      <a:pt x="21242" y="2547"/>
                    </a:lnTo>
                    <a:lnTo>
                      <a:pt x="20867" y="2291"/>
                    </a:lnTo>
                    <a:lnTo>
                      <a:pt x="20472" y="2034"/>
                    </a:lnTo>
                    <a:lnTo>
                      <a:pt x="20097" y="1777"/>
                    </a:lnTo>
                    <a:lnTo>
                      <a:pt x="19702" y="1560"/>
                    </a:lnTo>
                    <a:lnTo>
                      <a:pt x="19307" y="1343"/>
                    </a:lnTo>
                    <a:lnTo>
                      <a:pt x="18913" y="1146"/>
                    </a:lnTo>
                    <a:lnTo>
                      <a:pt x="18518" y="968"/>
                    </a:lnTo>
                    <a:lnTo>
                      <a:pt x="18123" y="790"/>
                    </a:lnTo>
                    <a:lnTo>
                      <a:pt x="17708" y="632"/>
                    </a:lnTo>
                    <a:lnTo>
                      <a:pt x="17314" y="494"/>
                    </a:lnTo>
                    <a:lnTo>
                      <a:pt x="16899" y="376"/>
                    </a:lnTo>
                    <a:lnTo>
                      <a:pt x="16485" y="257"/>
                    </a:lnTo>
                    <a:lnTo>
                      <a:pt x="16070" y="178"/>
                    </a:lnTo>
                    <a:lnTo>
                      <a:pt x="15655" y="99"/>
                    </a:lnTo>
                    <a:lnTo>
                      <a:pt x="15221" y="40"/>
                    </a:lnTo>
                    <a:lnTo>
                      <a:pt x="14807" y="20"/>
                    </a:lnTo>
                    <a:lnTo>
                      <a:pt x="143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" name="Google Shape;194;p17"/>
            <p:cNvSpPr/>
            <p:nvPr/>
          </p:nvSpPr>
          <p:spPr>
            <a:xfrm>
              <a:off x="3121859" y="3376285"/>
              <a:ext cx="1046764" cy="1350126"/>
            </a:xfrm>
            <a:custGeom>
              <a:avLst/>
              <a:gdLst/>
              <a:ahLst/>
              <a:cxnLst/>
              <a:rect l="l" t="t" r="r" b="b"/>
              <a:pathLst>
                <a:path w="99455" h="128278" extrusionOk="0">
                  <a:moveTo>
                    <a:pt x="26571" y="32613"/>
                  </a:moveTo>
                  <a:lnTo>
                    <a:pt x="27006" y="32632"/>
                  </a:lnTo>
                  <a:lnTo>
                    <a:pt x="27420" y="32652"/>
                  </a:lnTo>
                  <a:lnTo>
                    <a:pt x="27854" y="32711"/>
                  </a:lnTo>
                  <a:lnTo>
                    <a:pt x="28269" y="32790"/>
                  </a:lnTo>
                  <a:lnTo>
                    <a:pt x="28684" y="32869"/>
                  </a:lnTo>
                  <a:lnTo>
                    <a:pt x="29098" y="32988"/>
                  </a:lnTo>
                  <a:lnTo>
                    <a:pt x="29513" y="33106"/>
                  </a:lnTo>
                  <a:lnTo>
                    <a:pt x="29907" y="33244"/>
                  </a:lnTo>
                  <a:lnTo>
                    <a:pt x="30322" y="33402"/>
                  </a:lnTo>
                  <a:lnTo>
                    <a:pt x="30717" y="33580"/>
                  </a:lnTo>
                  <a:lnTo>
                    <a:pt x="31112" y="33758"/>
                  </a:lnTo>
                  <a:lnTo>
                    <a:pt x="31506" y="33955"/>
                  </a:lnTo>
                  <a:lnTo>
                    <a:pt x="31901" y="34172"/>
                  </a:lnTo>
                  <a:lnTo>
                    <a:pt x="32296" y="34389"/>
                  </a:lnTo>
                  <a:lnTo>
                    <a:pt x="32671" y="34646"/>
                  </a:lnTo>
                  <a:lnTo>
                    <a:pt x="33066" y="34903"/>
                  </a:lnTo>
                  <a:lnTo>
                    <a:pt x="33441" y="35159"/>
                  </a:lnTo>
                  <a:lnTo>
                    <a:pt x="33796" y="35436"/>
                  </a:lnTo>
                  <a:lnTo>
                    <a:pt x="34527" y="36028"/>
                  </a:lnTo>
                  <a:lnTo>
                    <a:pt x="35257" y="36660"/>
                  </a:lnTo>
                  <a:lnTo>
                    <a:pt x="35948" y="37311"/>
                  </a:lnTo>
                  <a:lnTo>
                    <a:pt x="36619" y="38022"/>
                  </a:lnTo>
                  <a:lnTo>
                    <a:pt x="37291" y="38752"/>
                  </a:lnTo>
                  <a:lnTo>
                    <a:pt x="37922" y="39502"/>
                  </a:lnTo>
                  <a:lnTo>
                    <a:pt x="38534" y="40292"/>
                  </a:lnTo>
                  <a:lnTo>
                    <a:pt x="39146" y="41082"/>
                  </a:lnTo>
                  <a:lnTo>
                    <a:pt x="39719" y="41891"/>
                  </a:lnTo>
                  <a:lnTo>
                    <a:pt x="40271" y="42720"/>
                  </a:lnTo>
                  <a:lnTo>
                    <a:pt x="40804" y="43549"/>
                  </a:lnTo>
                  <a:lnTo>
                    <a:pt x="41298" y="44398"/>
                  </a:lnTo>
                  <a:lnTo>
                    <a:pt x="41791" y="45227"/>
                  </a:lnTo>
                  <a:lnTo>
                    <a:pt x="42245" y="46076"/>
                  </a:lnTo>
                  <a:lnTo>
                    <a:pt x="42680" y="46905"/>
                  </a:lnTo>
                  <a:lnTo>
                    <a:pt x="43075" y="47715"/>
                  </a:lnTo>
                  <a:lnTo>
                    <a:pt x="43450" y="48524"/>
                  </a:lnTo>
                  <a:lnTo>
                    <a:pt x="43805" y="49314"/>
                  </a:lnTo>
                  <a:lnTo>
                    <a:pt x="44121" y="50083"/>
                  </a:lnTo>
                  <a:lnTo>
                    <a:pt x="44397" y="50814"/>
                  </a:lnTo>
                  <a:lnTo>
                    <a:pt x="44654" y="51525"/>
                  </a:lnTo>
                  <a:lnTo>
                    <a:pt x="44891" y="52215"/>
                  </a:lnTo>
                  <a:lnTo>
                    <a:pt x="45088" y="52906"/>
                  </a:lnTo>
                  <a:lnTo>
                    <a:pt x="45266" y="53597"/>
                  </a:lnTo>
                  <a:lnTo>
                    <a:pt x="45424" y="54288"/>
                  </a:lnTo>
                  <a:lnTo>
                    <a:pt x="45562" y="54979"/>
                  </a:lnTo>
                  <a:lnTo>
                    <a:pt x="45661" y="55670"/>
                  </a:lnTo>
                  <a:lnTo>
                    <a:pt x="45740" y="56341"/>
                  </a:lnTo>
                  <a:lnTo>
                    <a:pt x="45779" y="57012"/>
                  </a:lnTo>
                  <a:lnTo>
                    <a:pt x="45799" y="57684"/>
                  </a:lnTo>
                  <a:lnTo>
                    <a:pt x="45799" y="58355"/>
                  </a:lnTo>
                  <a:lnTo>
                    <a:pt x="45779" y="59006"/>
                  </a:lnTo>
                  <a:lnTo>
                    <a:pt x="45700" y="59658"/>
                  </a:lnTo>
                  <a:lnTo>
                    <a:pt x="45621" y="60289"/>
                  </a:lnTo>
                  <a:lnTo>
                    <a:pt x="45503" y="60921"/>
                  </a:lnTo>
                  <a:lnTo>
                    <a:pt x="45345" y="61553"/>
                  </a:lnTo>
                  <a:lnTo>
                    <a:pt x="45167" y="62145"/>
                  </a:lnTo>
                  <a:lnTo>
                    <a:pt x="44950" y="62757"/>
                  </a:lnTo>
                  <a:lnTo>
                    <a:pt x="44713" y="63330"/>
                  </a:lnTo>
                  <a:lnTo>
                    <a:pt x="44437" y="63902"/>
                  </a:lnTo>
                  <a:lnTo>
                    <a:pt x="44141" y="64455"/>
                  </a:lnTo>
                  <a:lnTo>
                    <a:pt x="43805" y="64988"/>
                  </a:lnTo>
                  <a:lnTo>
                    <a:pt x="43430" y="65521"/>
                  </a:lnTo>
                  <a:lnTo>
                    <a:pt x="43035" y="66014"/>
                  </a:lnTo>
                  <a:lnTo>
                    <a:pt x="42581" y="66508"/>
                  </a:lnTo>
                  <a:lnTo>
                    <a:pt x="42127" y="66962"/>
                  </a:lnTo>
                  <a:lnTo>
                    <a:pt x="41614" y="67416"/>
                  </a:lnTo>
                  <a:lnTo>
                    <a:pt x="41081" y="67831"/>
                  </a:lnTo>
                  <a:lnTo>
                    <a:pt x="40489" y="68245"/>
                  </a:lnTo>
                  <a:lnTo>
                    <a:pt x="39896" y="68620"/>
                  </a:lnTo>
                  <a:lnTo>
                    <a:pt x="39245" y="68976"/>
                  </a:lnTo>
                  <a:lnTo>
                    <a:pt x="38554" y="69311"/>
                  </a:lnTo>
                  <a:lnTo>
                    <a:pt x="37843" y="69627"/>
                  </a:lnTo>
                  <a:lnTo>
                    <a:pt x="36935" y="69963"/>
                  </a:lnTo>
                  <a:lnTo>
                    <a:pt x="36007" y="70298"/>
                  </a:lnTo>
                  <a:lnTo>
                    <a:pt x="35060" y="70614"/>
                  </a:lnTo>
                  <a:lnTo>
                    <a:pt x="34093" y="70930"/>
                  </a:lnTo>
                  <a:lnTo>
                    <a:pt x="33105" y="71206"/>
                  </a:lnTo>
                  <a:lnTo>
                    <a:pt x="32099" y="71463"/>
                  </a:lnTo>
                  <a:lnTo>
                    <a:pt x="31092" y="71680"/>
                  </a:lnTo>
                  <a:lnTo>
                    <a:pt x="30085" y="71897"/>
                  </a:lnTo>
                  <a:lnTo>
                    <a:pt x="29078" y="72055"/>
                  </a:lnTo>
                  <a:lnTo>
                    <a:pt x="28052" y="72213"/>
                  </a:lnTo>
                  <a:lnTo>
                    <a:pt x="27045" y="72312"/>
                  </a:lnTo>
                  <a:lnTo>
                    <a:pt x="26038" y="72371"/>
                  </a:lnTo>
                  <a:lnTo>
                    <a:pt x="25031" y="72410"/>
                  </a:lnTo>
                  <a:lnTo>
                    <a:pt x="24064" y="72391"/>
                  </a:lnTo>
                  <a:lnTo>
                    <a:pt x="23097" y="72331"/>
                  </a:lnTo>
                  <a:lnTo>
                    <a:pt x="22623" y="72292"/>
                  </a:lnTo>
                  <a:lnTo>
                    <a:pt x="22149" y="72233"/>
                  </a:lnTo>
                  <a:lnTo>
                    <a:pt x="21675" y="72154"/>
                  </a:lnTo>
                  <a:lnTo>
                    <a:pt x="21221" y="72075"/>
                  </a:lnTo>
                  <a:lnTo>
                    <a:pt x="20767" y="71976"/>
                  </a:lnTo>
                  <a:lnTo>
                    <a:pt x="20313" y="71877"/>
                  </a:lnTo>
                  <a:lnTo>
                    <a:pt x="19879" y="71759"/>
                  </a:lnTo>
                  <a:lnTo>
                    <a:pt x="19445" y="71621"/>
                  </a:lnTo>
                  <a:lnTo>
                    <a:pt x="19030" y="71463"/>
                  </a:lnTo>
                  <a:lnTo>
                    <a:pt x="18616" y="71305"/>
                  </a:lnTo>
                  <a:lnTo>
                    <a:pt x="18201" y="71127"/>
                  </a:lnTo>
                  <a:lnTo>
                    <a:pt x="17806" y="70930"/>
                  </a:lnTo>
                  <a:lnTo>
                    <a:pt x="17431" y="70713"/>
                  </a:lnTo>
                  <a:lnTo>
                    <a:pt x="17036" y="70496"/>
                  </a:lnTo>
                  <a:lnTo>
                    <a:pt x="16681" y="70259"/>
                  </a:lnTo>
                  <a:lnTo>
                    <a:pt x="16326" y="70002"/>
                  </a:lnTo>
                  <a:lnTo>
                    <a:pt x="15970" y="69726"/>
                  </a:lnTo>
                  <a:lnTo>
                    <a:pt x="15655" y="69430"/>
                  </a:lnTo>
                  <a:lnTo>
                    <a:pt x="15319" y="69133"/>
                  </a:lnTo>
                  <a:lnTo>
                    <a:pt x="15023" y="68798"/>
                  </a:lnTo>
                  <a:lnTo>
                    <a:pt x="14727" y="68462"/>
                  </a:lnTo>
                  <a:lnTo>
                    <a:pt x="14431" y="68107"/>
                  </a:lnTo>
                  <a:lnTo>
                    <a:pt x="14174" y="67732"/>
                  </a:lnTo>
                  <a:lnTo>
                    <a:pt x="13917" y="67337"/>
                  </a:lnTo>
                  <a:lnTo>
                    <a:pt x="13680" y="66922"/>
                  </a:lnTo>
                  <a:lnTo>
                    <a:pt x="13444" y="66488"/>
                  </a:lnTo>
                  <a:lnTo>
                    <a:pt x="13246" y="66034"/>
                  </a:lnTo>
                  <a:lnTo>
                    <a:pt x="13049" y="65560"/>
                  </a:lnTo>
                  <a:lnTo>
                    <a:pt x="12871" y="65067"/>
                  </a:lnTo>
                  <a:lnTo>
                    <a:pt x="12713" y="64554"/>
                  </a:lnTo>
                  <a:lnTo>
                    <a:pt x="12555" y="64021"/>
                  </a:lnTo>
                  <a:lnTo>
                    <a:pt x="12437" y="63468"/>
                  </a:lnTo>
                  <a:lnTo>
                    <a:pt x="12318" y="62895"/>
                  </a:lnTo>
                  <a:lnTo>
                    <a:pt x="12220" y="62303"/>
                  </a:lnTo>
                  <a:lnTo>
                    <a:pt x="12220" y="62106"/>
                  </a:lnTo>
                  <a:lnTo>
                    <a:pt x="12200" y="61928"/>
                  </a:lnTo>
                  <a:lnTo>
                    <a:pt x="12220" y="61592"/>
                  </a:lnTo>
                  <a:lnTo>
                    <a:pt x="12220" y="61573"/>
                  </a:lnTo>
                  <a:lnTo>
                    <a:pt x="12279" y="59638"/>
                  </a:lnTo>
                  <a:lnTo>
                    <a:pt x="12338" y="57585"/>
                  </a:lnTo>
                  <a:lnTo>
                    <a:pt x="12417" y="55433"/>
                  </a:lnTo>
                  <a:lnTo>
                    <a:pt x="12476" y="54328"/>
                  </a:lnTo>
                  <a:lnTo>
                    <a:pt x="12535" y="53202"/>
                  </a:lnTo>
                  <a:lnTo>
                    <a:pt x="12614" y="52077"/>
                  </a:lnTo>
                  <a:lnTo>
                    <a:pt x="12713" y="50952"/>
                  </a:lnTo>
                  <a:lnTo>
                    <a:pt x="12832" y="49807"/>
                  </a:lnTo>
                  <a:lnTo>
                    <a:pt x="12990" y="48682"/>
                  </a:lnTo>
                  <a:lnTo>
                    <a:pt x="13147" y="47557"/>
                  </a:lnTo>
                  <a:lnTo>
                    <a:pt x="13345" y="46451"/>
                  </a:lnTo>
                  <a:lnTo>
                    <a:pt x="13582" y="45346"/>
                  </a:lnTo>
                  <a:lnTo>
                    <a:pt x="13838" y="44280"/>
                  </a:lnTo>
                  <a:lnTo>
                    <a:pt x="14134" y="43214"/>
                  </a:lnTo>
                  <a:lnTo>
                    <a:pt x="14312" y="42700"/>
                  </a:lnTo>
                  <a:lnTo>
                    <a:pt x="14490" y="42187"/>
                  </a:lnTo>
                  <a:lnTo>
                    <a:pt x="14667" y="41694"/>
                  </a:lnTo>
                  <a:lnTo>
                    <a:pt x="14865" y="41200"/>
                  </a:lnTo>
                  <a:lnTo>
                    <a:pt x="15062" y="40706"/>
                  </a:lnTo>
                  <a:lnTo>
                    <a:pt x="15279" y="40233"/>
                  </a:lnTo>
                  <a:lnTo>
                    <a:pt x="15516" y="39759"/>
                  </a:lnTo>
                  <a:lnTo>
                    <a:pt x="15753" y="39305"/>
                  </a:lnTo>
                  <a:lnTo>
                    <a:pt x="16010" y="38851"/>
                  </a:lnTo>
                  <a:lnTo>
                    <a:pt x="16286" y="38417"/>
                  </a:lnTo>
                  <a:lnTo>
                    <a:pt x="16563" y="38002"/>
                  </a:lnTo>
                  <a:lnTo>
                    <a:pt x="16859" y="37587"/>
                  </a:lnTo>
                  <a:lnTo>
                    <a:pt x="17155" y="37173"/>
                  </a:lnTo>
                  <a:lnTo>
                    <a:pt x="17490" y="36798"/>
                  </a:lnTo>
                  <a:lnTo>
                    <a:pt x="17826" y="36423"/>
                  </a:lnTo>
                  <a:lnTo>
                    <a:pt x="18181" y="36067"/>
                  </a:lnTo>
                  <a:lnTo>
                    <a:pt x="18537" y="35712"/>
                  </a:lnTo>
                  <a:lnTo>
                    <a:pt x="18932" y="35376"/>
                  </a:lnTo>
                  <a:lnTo>
                    <a:pt x="19326" y="35061"/>
                  </a:lnTo>
                  <a:lnTo>
                    <a:pt x="19741" y="34764"/>
                  </a:lnTo>
                  <a:lnTo>
                    <a:pt x="20155" y="34488"/>
                  </a:lnTo>
                  <a:lnTo>
                    <a:pt x="20609" y="34212"/>
                  </a:lnTo>
                  <a:lnTo>
                    <a:pt x="21083" y="33975"/>
                  </a:lnTo>
                  <a:lnTo>
                    <a:pt x="21557" y="33738"/>
                  </a:lnTo>
                  <a:lnTo>
                    <a:pt x="22051" y="33521"/>
                  </a:lnTo>
                  <a:lnTo>
                    <a:pt x="22584" y="33323"/>
                  </a:lnTo>
                  <a:lnTo>
                    <a:pt x="23117" y="33146"/>
                  </a:lnTo>
                  <a:lnTo>
                    <a:pt x="23669" y="33008"/>
                  </a:lnTo>
                  <a:lnTo>
                    <a:pt x="24242" y="32869"/>
                  </a:lnTo>
                  <a:lnTo>
                    <a:pt x="24834" y="32751"/>
                  </a:lnTo>
                  <a:lnTo>
                    <a:pt x="25268" y="32692"/>
                  </a:lnTo>
                  <a:lnTo>
                    <a:pt x="25703" y="32632"/>
                  </a:lnTo>
                  <a:lnTo>
                    <a:pt x="26137" y="32613"/>
                  </a:lnTo>
                  <a:close/>
                  <a:moveTo>
                    <a:pt x="34270" y="82281"/>
                  </a:moveTo>
                  <a:lnTo>
                    <a:pt x="34507" y="82320"/>
                  </a:lnTo>
                  <a:lnTo>
                    <a:pt x="34724" y="82380"/>
                  </a:lnTo>
                  <a:lnTo>
                    <a:pt x="34941" y="82459"/>
                  </a:lnTo>
                  <a:lnTo>
                    <a:pt x="35139" y="82557"/>
                  </a:lnTo>
                  <a:lnTo>
                    <a:pt x="35356" y="82676"/>
                  </a:lnTo>
                  <a:lnTo>
                    <a:pt x="35534" y="82814"/>
                  </a:lnTo>
                  <a:lnTo>
                    <a:pt x="35711" y="82972"/>
                  </a:lnTo>
                  <a:lnTo>
                    <a:pt x="35889" y="83130"/>
                  </a:lnTo>
                  <a:lnTo>
                    <a:pt x="36027" y="83307"/>
                  </a:lnTo>
                  <a:lnTo>
                    <a:pt x="36146" y="83505"/>
                  </a:lnTo>
                  <a:lnTo>
                    <a:pt x="36264" y="83702"/>
                  </a:lnTo>
                  <a:lnTo>
                    <a:pt x="36343" y="83919"/>
                  </a:lnTo>
                  <a:lnTo>
                    <a:pt x="36382" y="84137"/>
                  </a:lnTo>
                  <a:lnTo>
                    <a:pt x="36402" y="84373"/>
                  </a:lnTo>
                  <a:lnTo>
                    <a:pt x="36382" y="84610"/>
                  </a:lnTo>
                  <a:lnTo>
                    <a:pt x="36323" y="85143"/>
                  </a:lnTo>
                  <a:lnTo>
                    <a:pt x="36225" y="85676"/>
                  </a:lnTo>
                  <a:lnTo>
                    <a:pt x="36106" y="86209"/>
                  </a:lnTo>
                  <a:lnTo>
                    <a:pt x="35988" y="86742"/>
                  </a:lnTo>
                  <a:lnTo>
                    <a:pt x="35692" y="87769"/>
                  </a:lnTo>
                  <a:lnTo>
                    <a:pt x="35376" y="88795"/>
                  </a:lnTo>
                  <a:lnTo>
                    <a:pt x="35060" y="89822"/>
                  </a:lnTo>
                  <a:lnTo>
                    <a:pt x="34744" y="90848"/>
                  </a:lnTo>
                  <a:lnTo>
                    <a:pt x="34448" y="91875"/>
                  </a:lnTo>
                  <a:lnTo>
                    <a:pt x="34310" y="92408"/>
                  </a:lnTo>
                  <a:lnTo>
                    <a:pt x="34191" y="92941"/>
                  </a:lnTo>
                  <a:lnTo>
                    <a:pt x="34132" y="93198"/>
                  </a:lnTo>
                  <a:lnTo>
                    <a:pt x="34033" y="93435"/>
                  </a:lnTo>
                  <a:lnTo>
                    <a:pt x="33935" y="93652"/>
                  </a:lnTo>
                  <a:lnTo>
                    <a:pt x="33796" y="93849"/>
                  </a:lnTo>
                  <a:lnTo>
                    <a:pt x="33658" y="94027"/>
                  </a:lnTo>
                  <a:lnTo>
                    <a:pt x="33500" y="94165"/>
                  </a:lnTo>
                  <a:lnTo>
                    <a:pt x="33342" y="94303"/>
                  </a:lnTo>
                  <a:lnTo>
                    <a:pt x="33145" y="94402"/>
                  </a:lnTo>
                  <a:lnTo>
                    <a:pt x="32967" y="94481"/>
                  </a:lnTo>
                  <a:lnTo>
                    <a:pt x="32770" y="94540"/>
                  </a:lnTo>
                  <a:lnTo>
                    <a:pt x="32553" y="94579"/>
                  </a:lnTo>
                  <a:lnTo>
                    <a:pt x="32355" y="94619"/>
                  </a:lnTo>
                  <a:lnTo>
                    <a:pt x="32138" y="94619"/>
                  </a:lnTo>
                  <a:lnTo>
                    <a:pt x="31921" y="94599"/>
                  </a:lnTo>
                  <a:lnTo>
                    <a:pt x="31704" y="94579"/>
                  </a:lnTo>
                  <a:lnTo>
                    <a:pt x="31487" y="94520"/>
                  </a:lnTo>
                  <a:lnTo>
                    <a:pt x="31289" y="94461"/>
                  </a:lnTo>
                  <a:lnTo>
                    <a:pt x="31072" y="94362"/>
                  </a:lnTo>
                  <a:lnTo>
                    <a:pt x="30875" y="94264"/>
                  </a:lnTo>
                  <a:lnTo>
                    <a:pt x="30697" y="94145"/>
                  </a:lnTo>
                  <a:lnTo>
                    <a:pt x="30519" y="94027"/>
                  </a:lnTo>
                  <a:lnTo>
                    <a:pt x="30342" y="93869"/>
                  </a:lnTo>
                  <a:lnTo>
                    <a:pt x="30204" y="93711"/>
                  </a:lnTo>
                  <a:lnTo>
                    <a:pt x="30065" y="93533"/>
                  </a:lnTo>
                  <a:lnTo>
                    <a:pt x="29927" y="93356"/>
                  </a:lnTo>
                  <a:lnTo>
                    <a:pt x="29828" y="93158"/>
                  </a:lnTo>
                  <a:lnTo>
                    <a:pt x="29750" y="92941"/>
                  </a:lnTo>
                  <a:lnTo>
                    <a:pt x="29690" y="92704"/>
                  </a:lnTo>
                  <a:lnTo>
                    <a:pt x="29651" y="92467"/>
                  </a:lnTo>
                  <a:lnTo>
                    <a:pt x="29631" y="92211"/>
                  </a:lnTo>
                  <a:lnTo>
                    <a:pt x="29651" y="91954"/>
                  </a:lnTo>
                  <a:lnTo>
                    <a:pt x="29690" y="91697"/>
                  </a:lnTo>
                  <a:lnTo>
                    <a:pt x="29789" y="91243"/>
                  </a:lnTo>
                  <a:lnTo>
                    <a:pt x="29907" y="90789"/>
                  </a:lnTo>
                  <a:lnTo>
                    <a:pt x="30184" y="89921"/>
                  </a:lnTo>
                  <a:lnTo>
                    <a:pt x="30480" y="89032"/>
                  </a:lnTo>
                  <a:lnTo>
                    <a:pt x="30776" y="88164"/>
                  </a:lnTo>
                  <a:lnTo>
                    <a:pt x="31072" y="87275"/>
                  </a:lnTo>
                  <a:lnTo>
                    <a:pt x="31349" y="86407"/>
                  </a:lnTo>
                  <a:lnTo>
                    <a:pt x="31467" y="85953"/>
                  </a:lnTo>
                  <a:lnTo>
                    <a:pt x="31566" y="85518"/>
                  </a:lnTo>
                  <a:lnTo>
                    <a:pt x="31664" y="85064"/>
                  </a:lnTo>
                  <a:lnTo>
                    <a:pt x="31724" y="84610"/>
                  </a:lnTo>
                  <a:lnTo>
                    <a:pt x="31763" y="84373"/>
                  </a:lnTo>
                  <a:lnTo>
                    <a:pt x="31803" y="84137"/>
                  </a:lnTo>
                  <a:lnTo>
                    <a:pt x="31882" y="83919"/>
                  </a:lnTo>
                  <a:lnTo>
                    <a:pt x="31960" y="83702"/>
                  </a:lnTo>
                  <a:lnTo>
                    <a:pt x="32059" y="83505"/>
                  </a:lnTo>
                  <a:lnTo>
                    <a:pt x="32158" y="83307"/>
                  </a:lnTo>
                  <a:lnTo>
                    <a:pt x="32296" y="83130"/>
                  </a:lnTo>
                  <a:lnTo>
                    <a:pt x="32434" y="82972"/>
                  </a:lnTo>
                  <a:lnTo>
                    <a:pt x="32572" y="82814"/>
                  </a:lnTo>
                  <a:lnTo>
                    <a:pt x="32750" y="82676"/>
                  </a:lnTo>
                  <a:lnTo>
                    <a:pt x="32928" y="82557"/>
                  </a:lnTo>
                  <a:lnTo>
                    <a:pt x="33125" y="82459"/>
                  </a:lnTo>
                  <a:lnTo>
                    <a:pt x="33342" y="82380"/>
                  </a:lnTo>
                  <a:lnTo>
                    <a:pt x="33560" y="82320"/>
                  </a:lnTo>
                  <a:lnTo>
                    <a:pt x="33816" y="82281"/>
                  </a:lnTo>
                  <a:close/>
                  <a:moveTo>
                    <a:pt x="42305" y="85439"/>
                  </a:moveTo>
                  <a:lnTo>
                    <a:pt x="42542" y="85459"/>
                  </a:lnTo>
                  <a:lnTo>
                    <a:pt x="42778" y="85499"/>
                  </a:lnTo>
                  <a:lnTo>
                    <a:pt x="42996" y="85558"/>
                  </a:lnTo>
                  <a:lnTo>
                    <a:pt x="43233" y="85657"/>
                  </a:lnTo>
                  <a:lnTo>
                    <a:pt x="43450" y="85755"/>
                  </a:lnTo>
                  <a:lnTo>
                    <a:pt x="43667" y="85874"/>
                  </a:lnTo>
                  <a:lnTo>
                    <a:pt x="43884" y="86032"/>
                  </a:lnTo>
                  <a:lnTo>
                    <a:pt x="44062" y="86190"/>
                  </a:lnTo>
                  <a:lnTo>
                    <a:pt x="44239" y="86367"/>
                  </a:lnTo>
                  <a:lnTo>
                    <a:pt x="44397" y="86545"/>
                  </a:lnTo>
                  <a:lnTo>
                    <a:pt x="44516" y="86762"/>
                  </a:lnTo>
                  <a:lnTo>
                    <a:pt x="44634" y="86979"/>
                  </a:lnTo>
                  <a:lnTo>
                    <a:pt x="44713" y="87196"/>
                  </a:lnTo>
                  <a:lnTo>
                    <a:pt x="44772" y="87433"/>
                  </a:lnTo>
                  <a:lnTo>
                    <a:pt x="44792" y="87670"/>
                  </a:lnTo>
                  <a:lnTo>
                    <a:pt x="44772" y="87927"/>
                  </a:lnTo>
                  <a:lnTo>
                    <a:pt x="44693" y="88499"/>
                  </a:lnTo>
                  <a:lnTo>
                    <a:pt x="44595" y="89072"/>
                  </a:lnTo>
                  <a:lnTo>
                    <a:pt x="44476" y="89625"/>
                  </a:lnTo>
                  <a:lnTo>
                    <a:pt x="44338" y="90177"/>
                  </a:lnTo>
                  <a:lnTo>
                    <a:pt x="44042" y="91283"/>
                  </a:lnTo>
                  <a:lnTo>
                    <a:pt x="43706" y="92369"/>
                  </a:lnTo>
                  <a:lnTo>
                    <a:pt x="43371" y="93454"/>
                  </a:lnTo>
                  <a:lnTo>
                    <a:pt x="43035" y="94540"/>
                  </a:lnTo>
                  <a:lnTo>
                    <a:pt x="42719" y="95646"/>
                  </a:lnTo>
                  <a:lnTo>
                    <a:pt x="42581" y="96198"/>
                  </a:lnTo>
                  <a:lnTo>
                    <a:pt x="42463" y="96751"/>
                  </a:lnTo>
                  <a:lnTo>
                    <a:pt x="42384" y="97047"/>
                  </a:lnTo>
                  <a:lnTo>
                    <a:pt x="42285" y="97304"/>
                  </a:lnTo>
                  <a:lnTo>
                    <a:pt x="42167" y="97521"/>
                  </a:lnTo>
                  <a:lnTo>
                    <a:pt x="42028" y="97738"/>
                  </a:lnTo>
                  <a:lnTo>
                    <a:pt x="41890" y="97916"/>
                  </a:lnTo>
                  <a:lnTo>
                    <a:pt x="41712" y="98074"/>
                  </a:lnTo>
                  <a:lnTo>
                    <a:pt x="41535" y="98192"/>
                  </a:lnTo>
                  <a:lnTo>
                    <a:pt x="41337" y="98311"/>
                  </a:lnTo>
                  <a:lnTo>
                    <a:pt x="41140" y="98409"/>
                  </a:lnTo>
                  <a:lnTo>
                    <a:pt x="40923" y="98468"/>
                  </a:lnTo>
                  <a:lnTo>
                    <a:pt x="40706" y="98508"/>
                  </a:lnTo>
                  <a:lnTo>
                    <a:pt x="40489" y="98547"/>
                  </a:lnTo>
                  <a:lnTo>
                    <a:pt x="40271" y="98547"/>
                  </a:lnTo>
                  <a:lnTo>
                    <a:pt x="40035" y="98528"/>
                  </a:lnTo>
                  <a:lnTo>
                    <a:pt x="39798" y="98488"/>
                  </a:lnTo>
                  <a:lnTo>
                    <a:pt x="39580" y="98449"/>
                  </a:lnTo>
                  <a:lnTo>
                    <a:pt x="39363" y="98370"/>
                  </a:lnTo>
                  <a:lnTo>
                    <a:pt x="39146" y="98291"/>
                  </a:lnTo>
                  <a:lnTo>
                    <a:pt x="38929" y="98172"/>
                  </a:lnTo>
                  <a:lnTo>
                    <a:pt x="38732" y="98054"/>
                  </a:lnTo>
                  <a:lnTo>
                    <a:pt x="38554" y="97916"/>
                  </a:lnTo>
                  <a:lnTo>
                    <a:pt x="38376" y="97758"/>
                  </a:lnTo>
                  <a:lnTo>
                    <a:pt x="38199" y="97580"/>
                  </a:lnTo>
                  <a:lnTo>
                    <a:pt x="38060" y="97402"/>
                  </a:lnTo>
                  <a:lnTo>
                    <a:pt x="37922" y="97205"/>
                  </a:lnTo>
                  <a:lnTo>
                    <a:pt x="37824" y="96988"/>
                  </a:lnTo>
                  <a:lnTo>
                    <a:pt x="37725" y="96751"/>
                  </a:lnTo>
                  <a:lnTo>
                    <a:pt x="37666" y="96514"/>
                  </a:lnTo>
                  <a:lnTo>
                    <a:pt x="37626" y="96257"/>
                  </a:lnTo>
                  <a:lnTo>
                    <a:pt x="37606" y="96001"/>
                  </a:lnTo>
                  <a:lnTo>
                    <a:pt x="37626" y="95724"/>
                  </a:lnTo>
                  <a:lnTo>
                    <a:pt x="37666" y="95448"/>
                  </a:lnTo>
                  <a:lnTo>
                    <a:pt x="37784" y="94955"/>
                  </a:lnTo>
                  <a:lnTo>
                    <a:pt x="37902" y="94501"/>
                  </a:lnTo>
                  <a:lnTo>
                    <a:pt x="38199" y="93553"/>
                  </a:lnTo>
                  <a:lnTo>
                    <a:pt x="38495" y="92625"/>
                  </a:lnTo>
                  <a:lnTo>
                    <a:pt x="38830" y="91697"/>
                  </a:lnTo>
                  <a:lnTo>
                    <a:pt x="39146" y="90769"/>
                  </a:lnTo>
                  <a:lnTo>
                    <a:pt x="39423" y="89822"/>
                  </a:lnTo>
                  <a:lnTo>
                    <a:pt x="39561" y="89348"/>
                  </a:lnTo>
                  <a:lnTo>
                    <a:pt x="39659" y="88874"/>
                  </a:lnTo>
                  <a:lnTo>
                    <a:pt x="39758" y="88401"/>
                  </a:lnTo>
                  <a:lnTo>
                    <a:pt x="39817" y="87927"/>
                  </a:lnTo>
                  <a:lnTo>
                    <a:pt x="39857" y="87670"/>
                  </a:lnTo>
                  <a:lnTo>
                    <a:pt x="39916" y="87433"/>
                  </a:lnTo>
                  <a:lnTo>
                    <a:pt x="39995" y="87196"/>
                  </a:lnTo>
                  <a:lnTo>
                    <a:pt x="40074" y="86979"/>
                  </a:lnTo>
                  <a:lnTo>
                    <a:pt x="40173" y="86762"/>
                  </a:lnTo>
                  <a:lnTo>
                    <a:pt x="40291" y="86545"/>
                  </a:lnTo>
                  <a:lnTo>
                    <a:pt x="40429" y="86367"/>
                  </a:lnTo>
                  <a:lnTo>
                    <a:pt x="40568" y="86190"/>
                  </a:lnTo>
                  <a:lnTo>
                    <a:pt x="40745" y="86012"/>
                  </a:lnTo>
                  <a:lnTo>
                    <a:pt x="40923" y="85874"/>
                  </a:lnTo>
                  <a:lnTo>
                    <a:pt x="41120" y="85755"/>
                  </a:lnTo>
                  <a:lnTo>
                    <a:pt x="41318" y="85637"/>
                  </a:lnTo>
                  <a:lnTo>
                    <a:pt x="41535" y="85558"/>
                  </a:lnTo>
                  <a:lnTo>
                    <a:pt x="41791" y="85499"/>
                  </a:lnTo>
                  <a:lnTo>
                    <a:pt x="42028" y="85459"/>
                  </a:lnTo>
                  <a:lnTo>
                    <a:pt x="42305" y="85439"/>
                  </a:lnTo>
                  <a:close/>
                  <a:moveTo>
                    <a:pt x="58354" y="1"/>
                  </a:moveTo>
                  <a:lnTo>
                    <a:pt x="56854" y="20"/>
                  </a:lnTo>
                  <a:lnTo>
                    <a:pt x="55373" y="60"/>
                  </a:lnTo>
                  <a:lnTo>
                    <a:pt x="53912" y="139"/>
                  </a:lnTo>
                  <a:lnTo>
                    <a:pt x="52452" y="257"/>
                  </a:lnTo>
                  <a:lnTo>
                    <a:pt x="50991" y="415"/>
                  </a:lnTo>
                  <a:lnTo>
                    <a:pt x="49550" y="593"/>
                  </a:lnTo>
                  <a:lnTo>
                    <a:pt x="48109" y="810"/>
                  </a:lnTo>
                  <a:lnTo>
                    <a:pt x="46687" y="1067"/>
                  </a:lnTo>
                  <a:lnTo>
                    <a:pt x="45286" y="1363"/>
                  </a:lnTo>
                  <a:lnTo>
                    <a:pt x="43884" y="1679"/>
                  </a:lnTo>
                  <a:lnTo>
                    <a:pt x="42482" y="2014"/>
                  </a:lnTo>
                  <a:lnTo>
                    <a:pt x="41120" y="2389"/>
                  </a:lnTo>
                  <a:lnTo>
                    <a:pt x="39758" y="2804"/>
                  </a:lnTo>
                  <a:lnTo>
                    <a:pt x="38396" y="3238"/>
                  </a:lnTo>
                  <a:lnTo>
                    <a:pt x="37073" y="3712"/>
                  </a:lnTo>
                  <a:lnTo>
                    <a:pt x="35751" y="4205"/>
                  </a:lnTo>
                  <a:lnTo>
                    <a:pt x="34448" y="4739"/>
                  </a:lnTo>
                  <a:lnTo>
                    <a:pt x="33165" y="5291"/>
                  </a:lnTo>
                  <a:lnTo>
                    <a:pt x="31882" y="5883"/>
                  </a:lnTo>
                  <a:lnTo>
                    <a:pt x="30638" y="6495"/>
                  </a:lnTo>
                  <a:lnTo>
                    <a:pt x="29394" y="7147"/>
                  </a:lnTo>
                  <a:lnTo>
                    <a:pt x="28170" y="7818"/>
                  </a:lnTo>
                  <a:lnTo>
                    <a:pt x="26966" y="8509"/>
                  </a:lnTo>
                  <a:lnTo>
                    <a:pt x="25801" y="9239"/>
                  </a:lnTo>
                  <a:lnTo>
                    <a:pt x="24637" y="9990"/>
                  </a:lnTo>
                  <a:lnTo>
                    <a:pt x="23492" y="10759"/>
                  </a:lnTo>
                  <a:lnTo>
                    <a:pt x="22366" y="11569"/>
                  </a:lnTo>
                  <a:lnTo>
                    <a:pt x="21261" y="12398"/>
                  </a:lnTo>
                  <a:lnTo>
                    <a:pt x="20195" y="13247"/>
                  </a:lnTo>
                  <a:lnTo>
                    <a:pt x="19129" y="14115"/>
                  </a:lnTo>
                  <a:lnTo>
                    <a:pt x="18102" y="15024"/>
                  </a:lnTo>
                  <a:lnTo>
                    <a:pt x="17076" y="15951"/>
                  </a:lnTo>
                  <a:lnTo>
                    <a:pt x="16089" y="16899"/>
                  </a:lnTo>
                  <a:lnTo>
                    <a:pt x="15141" y="17866"/>
                  </a:lnTo>
                  <a:lnTo>
                    <a:pt x="14194" y="18853"/>
                  </a:lnTo>
                  <a:lnTo>
                    <a:pt x="13286" y="19880"/>
                  </a:lnTo>
                  <a:lnTo>
                    <a:pt x="12397" y="20926"/>
                  </a:lnTo>
                  <a:lnTo>
                    <a:pt x="11529" y="21972"/>
                  </a:lnTo>
                  <a:lnTo>
                    <a:pt x="10700" y="23058"/>
                  </a:lnTo>
                  <a:lnTo>
                    <a:pt x="9890" y="24164"/>
                  </a:lnTo>
                  <a:lnTo>
                    <a:pt x="9101" y="25269"/>
                  </a:lnTo>
                  <a:lnTo>
                    <a:pt x="8350" y="26414"/>
                  </a:lnTo>
                  <a:lnTo>
                    <a:pt x="7620" y="27579"/>
                  </a:lnTo>
                  <a:lnTo>
                    <a:pt x="6929" y="28763"/>
                  </a:lnTo>
                  <a:lnTo>
                    <a:pt x="6278" y="29967"/>
                  </a:lnTo>
                  <a:lnTo>
                    <a:pt x="5626" y="31172"/>
                  </a:lnTo>
                  <a:lnTo>
                    <a:pt x="5034" y="32415"/>
                  </a:lnTo>
                  <a:lnTo>
                    <a:pt x="4461" y="33659"/>
                  </a:lnTo>
                  <a:lnTo>
                    <a:pt x="3928" y="34942"/>
                  </a:lnTo>
                  <a:lnTo>
                    <a:pt x="3415" y="36225"/>
                  </a:lnTo>
                  <a:lnTo>
                    <a:pt x="2941" y="37528"/>
                  </a:lnTo>
                  <a:lnTo>
                    <a:pt x="2487" y="38851"/>
                  </a:lnTo>
                  <a:lnTo>
                    <a:pt x="2093" y="40193"/>
                  </a:lnTo>
                  <a:lnTo>
                    <a:pt x="1717" y="41536"/>
                  </a:lnTo>
                  <a:lnTo>
                    <a:pt x="1382" y="42898"/>
                  </a:lnTo>
                  <a:lnTo>
                    <a:pt x="1066" y="44280"/>
                  </a:lnTo>
                  <a:lnTo>
                    <a:pt x="809" y="45681"/>
                  </a:lnTo>
                  <a:lnTo>
                    <a:pt x="572" y="47083"/>
                  </a:lnTo>
                  <a:lnTo>
                    <a:pt x="375" y="48504"/>
                  </a:lnTo>
                  <a:lnTo>
                    <a:pt x="276" y="49392"/>
                  </a:lnTo>
                  <a:lnTo>
                    <a:pt x="197" y="50261"/>
                  </a:lnTo>
                  <a:lnTo>
                    <a:pt x="118" y="51130"/>
                  </a:lnTo>
                  <a:lnTo>
                    <a:pt x="79" y="51998"/>
                  </a:lnTo>
                  <a:lnTo>
                    <a:pt x="39" y="52867"/>
                  </a:lnTo>
                  <a:lnTo>
                    <a:pt x="0" y="53736"/>
                  </a:lnTo>
                  <a:lnTo>
                    <a:pt x="0" y="54604"/>
                  </a:lnTo>
                  <a:lnTo>
                    <a:pt x="0" y="55453"/>
                  </a:lnTo>
                  <a:lnTo>
                    <a:pt x="20" y="56322"/>
                  </a:lnTo>
                  <a:lnTo>
                    <a:pt x="39" y="57170"/>
                  </a:lnTo>
                  <a:lnTo>
                    <a:pt x="79" y="58039"/>
                  </a:lnTo>
                  <a:lnTo>
                    <a:pt x="138" y="58888"/>
                  </a:lnTo>
                  <a:lnTo>
                    <a:pt x="217" y="59737"/>
                  </a:lnTo>
                  <a:lnTo>
                    <a:pt x="296" y="60586"/>
                  </a:lnTo>
                  <a:lnTo>
                    <a:pt x="395" y="61415"/>
                  </a:lnTo>
                  <a:lnTo>
                    <a:pt x="513" y="62264"/>
                  </a:lnTo>
                  <a:lnTo>
                    <a:pt x="632" y="63093"/>
                  </a:lnTo>
                  <a:lnTo>
                    <a:pt x="770" y="63942"/>
                  </a:lnTo>
                  <a:lnTo>
                    <a:pt x="928" y="64771"/>
                  </a:lnTo>
                  <a:lnTo>
                    <a:pt x="1086" y="65580"/>
                  </a:lnTo>
                  <a:lnTo>
                    <a:pt x="1263" y="66409"/>
                  </a:lnTo>
                  <a:lnTo>
                    <a:pt x="1461" y="67238"/>
                  </a:lnTo>
                  <a:lnTo>
                    <a:pt x="1658" y="68048"/>
                  </a:lnTo>
                  <a:lnTo>
                    <a:pt x="1875" y="68857"/>
                  </a:lnTo>
                  <a:lnTo>
                    <a:pt x="2112" y="69666"/>
                  </a:lnTo>
                  <a:lnTo>
                    <a:pt x="2349" y="70476"/>
                  </a:lnTo>
                  <a:lnTo>
                    <a:pt x="2606" y="71265"/>
                  </a:lnTo>
                  <a:lnTo>
                    <a:pt x="2862" y="72055"/>
                  </a:lnTo>
                  <a:lnTo>
                    <a:pt x="3139" y="72845"/>
                  </a:lnTo>
                  <a:lnTo>
                    <a:pt x="3435" y="73634"/>
                  </a:lnTo>
                  <a:lnTo>
                    <a:pt x="3731" y="74424"/>
                  </a:lnTo>
                  <a:lnTo>
                    <a:pt x="4047" y="75194"/>
                  </a:lnTo>
                  <a:lnTo>
                    <a:pt x="4086" y="75253"/>
                  </a:lnTo>
                  <a:lnTo>
                    <a:pt x="4501" y="76220"/>
                  </a:lnTo>
                  <a:lnTo>
                    <a:pt x="4915" y="77188"/>
                  </a:lnTo>
                  <a:lnTo>
                    <a:pt x="5370" y="78135"/>
                  </a:lnTo>
                  <a:lnTo>
                    <a:pt x="5843" y="79063"/>
                  </a:lnTo>
                  <a:lnTo>
                    <a:pt x="6317" y="79991"/>
                  </a:lnTo>
                  <a:lnTo>
                    <a:pt x="6811" y="80919"/>
                  </a:lnTo>
                  <a:lnTo>
                    <a:pt x="7344" y="81827"/>
                  </a:lnTo>
                  <a:lnTo>
                    <a:pt x="7877" y="82735"/>
                  </a:lnTo>
                  <a:lnTo>
                    <a:pt x="8864" y="84768"/>
                  </a:lnTo>
                  <a:lnTo>
                    <a:pt x="9831" y="86841"/>
                  </a:lnTo>
                  <a:lnTo>
                    <a:pt x="10779" y="88914"/>
                  </a:lnTo>
                  <a:lnTo>
                    <a:pt x="11647" y="90908"/>
                  </a:lnTo>
                  <a:lnTo>
                    <a:pt x="12042" y="91855"/>
                  </a:lnTo>
                  <a:lnTo>
                    <a:pt x="12397" y="92763"/>
                  </a:lnTo>
                  <a:lnTo>
                    <a:pt x="12733" y="93632"/>
                  </a:lnTo>
                  <a:lnTo>
                    <a:pt x="13009" y="94441"/>
                  </a:lnTo>
                  <a:lnTo>
                    <a:pt x="13246" y="95172"/>
                  </a:lnTo>
                  <a:lnTo>
                    <a:pt x="13424" y="95843"/>
                  </a:lnTo>
                  <a:lnTo>
                    <a:pt x="13562" y="96415"/>
                  </a:lnTo>
                  <a:lnTo>
                    <a:pt x="13601" y="96672"/>
                  </a:lnTo>
                  <a:lnTo>
                    <a:pt x="13621" y="96909"/>
                  </a:lnTo>
                  <a:lnTo>
                    <a:pt x="13661" y="97541"/>
                  </a:lnTo>
                  <a:lnTo>
                    <a:pt x="13641" y="98192"/>
                  </a:lnTo>
                  <a:lnTo>
                    <a:pt x="13601" y="98863"/>
                  </a:lnTo>
                  <a:lnTo>
                    <a:pt x="13523" y="99554"/>
                  </a:lnTo>
                  <a:lnTo>
                    <a:pt x="13424" y="100265"/>
                  </a:lnTo>
                  <a:lnTo>
                    <a:pt x="13305" y="100976"/>
                  </a:lnTo>
                  <a:lnTo>
                    <a:pt x="13147" y="101706"/>
                  </a:lnTo>
                  <a:lnTo>
                    <a:pt x="12990" y="102456"/>
                  </a:lnTo>
                  <a:lnTo>
                    <a:pt x="12634" y="103956"/>
                  </a:lnTo>
                  <a:lnTo>
                    <a:pt x="12239" y="105476"/>
                  </a:lnTo>
                  <a:lnTo>
                    <a:pt x="11884" y="106997"/>
                  </a:lnTo>
                  <a:lnTo>
                    <a:pt x="11548" y="108477"/>
                  </a:lnTo>
                  <a:lnTo>
                    <a:pt x="11390" y="109208"/>
                  </a:lnTo>
                  <a:lnTo>
                    <a:pt x="11272" y="109918"/>
                  </a:lnTo>
                  <a:lnTo>
                    <a:pt x="11173" y="110609"/>
                  </a:lnTo>
                  <a:lnTo>
                    <a:pt x="11094" y="111300"/>
                  </a:lnTo>
                  <a:lnTo>
                    <a:pt x="11055" y="111952"/>
                  </a:lnTo>
                  <a:lnTo>
                    <a:pt x="11055" y="112583"/>
                  </a:lnTo>
                  <a:lnTo>
                    <a:pt x="11075" y="113215"/>
                  </a:lnTo>
                  <a:lnTo>
                    <a:pt x="11114" y="113511"/>
                  </a:lnTo>
                  <a:lnTo>
                    <a:pt x="11154" y="113787"/>
                  </a:lnTo>
                  <a:lnTo>
                    <a:pt x="11213" y="114084"/>
                  </a:lnTo>
                  <a:lnTo>
                    <a:pt x="11272" y="114360"/>
                  </a:lnTo>
                  <a:lnTo>
                    <a:pt x="11351" y="114617"/>
                  </a:lnTo>
                  <a:lnTo>
                    <a:pt x="11450" y="114873"/>
                  </a:lnTo>
                  <a:lnTo>
                    <a:pt x="11548" y="115130"/>
                  </a:lnTo>
                  <a:lnTo>
                    <a:pt x="11667" y="115367"/>
                  </a:lnTo>
                  <a:lnTo>
                    <a:pt x="11805" y="115604"/>
                  </a:lnTo>
                  <a:lnTo>
                    <a:pt x="11963" y="115821"/>
                  </a:lnTo>
                  <a:lnTo>
                    <a:pt x="12121" y="116038"/>
                  </a:lnTo>
                  <a:lnTo>
                    <a:pt x="12299" y="116255"/>
                  </a:lnTo>
                  <a:lnTo>
                    <a:pt x="12496" y="116433"/>
                  </a:lnTo>
                  <a:lnTo>
                    <a:pt x="12693" y="116630"/>
                  </a:lnTo>
                  <a:lnTo>
                    <a:pt x="12930" y="116788"/>
                  </a:lnTo>
                  <a:lnTo>
                    <a:pt x="13167" y="116966"/>
                  </a:lnTo>
                  <a:lnTo>
                    <a:pt x="13444" y="117104"/>
                  </a:lnTo>
                  <a:lnTo>
                    <a:pt x="13720" y="117242"/>
                  </a:lnTo>
                  <a:lnTo>
                    <a:pt x="13996" y="117361"/>
                  </a:lnTo>
                  <a:lnTo>
                    <a:pt x="14273" y="117459"/>
                  </a:lnTo>
                  <a:lnTo>
                    <a:pt x="14549" y="117518"/>
                  </a:lnTo>
                  <a:lnTo>
                    <a:pt x="14806" y="117538"/>
                  </a:lnTo>
                  <a:lnTo>
                    <a:pt x="15062" y="117558"/>
                  </a:lnTo>
                  <a:lnTo>
                    <a:pt x="15299" y="117538"/>
                  </a:lnTo>
                  <a:lnTo>
                    <a:pt x="15536" y="117479"/>
                  </a:lnTo>
                  <a:lnTo>
                    <a:pt x="15753" y="117400"/>
                  </a:lnTo>
                  <a:lnTo>
                    <a:pt x="15970" y="117321"/>
                  </a:lnTo>
                  <a:lnTo>
                    <a:pt x="16188" y="117203"/>
                  </a:lnTo>
                  <a:lnTo>
                    <a:pt x="16385" y="117045"/>
                  </a:lnTo>
                  <a:lnTo>
                    <a:pt x="16582" y="116887"/>
                  </a:lnTo>
                  <a:lnTo>
                    <a:pt x="16780" y="116709"/>
                  </a:lnTo>
                  <a:lnTo>
                    <a:pt x="16957" y="116512"/>
                  </a:lnTo>
                  <a:lnTo>
                    <a:pt x="17135" y="116295"/>
                  </a:lnTo>
                  <a:lnTo>
                    <a:pt x="17313" y="116058"/>
                  </a:lnTo>
                  <a:lnTo>
                    <a:pt x="17490" y="115801"/>
                  </a:lnTo>
                  <a:lnTo>
                    <a:pt x="17648" y="115544"/>
                  </a:lnTo>
                  <a:lnTo>
                    <a:pt x="17964" y="114972"/>
                  </a:lnTo>
                  <a:lnTo>
                    <a:pt x="18260" y="114340"/>
                  </a:lnTo>
                  <a:lnTo>
                    <a:pt x="18556" y="113669"/>
                  </a:lnTo>
                  <a:lnTo>
                    <a:pt x="18833" y="112958"/>
                  </a:lnTo>
                  <a:lnTo>
                    <a:pt x="19109" y="112228"/>
                  </a:lnTo>
                  <a:lnTo>
                    <a:pt x="19642" y="110708"/>
                  </a:lnTo>
                  <a:lnTo>
                    <a:pt x="20195" y="109148"/>
                  </a:lnTo>
                  <a:lnTo>
                    <a:pt x="20471" y="108378"/>
                  </a:lnTo>
                  <a:lnTo>
                    <a:pt x="20748" y="107628"/>
                  </a:lnTo>
                  <a:lnTo>
                    <a:pt x="21044" y="106898"/>
                  </a:lnTo>
                  <a:lnTo>
                    <a:pt x="21360" y="106207"/>
                  </a:lnTo>
                  <a:lnTo>
                    <a:pt x="21675" y="105536"/>
                  </a:lnTo>
                  <a:lnTo>
                    <a:pt x="22031" y="104924"/>
                  </a:lnTo>
                  <a:lnTo>
                    <a:pt x="22208" y="104628"/>
                  </a:lnTo>
                  <a:lnTo>
                    <a:pt x="22386" y="104351"/>
                  </a:lnTo>
                  <a:lnTo>
                    <a:pt x="22584" y="104095"/>
                  </a:lnTo>
                  <a:lnTo>
                    <a:pt x="22781" y="103858"/>
                  </a:lnTo>
                  <a:lnTo>
                    <a:pt x="22978" y="103621"/>
                  </a:lnTo>
                  <a:lnTo>
                    <a:pt x="23176" y="103423"/>
                  </a:lnTo>
                  <a:lnTo>
                    <a:pt x="23393" y="103226"/>
                  </a:lnTo>
                  <a:lnTo>
                    <a:pt x="23630" y="103048"/>
                  </a:lnTo>
                  <a:lnTo>
                    <a:pt x="23847" y="102890"/>
                  </a:lnTo>
                  <a:lnTo>
                    <a:pt x="24084" y="102772"/>
                  </a:lnTo>
                  <a:lnTo>
                    <a:pt x="24341" y="102654"/>
                  </a:lnTo>
                  <a:lnTo>
                    <a:pt x="24597" y="102575"/>
                  </a:lnTo>
                  <a:lnTo>
                    <a:pt x="24854" y="102496"/>
                  </a:lnTo>
                  <a:lnTo>
                    <a:pt x="25130" y="102476"/>
                  </a:lnTo>
                  <a:lnTo>
                    <a:pt x="25426" y="102456"/>
                  </a:lnTo>
                  <a:lnTo>
                    <a:pt x="25722" y="102476"/>
                  </a:lnTo>
                  <a:lnTo>
                    <a:pt x="25999" y="102515"/>
                  </a:lnTo>
                  <a:lnTo>
                    <a:pt x="26255" y="102575"/>
                  </a:lnTo>
                  <a:lnTo>
                    <a:pt x="26492" y="102654"/>
                  </a:lnTo>
                  <a:lnTo>
                    <a:pt x="26709" y="102772"/>
                  </a:lnTo>
                  <a:lnTo>
                    <a:pt x="26907" y="102890"/>
                  </a:lnTo>
                  <a:lnTo>
                    <a:pt x="27084" y="103048"/>
                  </a:lnTo>
                  <a:lnTo>
                    <a:pt x="27242" y="103226"/>
                  </a:lnTo>
                  <a:lnTo>
                    <a:pt x="27361" y="103404"/>
                  </a:lnTo>
                  <a:lnTo>
                    <a:pt x="27479" y="103621"/>
                  </a:lnTo>
                  <a:lnTo>
                    <a:pt x="27578" y="103838"/>
                  </a:lnTo>
                  <a:lnTo>
                    <a:pt x="27657" y="104075"/>
                  </a:lnTo>
                  <a:lnTo>
                    <a:pt x="27716" y="104332"/>
                  </a:lnTo>
                  <a:lnTo>
                    <a:pt x="27775" y="104608"/>
                  </a:lnTo>
                  <a:lnTo>
                    <a:pt x="27795" y="104904"/>
                  </a:lnTo>
                  <a:lnTo>
                    <a:pt x="27815" y="105200"/>
                  </a:lnTo>
                  <a:lnTo>
                    <a:pt x="27835" y="105516"/>
                  </a:lnTo>
                  <a:lnTo>
                    <a:pt x="27795" y="106187"/>
                  </a:lnTo>
                  <a:lnTo>
                    <a:pt x="27736" y="106898"/>
                  </a:lnTo>
                  <a:lnTo>
                    <a:pt x="27617" y="107648"/>
                  </a:lnTo>
                  <a:lnTo>
                    <a:pt x="27479" y="108438"/>
                  </a:lnTo>
                  <a:lnTo>
                    <a:pt x="27321" y="109247"/>
                  </a:lnTo>
                  <a:lnTo>
                    <a:pt x="27124" y="110076"/>
                  </a:lnTo>
                  <a:lnTo>
                    <a:pt x="26729" y="111794"/>
                  </a:lnTo>
                  <a:lnTo>
                    <a:pt x="26315" y="113531"/>
                  </a:lnTo>
                  <a:lnTo>
                    <a:pt x="26117" y="114380"/>
                  </a:lnTo>
                  <a:lnTo>
                    <a:pt x="25940" y="115229"/>
                  </a:lnTo>
                  <a:lnTo>
                    <a:pt x="25801" y="116058"/>
                  </a:lnTo>
                  <a:lnTo>
                    <a:pt x="25683" y="116867"/>
                  </a:lnTo>
                  <a:lnTo>
                    <a:pt x="25584" y="117657"/>
                  </a:lnTo>
                  <a:lnTo>
                    <a:pt x="25545" y="118407"/>
                  </a:lnTo>
                  <a:lnTo>
                    <a:pt x="25545" y="118762"/>
                  </a:lnTo>
                  <a:lnTo>
                    <a:pt x="25564" y="119098"/>
                  </a:lnTo>
                  <a:lnTo>
                    <a:pt x="25584" y="119433"/>
                  </a:lnTo>
                  <a:lnTo>
                    <a:pt x="25624" y="119769"/>
                  </a:lnTo>
                  <a:lnTo>
                    <a:pt x="25683" y="120065"/>
                  </a:lnTo>
                  <a:lnTo>
                    <a:pt x="25742" y="120361"/>
                  </a:lnTo>
                  <a:lnTo>
                    <a:pt x="25821" y="120657"/>
                  </a:lnTo>
                  <a:lnTo>
                    <a:pt x="25940" y="120914"/>
                  </a:lnTo>
                  <a:lnTo>
                    <a:pt x="26058" y="121171"/>
                  </a:lnTo>
                  <a:lnTo>
                    <a:pt x="26196" y="121407"/>
                  </a:lnTo>
                  <a:lnTo>
                    <a:pt x="26354" y="121625"/>
                  </a:lnTo>
                  <a:lnTo>
                    <a:pt x="26532" y="121822"/>
                  </a:lnTo>
                  <a:lnTo>
                    <a:pt x="26729" y="122000"/>
                  </a:lnTo>
                  <a:lnTo>
                    <a:pt x="26966" y="122177"/>
                  </a:lnTo>
                  <a:lnTo>
                    <a:pt x="27203" y="122316"/>
                  </a:lnTo>
                  <a:lnTo>
                    <a:pt x="27479" y="122434"/>
                  </a:lnTo>
                  <a:lnTo>
                    <a:pt x="27756" y="122533"/>
                  </a:lnTo>
                  <a:lnTo>
                    <a:pt x="28032" y="122612"/>
                  </a:lnTo>
                  <a:lnTo>
                    <a:pt x="28289" y="122651"/>
                  </a:lnTo>
                  <a:lnTo>
                    <a:pt x="28545" y="122671"/>
                  </a:lnTo>
                  <a:lnTo>
                    <a:pt x="28782" y="122671"/>
                  </a:lnTo>
                  <a:lnTo>
                    <a:pt x="29019" y="122631"/>
                  </a:lnTo>
                  <a:lnTo>
                    <a:pt x="29256" y="122592"/>
                  </a:lnTo>
                  <a:lnTo>
                    <a:pt x="29473" y="122513"/>
                  </a:lnTo>
                  <a:lnTo>
                    <a:pt x="29690" y="122414"/>
                  </a:lnTo>
                  <a:lnTo>
                    <a:pt x="29907" y="122316"/>
                  </a:lnTo>
                  <a:lnTo>
                    <a:pt x="30105" y="122177"/>
                  </a:lnTo>
                  <a:lnTo>
                    <a:pt x="30302" y="122019"/>
                  </a:lnTo>
                  <a:lnTo>
                    <a:pt x="30500" y="121861"/>
                  </a:lnTo>
                  <a:lnTo>
                    <a:pt x="30697" y="121684"/>
                  </a:lnTo>
                  <a:lnTo>
                    <a:pt x="30875" y="121467"/>
                  </a:lnTo>
                  <a:lnTo>
                    <a:pt x="31052" y="121249"/>
                  </a:lnTo>
                  <a:lnTo>
                    <a:pt x="31388" y="120776"/>
                  </a:lnTo>
                  <a:lnTo>
                    <a:pt x="31704" y="120262"/>
                  </a:lnTo>
                  <a:lnTo>
                    <a:pt x="32000" y="119690"/>
                  </a:lnTo>
                  <a:lnTo>
                    <a:pt x="32296" y="119078"/>
                  </a:lnTo>
                  <a:lnTo>
                    <a:pt x="32572" y="118446"/>
                  </a:lnTo>
                  <a:lnTo>
                    <a:pt x="32849" y="117795"/>
                  </a:lnTo>
                  <a:lnTo>
                    <a:pt x="33362" y="116433"/>
                  </a:lnTo>
                  <a:lnTo>
                    <a:pt x="33875" y="115051"/>
                  </a:lnTo>
                  <a:lnTo>
                    <a:pt x="34389" y="113708"/>
                  </a:lnTo>
                  <a:lnTo>
                    <a:pt x="34645" y="113077"/>
                  </a:lnTo>
                  <a:lnTo>
                    <a:pt x="34922" y="112465"/>
                  </a:lnTo>
                  <a:lnTo>
                    <a:pt x="35198" y="111892"/>
                  </a:lnTo>
                  <a:lnTo>
                    <a:pt x="35474" y="111359"/>
                  </a:lnTo>
                  <a:lnTo>
                    <a:pt x="35790" y="110886"/>
                  </a:lnTo>
                  <a:lnTo>
                    <a:pt x="35928" y="110668"/>
                  </a:lnTo>
                  <a:lnTo>
                    <a:pt x="36106" y="110451"/>
                  </a:lnTo>
                  <a:lnTo>
                    <a:pt x="36264" y="110274"/>
                  </a:lnTo>
                  <a:lnTo>
                    <a:pt x="36442" y="110096"/>
                  </a:lnTo>
                  <a:lnTo>
                    <a:pt x="36600" y="109938"/>
                  </a:lnTo>
                  <a:lnTo>
                    <a:pt x="36777" y="109800"/>
                  </a:lnTo>
                  <a:lnTo>
                    <a:pt x="36975" y="109701"/>
                  </a:lnTo>
                  <a:lnTo>
                    <a:pt x="37152" y="109602"/>
                  </a:lnTo>
                  <a:lnTo>
                    <a:pt x="37350" y="109523"/>
                  </a:lnTo>
                  <a:lnTo>
                    <a:pt x="37567" y="109464"/>
                  </a:lnTo>
                  <a:lnTo>
                    <a:pt x="37764" y="109425"/>
                  </a:lnTo>
                  <a:lnTo>
                    <a:pt x="37981" y="109425"/>
                  </a:lnTo>
                  <a:lnTo>
                    <a:pt x="38199" y="109444"/>
                  </a:lnTo>
                  <a:lnTo>
                    <a:pt x="38436" y="109484"/>
                  </a:lnTo>
                  <a:lnTo>
                    <a:pt x="38653" y="109543"/>
                  </a:lnTo>
                  <a:lnTo>
                    <a:pt x="38850" y="109622"/>
                  </a:lnTo>
                  <a:lnTo>
                    <a:pt x="39047" y="109721"/>
                  </a:lnTo>
                  <a:lnTo>
                    <a:pt x="39225" y="109839"/>
                  </a:lnTo>
                  <a:lnTo>
                    <a:pt x="39363" y="109977"/>
                  </a:lnTo>
                  <a:lnTo>
                    <a:pt x="39502" y="110116"/>
                  </a:lnTo>
                  <a:lnTo>
                    <a:pt x="39640" y="110293"/>
                  </a:lnTo>
                  <a:lnTo>
                    <a:pt x="39738" y="110471"/>
                  </a:lnTo>
                  <a:lnTo>
                    <a:pt x="39837" y="110668"/>
                  </a:lnTo>
                  <a:lnTo>
                    <a:pt x="39916" y="110886"/>
                  </a:lnTo>
                  <a:lnTo>
                    <a:pt x="39995" y="111122"/>
                  </a:lnTo>
                  <a:lnTo>
                    <a:pt x="40054" y="111359"/>
                  </a:lnTo>
                  <a:lnTo>
                    <a:pt x="40094" y="111616"/>
                  </a:lnTo>
                  <a:lnTo>
                    <a:pt x="40133" y="111873"/>
                  </a:lnTo>
                  <a:lnTo>
                    <a:pt x="40173" y="112445"/>
                  </a:lnTo>
                  <a:lnTo>
                    <a:pt x="40173" y="113057"/>
                  </a:lnTo>
                  <a:lnTo>
                    <a:pt x="40133" y="113708"/>
                  </a:lnTo>
                  <a:lnTo>
                    <a:pt x="40094" y="114380"/>
                  </a:lnTo>
                  <a:lnTo>
                    <a:pt x="40015" y="115090"/>
                  </a:lnTo>
                  <a:lnTo>
                    <a:pt x="39817" y="116571"/>
                  </a:lnTo>
                  <a:lnTo>
                    <a:pt x="39600" y="118091"/>
                  </a:lnTo>
                  <a:lnTo>
                    <a:pt x="39383" y="119650"/>
                  </a:lnTo>
                  <a:lnTo>
                    <a:pt x="39304" y="120420"/>
                  </a:lnTo>
                  <a:lnTo>
                    <a:pt x="39225" y="121190"/>
                  </a:lnTo>
                  <a:lnTo>
                    <a:pt x="39186" y="121921"/>
                  </a:lnTo>
                  <a:lnTo>
                    <a:pt x="39166" y="122651"/>
                  </a:lnTo>
                  <a:lnTo>
                    <a:pt x="39166" y="123362"/>
                  </a:lnTo>
                  <a:lnTo>
                    <a:pt x="39225" y="124033"/>
                  </a:lnTo>
                  <a:lnTo>
                    <a:pt x="39265" y="124369"/>
                  </a:lnTo>
                  <a:lnTo>
                    <a:pt x="39304" y="124684"/>
                  </a:lnTo>
                  <a:lnTo>
                    <a:pt x="39363" y="125000"/>
                  </a:lnTo>
                  <a:lnTo>
                    <a:pt x="39442" y="125296"/>
                  </a:lnTo>
                  <a:lnTo>
                    <a:pt x="39541" y="125573"/>
                  </a:lnTo>
                  <a:lnTo>
                    <a:pt x="39640" y="125849"/>
                  </a:lnTo>
                  <a:lnTo>
                    <a:pt x="39758" y="126126"/>
                  </a:lnTo>
                  <a:lnTo>
                    <a:pt x="39877" y="126382"/>
                  </a:lnTo>
                  <a:lnTo>
                    <a:pt x="40035" y="126619"/>
                  </a:lnTo>
                  <a:lnTo>
                    <a:pt x="40192" y="126836"/>
                  </a:lnTo>
                  <a:lnTo>
                    <a:pt x="40370" y="127053"/>
                  </a:lnTo>
                  <a:lnTo>
                    <a:pt x="40568" y="127251"/>
                  </a:lnTo>
                  <a:lnTo>
                    <a:pt x="40785" y="127448"/>
                  </a:lnTo>
                  <a:lnTo>
                    <a:pt x="41022" y="127606"/>
                  </a:lnTo>
                  <a:lnTo>
                    <a:pt x="41278" y="127764"/>
                  </a:lnTo>
                  <a:lnTo>
                    <a:pt x="41535" y="127902"/>
                  </a:lnTo>
                  <a:lnTo>
                    <a:pt x="41890" y="128040"/>
                  </a:lnTo>
                  <a:lnTo>
                    <a:pt x="42245" y="128139"/>
                  </a:lnTo>
                  <a:lnTo>
                    <a:pt x="42561" y="128218"/>
                  </a:lnTo>
                  <a:lnTo>
                    <a:pt x="42897" y="128277"/>
                  </a:lnTo>
                  <a:lnTo>
                    <a:pt x="43529" y="128277"/>
                  </a:lnTo>
                  <a:lnTo>
                    <a:pt x="43825" y="128238"/>
                  </a:lnTo>
                  <a:lnTo>
                    <a:pt x="44121" y="128159"/>
                  </a:lnTo>
                  <a:lnTo>
                    <a:pt x="44397" y="128060"/>
                  </a:lnTo>
                  <a:lnTo>
                    <a:pt x="44674" y="127942"/>
                  </a:lnTo>
                  <a:lnTo>
                    <a:pt x="44950" y="127803"/>
                  </a:lnTo>
                  <a:lnTo>
                    <a:pt x="45207" y="127646"/>
                  </a:lnTo>
                  <a:lnTo>
                    <a:pt x="45463" y="127448"/>
                  </a:lnTo>
                  <a:lnTo>
                    <a:pt x="45720" y="127251"/>
                  </a:lnTo>
                  <a:lnTo>
                    <a:pt x="45957" y="127014"/>
                  </a:lnTo>
                  <a:lnTo>
                    <a:pt x="46194" y="126757"/>
                  </a:lnTo>
                  <a:lnTo>
                    <a:pt x="46431" y="126501"/>
                  </a:lnTo>
                  <a:lnTo>
                    <a:pt x="46648" y="126224"/>
                  </a:lnTo>
                  <a:lnTo>
                    <a:pt x="46885" y="125928"/>
                  </a:lnTo>
                  <a:lnTo>
                    <a:pt x="47102" y="125612"/>
                  </a:lnTo>
                  <a:lnTo>
                    <a:pt x="47516" y="124941"/>
                  </a:lnTo>
                  <a:lnTo>
                    <a:pt x="47931" y="124230"/>
                  </a:lnTo>
                  <a:lnTo>
                    <a:pt x="48306" y="123480"/>
                  </a:lnTo>
                  <a:lnTo>
                    <a:pt x="48701" y="122691"/>
                  </a:lnTo>
                  <a:lnTo>
                    <a:pt x="49056" y="121881"/>
                  </a:lnTo>
                  <a:lnTo>
                    <a:pt x="49431" y="121072"/>
                  </a:lnTo>
                  <a:lnTo>
                    <a:pt x="50122" y="119414"/>
                  </a:lnTo>
                  <a:lnTo>
                    <a:pt x="50833" y="117795"/>
                  </a:lnTo>
                  <a:lnTo>
                    <a:pt x="51188" y="117025"/>
                  </a:lnTo>
                  <a:lnTo>
                    <a:pt x="51543" y="116295"/>
                  </a:lnTo>
                  <a:lnTo>
                    <a:pt x="51899" y="115604"/>
                  </a:lnTo>
                  <a:lnTo>
                    <a:pt x="52274" y="114972"/>
                  </a:lnTo>
                  <a:lnTo>
                    <a:pt x="52649" y="114380"/>
                  </a:lnTo>
                  <a:lnTo>
                    <a:pt x="52846" y="114123"/>
                  </a:lnTo>
                  <a:lnTo>
                    <a:pt x="53044" y="113866"/>
                  </a:lnTo>
                  <a:lnTo>
                    <a:pt x="53241" y="113629"/>
                  </a:lnTo>
                  <a:lnTo>
                    <a:pt x="53439" y="113432"/>
                  </a:lnTo>
                  <a:lnTo>
                    <a:pt x="53656" y="113235"/>
                  </a:lnTo>
                  <a:lnTo>
                    <a:pt x="53873" y="113077"/>
                  </a:lnTo>
                  <a:lnTo>
                    <a:pt x="54090" y="112919"/>
                  </a:lnTo>
                  <a:lnTo>
                    <a:pt x="54307" y="112800"/>
                  </a:lnTo>
                  <a:lnTo>
                    <a:pt x="54544" y="112702"/>
                  </a:lnTo>
                  <a:lnTo>
                    <a:pt x="54761" y="112642"/>
                  </a:lnTo>
                  <a:lnTo>
                    <a:pt x="54998" y="112603"/>
                  </a:lnTo>
                  <a:lnTo>
                    <a:pt x="55255" y="112583"/>
                  </a:lnTo>
                  <a:lnTo>
                    <a:pt x="55511" y="112603"/>
                  </a:lnTo>
                  <a:lnTo>
                    <a:pt x="55768" y="112642"/>
                  </a:lnTo>
                  <a:lnTo>
                    <a:pt x="56262" y="112741"/>
                  </a:lnTo>
                  <a:lnTo>
                    <a:pt x="56795" y="112840"/>
                  </a:lnTo>
                  <a:lnTo>
                    <a:pt x="57406" y="112919"/>
                  </a:lnTo>
                  <a:lnTo>
                    <a:pt x="58058" y="112998"/>
                  </a:lnTo>
                  <a:lnTo>
                    <a:pt x="58848" y="113077"/>
                  </a:lnTo>
                  <a:lnTo>
                    <a:pt x="59696" y="113116"/>
                  </a:lnTo>
                  <a:lnTo>
                    <a:pt x="60605" y="113156"/>
                  </a:lnTo>
                  <a:lnTo>
                    <a:pt x="61572" y="113175"/>
                  </a:lnTo>
                  <a:lnTo>
                    <a:pt x="62579" y="113175"/>
                  </a:lnTo>
                  <a:lnTo>
                    <a:pt x="63645" y="113136"/>
                  </a:lnTo>
                  <a:lnTo>
                    <a:pt x="64750" y="113096"/>
                  </a:lnTo>
                  <a:lnTo>
                    <a:pt x="65895" y="113018"/>
                  </a:lnTo>
                  <a:lnTo>
                    <a:pt x="67080" y="112899"/>
                  </a:lnTo>
                  <a:lnTo>
                    <a:pt x="68323" y="112781"/>
                  </a:lnTo>
                  <a:lnTo>
                    <a:pt x="69587" y="112603"/>
                  </a:lnTo>
                  <a:lnTo>
                    <a:pt x="70870" y="112406"/>
                  </a:lnTo>
                  <a:lnTo>
                    <a:pt x="72212" y="112169"/>
                  </a:lnTo>
                  <a:lnTo>
                    <a:pt x="73555" y="111912"/>
                  </a:lnTo>
                  <a:lnTo>
                    <a:pt x="74936" y="111596"/>
                  </a:lnTo>
                  <a:lnTo>
                    <a:pt x="76338" y="111241"/>
                  </a:lnTo>
                  <a:lnTo>
                    <a:pt x="77759" y="110866"/>
                  </a:lnTo>
                  <a:lnTo>
                    <a:pt x="79181" y="110431"/>
                  </a:lnTo>
                  <a:lnTo>
                    <a:pt x="80642" y="109958"/>
                  </a:lnTo>
                  <a:lnTo>
                    <a:pt x="82083" y="109444"/>
                  </a:lnTo>
                  <a:lnTo>
                    <a:pt x="83563" y="108872"/>
                  </a:lnTo>
                  <a:lnTo>
                    <a:pt x="85024" y="108260"/>
                  </a:lnTo>
                  <a:lnTo>
                    <a:pt x="86505" y="107609"/>
                  </a:lnTo>
                  <a:lnTo>
                    <a:pt x="87235" y="107253"/>
                  </a:lnTo>
                  <a:lnTo>
                    <a:pt x="87985" y="106878"/>
                  </a:lnTo>
                  <a:lnTo>
                    <a:pt x="88716" y="106503"/>
                  </a:lnTo>
                  <a:lnTo>
                    <a:pt x="89446" y="106108"/>
                  </a:lnTo>
                  <a:lnTo>
                    <a:pt x="90176" y="105713"/>
                  </a:lnTo>
                  <a:lnTo>
                    <a:pt x="90927" y="105299"/>
                  </a:lnTo>
                  <a:lnTo>
                    <a:pt x="91657" y="104865"/>
                  </a:lnTo>
                  <a:lnTo>
                    <a:pt x="92368" y="104410"/>
                  </a:lnTo>
                  <a:lnTo>
                    <a:pt x="93098" y="103956"/>
                  </a:lnTo>
                  <a:lnTo>
                    <a:pt x="93828" y="103463"/>
                  </a:lnTo>
                  <a:lnTo>
                    <a:pt x="94539" y="102969"/>
                  </a:lnTo>
                  <a:lnTo>
                    <a:pt x="95250" y="102476"/>
                  </a:lnTo>
                  <a:lnTo>
                    <a:pt x="95980" y="101943"/>
                  </a:lnTo>
                  <a:lnTo>
                    <a:pt x="96671" y="101410"/>
                  </a:lnTo>
                  <a:lnTo>
                    <a:pt x="97382" y="100857"/>
                  </a:lnTo>
                  <a:lnTo>
                    <a:pt x="98073" y="100285"/>
                  </a:lnTo>
                  <a:lnTo>
                    <a:pt x="98764" y="99692"/>
                  </a:lnTo>
                  <a:lnTo>
                    <a:pt x="99455" y="99100"/>
                  </a:lnTo>
                  <a:lnTo>
                    <a:pt x="98586" y="97560"/>
                  </a:lnTo>
                  <a:lnTo>
                    <a:pt x="97737" y="96001"/>
                  </a:lnTo>
                  <a:lnTo>
                    <a:pt x="96908" y="94402"/>
                  </a:lnTo>
                  <a:lnTo>
                    <a:pt x="96079" y="92763"/>
                  </a:lnTo>
                  <a:lnTo>
                    <a:pt x="95289" y="91085"/>
                  </a:lnTo>
                  <a:lnTo>
                    <a:pt x="94500" y="89388"/>
                  </a:lnTo>
                  <a:lnTo>
                    <a:pt x="93730" y="87650"/>
                  </a:lnTo>
                  <a:lnTo>
                    <a:pt x="92960" y="85893"/>
                  </a:lnTo>
                  <a:lnTo>
                    <a:pt x="92229" y="84077"/>
                  </a:lnTo>
                  <a:lnTo>
                    <a:pt x="91499" y="82241"/>
                  </a:lnTo>
                  <a:lnTo>
                    <a:pt x="90788" y="80386"/>
                  </a:lnTo>
                  <a:lnTo>
                    <a:pt x="90097" y="78491"/>
                  </a:lnTo>
                  <a:lnTo>
                    <a:pt x="89426" y="76556"/>
                  </a:lnTo>
                  <a:lnTo>
                    <a:pt x="88775" y="74582"/>
                  </a:lnTo>
                  <a:lnTo>
                    <a:pt x="88143" y="72588"/>
                  </a:lnTo>
                  <a:lnTo>
                    <a:pt x="87511" y="70575"/>
                  </a:lnTo>
                  <a:lnTo>
                    <a:pt x="87136" y="71581"/>
                  </a:lnTo>
                  <a:lnTo>
                    <a:pt x="86702" y="72588"/>
                  </a:lnTo>
                  <a:lnTo>
                    <a:pt x="86228" y="73615"/>
                  </a:lnTo>
                  <a:lnTo>
                    <a:pt x="85735" y="74602"/>
                  </a:lnTo>
                  <a:lnTo>
                    <a:pt x="85221" y="75589"/>
                  </a:lnTo>
                  <a:lnTo>
                    <a:pt x="84669" y="76576"/>
                  </a:lnTo>
                  <a:lnTo>
                    <a:pt x="84116" y="77543"/>
                  </a:lnTo>
                  <a:lnTo>
                    <a:pt x="83543" y="78510"/>
                  </a:lnTo>
                  <a:lnTo>
                    <a:pt x="82951" y="79458"/>
                  </a:lnTo>
                  <a:lnTo>
                    <a:pt x="82359" y="80386"/>
                  </a:lnTo>
                  <a:lnTo>
                    <a:pt x="81175" y="82182"/>
                  </a:lnTo>
                  <a:lnTo>
                    <a:pt x="78924" y="85538"/>
                  </a:lnTo>
                  <a:lnTo>
                    <a:pt x="78825" y="85736"/>
                  </a:lnTo>
                  <a:lnTo>
                    <a:pt x="78727" y="85933"/>
                  </a:lnTo>
                  <a:lnTo>
                    <a:pt x="78588" y="86111"/>
                  </a:lnTo>
                  <a:lnTo>
                    <a:pt x="78431" y="86308"/>
                  </a:lnTo>
                  <a:lnTo>
                    <a:pt x="78233" y="86565"/>
                  </a:lnTo>
                  <a:lnTo>
                    <a:pt x="78036" y="86782"/>
                  </a:lnTo>
                  <a:lnTo>
                    <a:pt x="77819" y="86959"/>
                  </a:lnTo>
                  <a:lnTo>
                    <a:pt x="77601" y="87117"/>
                  </a:lnTo>
                  <a:lnTo>
                    <a:pt x="76950" y="87710"/>
                  </a:lnTo>
                  <a:lnTo>
                    <a:pt x="76279" y="88282"/>
                  </a:lnTo>
                  <a:lnTo>
                    <a:pt x="75588" y="88795"/>
                  </a:lnTo>
                  <a:lnTo>
                    <a:pt x="75233" y="89032"/>
                  </a:lnTo>
                  <a:lnTo>
                    <a:pt x="74877" y="89269"/>
                  </a:lnTo>
                  <a:lnTo>
                    <a:pt x="74522" y="89486"/>
                  </a:lnTo>
                  <a:lnTo>
                    <a:pt x="74147" y="89703"/>
                  </a:lnTo>
                  <a:lnTo>
                    <a:pt x="73772" y="89901"/>
                  </a:lnTo>
                  <a:lnTo>
                    <a:pt x="73397" y="90079"/>
                  </a:lnTo>
                  <a:lnTo>
                    <a:pt x="73022" y="90236"/>
                  </a:lnTo>
                  <a:lnTo>
                    <a:pt x="72646" y="90375"/>
                  </a:lnTo>
                  <a:lnTo>
                    <a:pt x="72252" y="90513"/>
                  </a:lnTo>
                  <a:lnTo>
                    <a:pt x="71857" y="90631"/>
                  </a:lnTo>
                  <a:lnTo>
                    <a:pt x="71462" y="90710"/>
                  </a:lnTo>
                  <a:lnTo>
                    <a:pt x="71067" y="90789"/>
                  </a:lnTo>
                  <a:lnTo>
                    <a:pt x="70672" y="90848"/>
                  </a:lnTo>
                  <a:lnTo>
                    <a:pt x="70258" y="90888"/>
                  </a:lnTo>
                  <a:lnTo>
                    <a:pt x="69863" y="90908"/>
                  </a:lnTo>
                  <a:lnTo>
                    <a:pt x="69448" y="90888"/>
                  </a:lnTo>
                  <a:lnTo>
                    <a:pt x="69054" y="90868"/>
                  </a:lnTo>
                  <a:lnTo>
                    <a:pt x="68639" y="90809"/>
                  </a:lnTo>
                  <a:lnTo>
                    <a:pt x="68224" y="90730"/>
                  </a:lnTo>
                  <a:lnTo>
                    <a:pt x="67810" y="90631"/>
                  </a:lnTo>
                  <a:lnTo>
                    <a:pt x="67376" y="90513"/>
                  </a:lnTo>
                  <a:lnTo>
                    <a:pt x="66961" y="90355"/>
                  </a:lnTo>
                  <a:lnTo>
                    <a:pt x="66547" y="90197"/>
                  </a:lnTo>
                  <a:lnTo>
                    <a:pt x="66132" y="89980"/>
                  </a:lnTo>
                  <a:lnTo>
                    <a:pt x="65698" y="89743"/>
                  </a:lnTo>
                  <a:lnTo>
                    <a:pt x="65283" y="89486"/>
                  </a:lnTo>
                  <a:lnTo>
                    <a:pt x="64355" y="88894"/>
                  </a:lnTo>
                  <a:lnTo>
                    <a:pt x="63427" y="88243"/>
                  </a:lnTo>
                  <a:lnTo>
                    <a:pt x="62500" y="87571"/>
                  </a:lnTo>
                  <a:lnTo>
                    <a:pt x="61592" y="86881"/>
                  </a:lnTo>
                  <a:lnTo>
                    <a:pt x="60664" y="86150"/>
                  </a:lnTo>
                  <a:lnTo>
                    <a:pt x="59756" y="85400"/>
                  </a:lnTo>
                  <a:lnTo>
                    <a:pt x="58867" y="84610"/>
                  </a:lnTo>
                  <a:lnTo>
                    <a:pt x="57999" y="83801"/>
                  </a:lnTo>
                  <a:lnTo>
                    <a:pt x="57150" y="82952"/>
                  </a:lnTo>
                  <a:lnTo>
                    <a:pt x="56340" y="82103"/>
                  </a:lnTo>
                  <a:lnTo>
                    <a:pt x="55571" y="81215"/>
                  </a:lnTo>
                  <a:lnTo>
                    <a:pt x="55196" y="80761"/>
                  </a:lnTo>
                  <a:lnTo>
                    <a:pt x="54840" y="80307"/>
                  </a:lnTo>
                  <a:lnTo>
                    <a:pt x="54485" y="79833"/>
                  </a:lnTo>
                  <a:lnTo>
                    <a:pt x="54149" y="79379"/>
                  </a:lnTo>
                  <a:lnTo>
                    <a:pt x="53833" y="78905"/>
                  </a:lnTo>
                  <a:lnTo>
                    <a:pt x="53518" y="78412"/>
                  </a:lnTo>
                  <a:lnTo>
                    <a:pt x="53221" y="77938"/>
                  </a:lnTo>
                  <a:lnTo>
                    <a:pt x="52945" y="77444"/>
                  </a:lnTo>
                  <a:lnTo>
                    <a:pt x="52669" y="76951"/>
                  </a:lnTo>
                  <a:lnTo>
                    <a:pt x="52432" y="76457"/>
                  </a:lnTo>
                  <a:lnTo>
                    <a:pt x="52096" y="75727"/>
                  </a:lnTo>
                  <a:lnTo>
                    <a:pt x="51800" y="74996"/>
                  </a:lnTo>
                  <a:lnTo>
                    <a:pt x="51563" y="74266"/>
                  </a:lnTo>
                  <a:lnTo>
                    <a:pt x="51366" y="73555"/>
                  </a:lnTo>
                  <a:lnTo>
                    <a:pt x="51208" y="72845"/>
                  </a:lnTo>
                  <a:lnTo>
                    <a:pt x="51089" y="72154"/>
                  </a:lnTo>
                  <a:lnTo>
                    <a:pt x="51030" y="71463"/>
                  </a:lnTo>
                  <a:lnTo>
                    <a:pt x="50991" y="70772"/>
                  </a:lnTo>
                  <a:lnTo>
                    <a:pt x="50991" y="70101"/>
                  </a:lnTo>
                  <a:lnTo>
                    <a:pt x="51050" y="69449"/>
                  </a:lnTo>
                  <a:lnTo>
                    <a:pt x="51129" y="68798"/>
                  </a:lnTo>
                  <a:lnTo>
                    <a:pt x="51247" y="68146"/>
                  </a:lnTo>
                  <a:lnTo>
                    <a:pt x="51405" y="67515"/>
                  </a:lnTo>
                  <a:lnTo>
                    <a:pt x="51603" y="66903"/>
                  </a:lnTo>
                  <a:lnTo>
                    <a:pt x="51820" y="66291"/>
                  </a:lnTo>
                  <a:lnTo>
                    <a:pt x="52076" y="65679"/>
                  </a:lnTo>
                  <a:lnTo>
                    <a:pt x="52373" y="65106"/>
                  </a:lnTo>
                  <a:lnTo>
                    <a:pt x="52688" y="64534"/>
                  </a:lnTo>
                  <a:lnTo>
                    <a:pt x="53044" y="63961"/>
                  </a:lnTo>
                  <a:lnTo>
                    <a:pt x="53419" y="63409"/>
                  </a:lnTo>
                  <a:lnTo>
                    <a:pt x="53833" y="62876"/>
                  </a:lnTo>
                  <a:lnTo>
                    <a:pt x="54268" y="62343"/>
                  </a:lnTo>
                  <a:lnTo>
                    <a:pt x="54722" y="61829"/>
                  </a:lnTo>
                  <a:lnTo>
                    <a:pt x="55215" y="61336"/>
                  </a:lnTo>
                  <a:lnTo>
                    <a:pt x="55729" y="60842"/>
                  </a:lnTo>
                  <a:lnTo>
                    <a:pt x="56262" y="60368"/>
                  </a:lnTo>
                  <a:lnTo>
                    <a:pt x="56814" y="59914"/>
                  </a:lnTo>
                  <a:lnTo>
                    <a:pt x="57387" y="59460"/>
                  </a:lnTo>
                  <a:lnTo>
                    <a:pt x="57979" y="59026"/>
                  </a:lnTo>
                  <a:lnTo>
                    <a:pt x="58611" y="58612"/>
                  </a:lnTo>
                  <a:lnTo>
                    <a:pt x="59242" y="58217"/>
                  </a:lnTo>
                  <a:lnTo>
                    <a:pt x="59894" y="57822"/>
                  </a:lnTo>
                  <a:lnTo>
                    <a:pt x="61059" y="57170"/>
                  </a:lnTo>
                  <a:lnTo>
                    <a:pt x="62322" y="56519"/>
                  </a:lnTo>
                  <a:lnTo>
                    <a:pt x="63684" y="55848"/>
                  </a:lnTo>
                  <a:lnTo>
                    <a:pt x="64375" y="55512"/>
                  </a:lnTo>
                  <a:lnTo>
                    <a:pt x="65105" y="55196"/>
                  </a:lnTo>
                  <a:lnTo>
                    <a:pt x="65836" y="54880"/>
                  </a:lnTo>
                  <a:lnTo>
                    <a:pt x="66586" y="54565"/>
                  </a:lnTo>
                  <a:lnTo>
                    <a:pt x="67356" y="54269"/>
                  </a:lnTo>
                  <a:lnTo>
                    <a:pt x="68146" y="53992"/>
                  </a:lnTo>
                  <a:lnTo>
                    <a:pt x="68915" y="53716"/>
                  </a:lnTo>
                  <a:lnTo>
                    <a:pt x="69705" y="53459"/>
                  </a:lnTo>
                  <a:lnTo>
                    <a:pt x="70514" y="53222"/>
                  </a:lnTo>
                  <a:lnTo>
                    <a:pt x="71324" y="53005"/>
                  </a:lnTo>
                  <a:lnTo>
                    <a:pt x="72113" y="52808"/>
                  </a:lnTo>
                  <a:lnTo>
                    <a:pt x="72923" y="52630"/>
                  </a:lnTo>
                  <a:lnTo>
                    <a:pt x="73732" y="52492"/>
                  </a:lnTo>
                  <a:lnTo>
                    <a:pt x="74542" y="52373"/>
                  </a:lnTo>
                  <a:lnTo>
                    <a:pt x="75331" y="52275"/>
                  </a:lnTo>
                  <a:lnTo>
                    <a:pt x="76121" y="52235"/>
                  </a:lnTo>
                  <a:lnTo>
                    <a:pt x="76910" y="52196"/>
                  </a:lnTo>
                  <a:lnTo>
                    <a:pt x="77680" y="52215"/>
                  </a:lnTo>
                  <a:lnTo>
                    <a:pt x="78450" y="52255"/>
                  </a:lnTo>
                  <a:lnTo>
                    <a:pt x="79200" y="52354"/>
                  </a:lnTo>
                  <a:lnTo>
                    <a:pt x="79951" y="52472"/>
                  </a:lnTo>
                  <a:lnTo>
                    <a:pt x="80661" y="52650"/>
                  </a:lnTo>
                  <a:lnTo>
                    <a:pt x="81036" y="52748"/>
                  </a:lnTo>
                  <a:lnTo>
                    <a:pt x="81372" y="52867"/>
                  </a:lnTo>
                  <a:lnTo>
                    <a:pt x="81727" y="52985"/>
                  </a:lnTo>
                  <a:lnTo>
                    <a:pt x="82063" y="53124"/>
                  </a:lnTo>
                  <a:lnTo>
                    <a:pt x="82398" y="53262"/>
                  </a:lnTo>
                  <a:lnTo>
                    <a:pt x="82734" y="53420"/>
                  </a:lnTo>
                  <a:lnTo>
                    <a:pt x="83070" y="53597"/>
                  </a:lnTo>
                  <a:lnTo>
                    <a:pt x="83385" y="53795"/>
                  </a:lnTo>
                  <a:lnTo>
                    <a:pt x="82892" y="51268"/>
                  </a:lnTo>
                  <a:lnTo>
                    <a:pt x="82438" y="48721"/>
                  </a:lnTo>
                  <a:lnTo>
                    <a:pt x="82004" y="46116"/>
                  </a:lnTo>
                  <a:lnTo>
                    <a:pt x="81589" y="43510"/>
                  </a:lnTo>
                  <a:lnTo>
                    <a:pt x="81214" y="40845"/>
                  </a:lnTo>
                  <a:lnTo>
                    <a:pt x="80859" y="38160"/>
                  </a:lnTo>
                  <a:lnTo>
                    <a:pt x="80543" y="35436"/>
                  </a:lnTo>
                  <a:lnTo>
                    <a:pt x="80247" y="32672"/>
                  </a:lnTo>
                  <a:lnTo>
                    <a:pt x="79990" y="29888"/>
                  </a:lnTo>
                  <a:lnTo>
                    <a:pt x="79753" y="27085"/>
                  </a:lnTo>
                  <a:lnTo>
                    <a:pt x="79536" y="24223"/>
                  </a:lnTo>
                  <a:lnTo>
                    <a:pt x="79358" y="21341"/>
                  </a:lnTo>
                  <a:lnTo>
                    <a:pt x="79220" y="18439"/>
                  </a:lnTo>
                  <a:lnTo>
                    <a:pt x="79102" y="15497"/>
                  </a:lnTo>
                  <a:lnTo>
                    <a:pt x="79023" y="12536"/>
                  </a:lnTo>
                  <a:lnTo>
                    <a:pt x="78983" y="9536"/>
                  </a:lnTo>
                  <a:lnTo>
                    <a:pt x="78944" y="7956"/>
                  </a:lnTo>
                  <a:lnTo>
                    <a:pt x="78904" y="6436"/>
                  </a:lnTo>
                  <a:lnTo>
                    <a:pt x="78845" y="4936"/>
                  </a:lnTo>
                  <a:lnTo>
                    <a:pt x="78766" y="3455"/>
                  </a:lnTo>
                  <a:lnTo>
                    <a:pt x="77226" y="2942"/>
                  </a:lnTo>
                  <a:lnTo>
                    <a:pt x="75667" y="2468"/>
                  </a:lnTo>
                  <a:lnTo>
                    <a:pt x="74068" y="2034"/>
                  </a:lnTo>
                  <a:lnTo>
                    <a:pt x="72469" y="1639"/>
                  </a:lnTo>
                  <a:lnTo>
                    <a:pt x="70850" y="1284"/>
                  </a:lnTo>
                  <a:lnTo>
                    <a:pt x="69212" y="968"/>
                  </a:lnTo>
                  <a:lnTo>
                    <a:pt x="67553" y="692"/>
                  </a:lnTo>
                  <a:lnTo>
                    <a:pt x="65895" y="474"/>
                  </a:lnTo>
                  <a:lnTo>
                    <a:pt x="64375" y="297"/>
                  </a:lnTo>
                  <a:lnTo>
                    <a:pt x="62855" y="178"/>
                  </a:lnTo>
                  <a:lnTo>
                    <a:pt x="61355" y="80"/>
                  </a:lnTo>
                  <a:lnTo>
                    <a:pt x="59854" y="20"/>
                  </a:lnTo>
                  <a:lnTo>
                    <a:pt x="583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3299290" y="2884904"/>
              <a:ext cx="557878" cy="297542"/>
            </a:xfrm>
            <a:custGeom>
              <a:avLst/>
              <a:gdLst/>
              <a:ahLst/>
              <a:cxnLst/>
              <a:rect l="l" t="t" r="r" b="b"/>
              <a:pathLst>
                <a:path w="53005" h="28270" extrusionOk="0">
                  <a:moveTo>
                    <a:pt x="20590" y="0"/>
                  </a:moveTo>
                  <a:lnTo>
                    <a:pt x="19347" y="20"/>
                  </a:lnTo>
                  <a:lnTo>
                    <a:pt x="18143" y="60"/>
                  </a:lnTo>
                  <a:lnTo>
                    <a:pt x="16998" y="119"/>
                  </a:lnTo>
                  <a:lnTo>
                    <a:pt x="15932" y="218"/>
                  </a:lnTo>
                  <a:lnTo>
                    <a:pt x="14905" y="316"/>
                  </a:lnTo>
                  <a:lnTo>
                    <a:pt x="13958" y="435"/>
                  </a:lnTo>
                  <a:lnTo>
                    <a:pt x="13069" y="573"/>
                  </a:lnTo>
                  <a:lnTo>
                    <a:pt x="12260" y="691"/>
                  </a:lnTo>
                  <a:lnTo>
                    <a:pt x="11529" y="829"/>
                  </a:lnTo>
                  <a:lnTo>
                    <a:pt x="8470" y="1738"/>
                  </a:lnTo>
                  <a:lnTo>
                    <a:pt x="8489" y="1817"/>
                  </a:lnTo>
                  <a:lnTo>
                    <a:pt x="7897" y="2073"/>
                  </a:lnTo>
                  <a:lnTo>
                    <a:pt x="7325" y="2350"/>
                  </a:lnTo>
                  <a:lnTo>
                    <a:pt x="6772" y="2665"/>
                  </a:lnTo>
                  <a:lnTo>
                    <a:pt x="6219" y="3001"/>
                  </a:lnTo>
                  <a:lnTo>
                    <a:pt x="5706" y="3356"/>
                  </a:lnTo>
                  <a:lnTo>
                    <a:pt x="5212" y="3731"/>
                  </a:lnTo>
                  <a:lnTo>
                    <a:pt x="4719" y="4146"/>
                  </a:lnTo>
                  <a:lnTo>
                    <a:pt x="4265" y="4561"/>
                  </a:lnTo>
                  <a:lnTo>
                    <a:pt x="3830" y="4995"/>
                  </a:lnTo>
                  <a:lnTo>
                    <a:pt x="3396" y="5449"/>
                  </a:lnTo>
                  <a:lnTo>
                    <a:pt x="3001" y="5923"/>
                  </a:lnTo>
                  <a:lnTo>
                    <a:pt x="2626" y="6416"/>
                  </a:lnTo>
                  <a:lnTo>
                    <a:pt x="2271" y="6929"/>
                  </a:lnTo>
                  <a:lnTo>
                    <a:pt x="1955" y="7443"/>
                  </a:lnTo>
                  <a:lnTo>
                    <a:pt x="1639" y="7995"/>
                  </a:lnTo>
                  <a:lnTo>
                    <a:pt x="1363" y="8528"/>
                  </a:lnTo>
                  <a:lnTo>
                    <a:pt x="1106" y="9101"/>
                  </a:lnTo>
                  <a:lnTo>
                    <a:pt x="869" y="9673"/>
                  </a:lnTo>
                  <a:lnTo>
                    <a:pt x="672" y="10246"/>
                  </a:lnTo>
                  <a:lnTo>
                    <a:pt x="494" y="10858"/>
                  </a:lnTo>
                  <a:lnTo>
                    <a:pt x="336" y="11450"/>
                  </a:lnTo>
                  <a:lnTo>
                    <a:pt x="218" y="12062"/>
                  </a:lnTo>
                  <a:lnTo>
                    <a:pt x="119" y="12674"/>
                  </a:lnTo>
                  <a:lnTo>
                    <a:pt x="40" y="13306"/>
                  </a:lnTo>
                  <a:lnTo>
                    <a:pt x="1" y="13918"/>
                  </a:lnTo>
                  <a:lnTo>
                    <a:pt x="1" y="14549"/>
                  </a:lnTo>
                  <a:lnTo>
                    <a:pt x="1" y="15201"/>
                  </a:lnTo>
                  <a:lnTo>
                    <a:pt x="60" y="15833"/>
                  </a:lnTo>
                  <a:lnTo>
                    <a:pt x="139" y="16464"/>
                  </a:lnTo>
                  <a:lnTo>
                    <a:pt x="238" y="17116"/>
                  </a:lnTo>
                  <a:lnTo>
                    <a:pt x="376" y="17747"/>
                  </a:lnTo>
                  <a:lnTo>
                    <a:pt x="553" y="18399"/>
                  </a:lnTo>
                  <a:lnTo>
                    <a:pt x="751" y="19031"/>
                  </a:lnTo>
                  <a:lnTo>
                    <a:pt x="988" y="19643"/>
                  </a:lnTo>
                  <a:lnTo>
                    <a:pt x="1244" y="20235"/>
                  </a:lnTo>
                  <a:lnTo>
                    <a:pt x="1521" y="20807"/>
                  </a:lnTo>
                  <a:lnTo>
                    <a:pt x="1817" y="21380"/>
                  </a:lnTo>
                  <a:lnTo>
                    <a:pt x="2152" y="21913"/>
                  </a:lnTo>
                  <a:lnTo>
                    <a:pt x="2508" y="22446"/>
                  </a:lnTo>
                  <a:lnTo>
                    <a:pt x="2883" y="22959"/>
                  </a:lnTo>
                  <a:lnTo>
                    <a:pt x="3278" y="23433"/>
                  </a:lnTo>
                  <a:lnTo>
                    <a:pt x="3692" y="23907"/>
                  </a:lnTo>
                  <a:lnTo>
                    <a:pt x="4127" y="24341"/>
                  </a:lnTo>
                  <a:lnTo>
                    <a:pt x="4581" y="24775"/>
                  </a:lnTo>
                  <a:lnTo>
                    <a:pt x="5054" y="25170"/>
                  </a:lnTo>
                  <a:lnTo>
                    <a:pt x="5548" y="25545"/>
                  </a:lnTo>
                  <a:lnTo>
                    <a:pt x="6041" y="25900"/>
                  </a:lnTo>
                  <a:lnTo>
                    <a:pt x="6555" y="26236"/>
                  </a:lnTo>
                  <a:lnTo>
                    <a:pt x="7088" y="26552"/>
                  </a:lnTo>
                  <a:lnTo>
                    <a:pt x="7640" y="26848"/>
                  </a:lnTo>
                  <a:lnTo>
                    <a:pt x="8193" y="27105"/>
                  </a:lnTo>
                  <a:lnTo>
                    <a:pt x="8766" y="27342"/>
                  </a:lnTo>
                  <a:lnTo>
                    <a:pt x="9358" y="27559"/>
                  </a:lnTo>
                  <a:lnTo>
                    <a:pt x="9950" y="27736"/>
                  </a:lnTo>
                  <a:lnTo>
                    <a:pt x="10542" y="27894"/>
                  </a:lnTo>
                  <a:lnTo>
                    <a:pt x="11154" y="28032"/>
                  </a:lnTo>
                  <a:lnTo>
                    <a:pt x="11766" y="28131"/>
                  </a:lnTo>
                  <a:lnTo>
                    <a:pt x="12378" y="28210"/>
                  </a:lnTo>
                  <a:lnTo>
                    <a:pt x="13010" y="28250"/>
                  </a:lnTo>
                  <a:lnTo>
                    <a:pt x="13642" y="28269"/>
                  </a:lnTo>
                  <a:lnTo>
                    <a:pt x="14273" y="28269"/>
                  </a:lnTo>
                  <a:lnTo>
                    <a:pt x="14925" y="28230"/>
                  </a:lnTo>
                  <a:lnTo>
                    <a:pt x="15557" y="28151"/>
                  </a:lnTo>
                  <a:lnTo>
                    <a:pt x="16188" y="28052"/>
                  </a:lnTo>
                  <a:lnTo>
                    <a:pt x="16228" y="28131"/>
                  </a:lnTo>
                  <a:lnTo>
                    <a:pt x="53005" y="17333"/>
                  </a:lnTo>
                  <a:lnTo>
                    <a:pt x="52413" y="16405"/>
                  </a:lnTo>
                  <a:lnTo>
                    <a:pt x="51821" y="15517"/>
                  </a:lnTo>
                  <a:lnTo>
                    <a:pt x="51209" y="14668"/>
                  </a:lnTo>
                  <a:lnTo>
                    <a:pt x="50577" y="13839"/>
                  </a:lnTo>
                  <a:lnTo>
                    <a:pt x="49925" y="13029"/>
                  </a:lnTo>
                  <a:lnTo>
                    <a:pt x="49274" y="12259"/>
                  </a:lnTo>
                  <a:lnTo>
                    <a:pt x="48623" y="11529"/>
                  </a:lnTo>
                  <a:lnTo>
                    <a:pt x="47951" y="10818"/>
                  </a:lnTo>
                  <a:lnTo>
                    <a:pt x="47260" y="10147"/>
                  </a:lnTo>
                  <a:lnTo>
                    <a:pt x="46569" y="9496"/>
                  </a:lnTo>
                  <a:lnTo>
                    <a:pt x="45879" y="8864"/>
                  </a:lnTo>
                  <a:lnTo>
                    <a:pt x="45168" y="8252"/>
                  </a:lnTo>
                  <a:lnTo>
                    <a:pt x="44457" y="7680"/>
                  </a:lnTo>
                  <a:lnTo>
                    <a:pt x="43747" y="7147"/>
                  </a:lnTo>
                  <a:lnTo>
                    <a:pt x="43016" y="6614"/>
                  </a:lnTo>
                  <a:lnTo>
                    <a:pt x="42286" y="6120"/>
                  </a:lnTo>
                  <a:lnTo>
                    <a:pt x="41555" y="5646"/>
                  </a:lnTo>
                  <a:lnTo>
                    <a:pt x="40825" y="5192"/>
                  </a:lnTo>
                  <a:lnTo>
                    <a:pt x="40075" y="4758"/>
                  </a:lnTo>
                  <a:lnTo>
                    <a:pt x="39325" y="4363"/>
                  </a:lnTo>
                  <a:lnTo>
                    <a:pt x="38574" y="3968"/>
                  </a:lnTo>
                  <a:lnTo>
                    <a:pt x="37824" y="3613"/>
                  </a:lnTo>
                  <a:lnTo>
                    <a:pt x="37074" y="3277"/>
                  </a:lnTo>
                  <a:lnTo>
                    <a:pt x="36324" y="2962"/>
                  </a:lnTo>
                  <a:lnTo>
                    <a:pt x="35574" y="2646"/>
                  </a:lnTo>
                  <a:lnTo>
                    <a:pt x="34824" y="2369"/>
                  </a:lnTo>
                  <a:lnTo>
                    <a:pt x="34073" y="2113"/>
                  </a:lnTo>
                  <a:lnTo>
                    <a:pt x="33323" y="1856"/>
                  </a:lnTo>
                  <a:lnTo>
                    <a:pt x="32573" y="1639"/>
                  </a:lnTo>
                  <a:lnTo>
                    <a:pt x="31823" y="1422"/>
                  </a:lnTo>
                  <a:lnTo>
                    <a:pt x="31073" y="1244"/>
                  </a:lnTo>
                  <a:lnTo>
                    <a:pt x="30323" y="1066"/>
                  </a:lnTo>
                  <a:lnTo>
                    <a:pt x="29592" y="908"/>
                  </a:lnTo>
                  <a:lnTo>
                    <a:pt x="28862" y="751"/>
                  </a:lnTo>
                  <a:lnTo>
                    <a:pt x="28131" y="632"/>
                  </a:lnTo>
                  <a:lnTo>
                    <a:pt x="27401" y="514"/>
                  </a:lnTo>
                  <a:lnTo>
                    <a:pt x="26690" y="395"/>
                  </a:lnTo>
                  <a:lnTo>
                    <a:pt x="25980" y="316"/>
                  </a:lnTo>
                  <a:lnTo>
                    <a:pt x="24578" y="178"/>
                  </a:lnTo>
                  <a:lnTo>
                    <a:pt x="23216" y="79"/>
                  </a:lnTo>
                  <a:lnTo>
                    <a:pt x="21874" y="20"/>
                  </a:lnTo>
                  <a:lnTo>
                    <a:pt x="20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4641090" y="2526707"/>
              <a:ext cx="29933" cy="8736"/>
            </a:xfrm>
            <a:custGeom>
              <a:avLst/>
              <a:gdLst/>
              <a:ahLst/>
              <a:cxnLst/>
              <a:rect l="l" t="t" r="r" b="b"/>
              <a:pathLst>
                <a:path w="2844" h="830" extrusionOk="0">
                  <a:moveTo>
                    <a:pt x="2843" y="0"/>
                  </a:moveTo>
                  <a:lnTo>
                    <a:pt x="0" y="829"/>
                  </a:lnTo>
                  <a:lnTo>
                    <a:pt x="1145" y="632"/>
                  </a:lnTo>
                  <a:lnTo>
                    <a:pt x="1560" y="454"/>
                  </a:lnTo>
                  <a:lnTo>
                    <a:pt x="1974" y="276"/>
                  </a:lnTo>
                  <a:lnTo>
                    <a:pt x="2409" y="13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rgbClr val="F1E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3394657" y="2526707"/>
              <a:ext cx="1964302" cy="2205514"/>
            </a:xfrm>
            <a:custGeom>
              <a:avLst/>
              <a:gdLst/>
              <a:ahLst/>
              <a:cxnLst/>
              <a:rect l="l" t="t" r="r" b="b"/>
              <a:pathLst>
                <a:path w="186632" h="209550" extrusionOk="0">
                  <a:moveTo>
                    <a:pt x="140891" y="32434"/>
                  </a:moveTo>
                  <a:lnTo>
                    <a:pt x="141049" y="32474"/>
                  </a:lnTo>
                  <a:lnTo>
                    <a:pt x="141188" y="32533"/>
                  </a:lnTo>
                  <a:lnTo>
                    <a:pt x="141306" y="32632"/>
                  </a:lnTo>
                  <a:lnTo>
                    <a:pt x="141424" y="32730"/>
                  </a:lnTo>
                  <a:lnTo>
                    <a:pt x="141523" y="32869"/>
                  </a:lnTo>
                  <a:lnTo>
                    <a:pt x="141582" y="33027"/>
                  </a:lnTo>
                  <a:lnTo>
                    <a:pt x="141642" y="33185"/>
                  </a:lnTo>
                  <a:lnTo>
                    <a:pt x="141661" y="33342"/>
                  </a:lnTo>
                  <a:lnTo>
                    <a:pt x="141642" y="33500"/>
                  </a:lnTo>
                  <a:lnTo>
                    <a:pt x="141602" y="33678"/>
                  </a:lnTo>
                  <a:lnTo>
                    <a:pt x="141523" y="33816"/>
                  </a:lnTo>
                  <a:lnTo>
                    <a:pt x="141405" y="33974"/>
                  </a:lnTo>
                  <a:lnTo>
                    <a:pt x="141267" y="34093"/>
                  </a:lnTo>
                  <a:lnTo>
                    <a:pt x="140220" y="34803"/>
                  </a:lnTo>
                  <a:lnTo>
                    <a:pt x="139253" y="35494"/>
                  </a:lnTo>
                  <a:lnTo>
                    <a:pt x="138345" y="36126"/>
                  </a:lnTo>
                  <a:lnTo>
                    <a:pt x="137891" y="36422"/>
                  </a:lnTo>
                  <a:lnTo>
                    <a:pt x="137417" y="36679"/>
                  </a:lnTo>
                  <a:lnTo>
                    <a:pt x="136963" y="36935"/>
                  </a:lnTo>
                  <a:lnTo>
                    <a:pt x="136489" y="37152"/>
                  </a:lnTo>
                  <a:lnTo>
                    <a:pt x="135996" y="37350"/>
                  </a:lnTo>
                  <a:lnTo>
                    <a:pt x="135482" y="37508"/>
                  </a:lnTo>
                  <a:lnTo>
                    <a:pt x="134949" y="37626"/>
                  </a:lnTo>
                  <a:lnTo>
                    <a:pt x="134377" y="37725"/>
                  </a:lnTo>
                  <a:lnTo>
                    <a:pt x="133785" y="37764"/>
                  </a:lnTo>
                  <a:lnTo>
                    <a:pt x="133153" y="37784"/>
                  </a:lnTo>
                  <a:lnTo>
                    <a:pt x="132423" y="37745"/>
                  </a:lnTo>
                  <a:lnTo>
                    <a:pt x="131751" y="37705"/>
                  </a:lnTo>
                  <a:lnTo>
                    <a:pt x="131100" y="37685"/>
                  </a:lnTo>
                  <a:lnTo>
                    <a:pt x="130488" y="37685"/>
                  </a:lnTo>
                  <a:lnTo>
                    <a:pt x="130192" y="37705"/>
                  </a:lnTo>
                  <a:lnTo>
                    <a:pt x="129916" y="37725"/>
                  </a:lnTo>
                  <a:lnTo>
                    <a:pt x="129639" y="37784"/>
                  </a:lnTo>
                  <a:lnTo>
                    <a:pt x="129343" y="37843"/>
                  </a:lnTo>
                  <a:lnTo>
                    <a:pt x="129067" y="37922"/>
                  </a:lnTo>
                  <a:lnTo>
                    <a:pt x="128790" y="38041"/>
                  </a:lnTo>
                  <a:lnTo>
                    <a:pt x="128534" y="38179"/>
                  </a:lnTo>
                  <a:lnTo>
                    <a:pt x="128257" y="38357"/>
                  </a:lnTo>
                  <a:lnTo>
                    <a:pt x="127764" y="38712"/>
                  </a:lnTo>
                  <a:lnTo>
                    <a:pt x="127231" y="39107"/>
                  </a:lnTo>
                  <a:lnTo>
                    <a:pt x="126698" y="39541"/>
                  </a:lnTo>
                  <a:lnTo>
                    <a:pt x="126125" y="39975"/>
                  </a:lnTo>
                  <a:lnTo>
                    <a:pt x="125553" y="40390"/>
                  </a:lnTo>
                  <a:lnTo>
                    <a:pt x="125276" y="40587"/>
                  </a:lnTo>
                  <a:lnTo>
                    <a:pt x="124980" y="40745"/>
                  </a:lnTo>
                  <a:lnTo>
                    <a:pt x="124684" y="40923"/>
                  </a:lnTo>
                  <a:lnTo>
                    <a:pt x="124408" y="41061"/>
                  </a:lnTo>
                  <a:lnTo>
                    <a:pt x="124112" y="41180"/>
                  </a:lnTo>
                  <a:lnTo>
                    <a:pt x="123835" y="41259"/>
                  </a:lnTo>
                  <a:lnTo>
                    <a:pt x="123539" y="41338"/>
                  </a:lnTo>
                  <a:lnTo>
                    <a:pt x="123223" y="41377"/>
                  </a:lnTo>
                  <a:lnTo>
                    <a:pt x="122908" y="41416"/>
                  </a:lnTo>
                  <a:lnTo>
                    <a:pt x="122572" y="41436"/>
                  </a:lnTo>
                  <a:lnTo>
                    <a:pt x="121901" y="41436"/>
                  </a:lnTo>
                  <a:lnTo>
                    <a:pt x="121210" y="41397"/>
                  </a:lnTo>
                  <a:lnTo>
                    <a:pt x="119808" y="41278"/>
                  </a:lnTo>
                  <a:lnTo>
                    <a:pt x="119157" y="41219"/>
                  </a:lnTo>
                  <a:lnTo>
                    <a:pt x="118545" y="41199"/>
                  </a:lnTo>
                  <a:lnTo>
                    <a:pt x="118209" y="41199"/>
                  </a:lnTo>
                  <a:lnTo>
                    <a:pt x="117913" y="41239"/>
                  </a:lnTo>
                  <a:lnTo>
                    <a:pt x="117617" y="41278"/>
                  </a:lnTo>
                  <a:lnTo>
                    <a:pt x="117341" y="41357"/>
                  </a:lnTo>
                  <a:lnTo>
                    <a:pt x="117064" y="41456"/>
                  </a:lnTo>
                  <a:lnTo>
                    <a:pt x="116808" y="41574"/>
                  </a:lnTo>
                  <a:lnTo>
                    <a:pt x="116551" y="41713"/>
                  </a:lnTo>
                  <a:lnTo>
                    <a:pt x="116294" y="41851"/>
                  </a:lnTo>
                  <a:lnTo>
                    <a:pt x="115781" y="42186"/>
                  </a:lnTo>
                  <a:lnTo>
                    <a:pt x="115248" y="42561"/>
                  </a:lnTo>
                  <a:lnTo>
                    <a:pt x="114695" y="42956"/>
                  </a:lnTo>
                  <a:lnTo>
                    <a:pt x="114103" y="43371"/>
                  </a:lnTo>
                  <a:lnTo>
                    <a:pt x="113353" y="43904"/>
                  </a:lnTo>
                  <a:lnTo>
                    <a:pt x="113017" y="44141"/>
                  </a:lnTo>
                  <a:lnTo>
                    <a:pt x="112682" y="44338"/>
                  </a:lnTo>
                  <a:lnTo>
                    <a:pt x="112326" y="44516"/>
                  </a:lnTo>
                  <a:lnTo>
                    <a:pt x="112149" y="44595"/>
                  </a:lnTo>
                  <a:lnTo>
                    <a:pt x="111951" y="44654"/>
                  </a:lnTo>
                  <a:lnTo>
                    <a:pt x="111754" y="44693"/>
                  </a:lnTo>
                  <a:lnTo>
                    <a:pt x="111557" y="44733"/>
                  </a:lnTo>
                  <a:lnTo>
                    <a:pt x="111339" y="44753"/>
                  </a:lnTo>
                  <a:lnTo>
                    <a:pt x="111102" y="44753"/>
                  </a:lnTo>
                  <a:lnTo>
                    <a:pt x="110550" y="44733"/>
                  </a:lnTo>
                  <a:lnTo>
                    <a:pt x="109819" y="44654"/>
                  </a:lnTo>
                  <a:lnTo>
                    <a:pt x="108141" y="44516"/>
                  </a:lnTo>
                  <a:lnTo>
                    <a:pt x="107312" y="44476"/>
                  </a:lnTo>
                  <a:lnTo>
                    <a:pt x="106917" y="44457"/>
                  </a:lnTo>
                  <a:lnTo>
                    <a:pt x="106562" y="44457"/>
                  </a:lnTo>
                  <a:lnTo>
                    <a:pt x="106246" y="44476"/>
                  </a:lnTo>
                  <a:lnTo>
                    <a:pt x="105970" y="44496"/>
                  </a:lnTo>
                  <a:lnTo>
                    <a:pt x="105753" y="44555"/>
                  </a:lnTo>
                  <a:lnTo>
                    <a:pt x="105674" y="44575"/>
                  </a:lnTo>
                  <a:lnTo>
                    <a:pt x="105595" y="44615"/>
                  </a:lnTo>
                  <a:lnTo>
                    <a:pt x="104391" y="45444"/>
                  </a:lnTo>
                  <a:lnTo>
                    <a:pt x="103325" y="46174"/>
                  </a:lnTo>
                  <a:lnTo>
                    <a:pt x="102831" y="46490"/>
                  </a:lnTo>
                  <a:lnTo>
                    <a:pt x="102338" y="46786"/>
                  </a:lnTo>
                  <a:lnTo>
                    <a:pt x="101864" y="47062"/>
                  </a:lnTo>
                  <a:lnTo>
                    <a:pt x="101390" y="47299"/>
                  </a:lnTo>
                  <a:lnTo>
                    <a:pt x="100896" y="47516"/>
                  </a:lnTo>
                  <a:lnTo>
                    <a:pt x="100403" y="47694"/>
                  </a:lnTo>
                  <a:lnTo>
                    <a:pt x="99890" y="47852"/>
                  </a:lnTo>
                  <a:lnTo>
                    <a:pt x="99337" y="47990"/>
                  </a:lnTo>
                  <a:lnTo>
                    <a:pt x="98745" y="48069"/>
                  </a:lnTo>
                  <a:lnTo>
                    <a:pt x="98113" y="48148"/>
                  </a:lnTo>
                  <a:lnTo>
                    <a:pt x="97442" y="48168"/>
                  </a:lnTo>
                  <a:lnTo>
                    <a:pt x="96711" y="48168"/>
                  </a:lnTo>
                  <a:lnTo>
                    <a:pt x="95211" y="48148"/>
                  </a:lnTo>
                  <a:lnTo>
                    <a:pt x="94658" y="48168"/>
                  </a:lnTo>
                  <a:lnTo>
                    <a:pt x="94402" y="48188"/>
                  </a:lnTo>
                  <a:lnTo>
                    <a:pt x="94165" y="48227"/>
                  </a:lnTo>
                  <a:lnTo>
                    <a:pt x="93928" y="48267"/>
                  </a:lnTo>
                  <a:lnTo>
                    <a:pt x="93691" y="48346"/>
                  </a:lnTo>
                  <a:lnTo>
                    <a:pt x="93454" y="48425"/>
                  </a:lnTo>
                  <a:lnTo>
                    <a:pt x="93217" y="48543"/>
                  </a:lnTo>
                  <a:lnTo>
                    <a:pt x="92961" y="48681"/>
                  </a:lnTo>
                  <a:lnTo>
                    <a:pt x="92664" y="48839"/>
                  </a:lnTo>
                  <a:lnTo>
                    <a:pt x="92033" y="49254"/>
                  </a:lnTo>
                  <a:lnTo>
                    <a:pt x="91638" y="49550"/>
                  </a:lnTo>
                  <a:lnTo>
                    <a:pt x="91184" y="49905"/>
                  </a:lnTo>
                  <a:lnTo>
                    <a:pt x="90690" y="50320"/>
                  </a:lnTo>
                  <a:lnTo>
                    <a:pt x="90157" y="50734"/>
                  </a:lnTo>
                  <a:lnTo>
                    <a:pt x="89624" y="51109"/>
                  </a:lnTo>
                  <a:lnTo>
                    <a:pt x="89348" y="51287"/>
                  </a:lnTo>
                  <a:lnTo>
                    <a:pt x="89091" y="51425"/>
                  </a:lnTo>
                  <a:lnTo>
                    <a:pt x="88835" y="51544"/>
                  </a:lnTo>
                  <a:lnTo>
                    <a:pt x="88578" y="51642"/>
                  </a:lnTo>
                  <a:lnTo>
                    <a:pt x="88321" y="51702"/>
                  </a:lnTo>
                  <a:lnTo>
                    <a:pt x="88104" y="51721"/>
                  </a:lnTo>
                  <a:lnTo>
                    <a:pt x="82301" y="51603"/>
                  </a:lnTo>
                  <a:lnTo>
                    <a:pt x="82083" y="51623"/>
                  </a:lnTo>
                  <a:lnTo>
                    <a:pt x="81827" y="51682"/>
                  </a:lnTo>
                  <a:lnTo>
                    <a:pt x="81570" y="51780"/>
                  </a:lnTo>
                  <a:lnTo>
                    <a:pt x="81294" y="51899"/>
                  </a:lnTo>
                  <a:lnTo>
                    <a:pt x="80998" y="52057"/>
                  </a:lnTo>
                  <a:lnTo>
                    <a:pt x="80721" y="52235"/>
                  </a:lnTo>
                  <a:lnTo>
                    <a:pt x="80109" y="52629"/>
                  </a:lnTo>
                  <a:lnTo>
                    <a:pt x="79497" y="53083"/>
                  </a:lnTo>
                  <a:lnTo>
                    <a:pt x="78905" y="53518"/>
                  </a:lnTo>
                  <a:lnTo>
                    <a:pt x="78352" y="53932"/>
                  </a:lnTo>
                  <a:lnTo>
                    <a:pt x="77859" y="54288"/>
                  </a:lnTo>
                  <a:lnTo>
                    <a:pt x="77642" y="54445"/>
                  </a:lnTo>
                  <a:lnTo>
                    <a:pt x="77405" y="54564"/>
                  </a:lnTo>
                  <a:lnTo>
                    <a:pt x="77188" y="54682"/>
                  </a:lnTo>
                  <a:lnTo>
                    <a:pt x="76951" y="54781"/>
                  </a:lnTo>
                  <a:lnTo>
                    <a:pt x="76477" y="54959"/>
                  </a:lnTo>
                  <a:lnTo>
                    <a:pt x="76003" y="55097"/>
                  </a:lnTo>
                  <a:lnTo>
                    <a:pt x="75510" y="55176"/>
                  </a:lnTo>
                  <a:lnTo>
                    <a:pt x="74996" y="55255"/>
                  </a:lnTo>
                  <a:lnTo>
                    <a:pt x="74483" y="55275"/>
                  </a:lnTo>
                  <a:lnTo>
                    <a:pt x="73970" y="55294"/>
                  </a:lnTo>
                  <a:lnTo>
                    <a:pt x="73457" y="55275"/>
                  </a:lnTo>
                  <a:lnTo>
                    <a:pt x="72924" y="55255"/>
                  </a:lnTo>
                  <a:lnTo>
                    <a:pt x="71877" y="55196"/>
                  </a:lnTo>
                  <a:lnTo>
                    <a:pt x="70831" y="55117"/>
                  </a:lnTo>
                  <a:lnTo>
                    <a:pt x="70298" y="55077"/>
                  </a:lnTo>
                  <a:lnTo>
                    <a:pt x="69785" y="55057"/>
                  </a:lnTo>
                  <a:lnTo>
                    <a:pt x="69587" y="55038"/>
                  </a:lnTo>
                  <a:lnTo>
                    <a:pt x="69410" y="54978"/>
                  </a:lnTo>
                  <a:lnTo>
                    <a:pt x="69272" y="54900"/>
                  </a:lnTo>
                  <a:lnTo>
                    <a:pt x="69153" y="54781"/>
                  </a:lnTo>
                  <a:lnTo>
                    <a:pt x="69054" y="54643"/>
                  </a:lnTo>
                  <a:lnTo>
                    <a:pt x="68995" y="54505"/>
                  </a:lnTo>
                  <a:lnTo>
                    <a:pt x="68956" y="54347"/>
                  </a:lnTo>
                  <a:lnTo>
                    <a:pt x="68936" y="54169"/>
                  </a:lnTo>
                  <a:lnTo>
                    <a:pt x="68956" y="54011"/>
                  </a:lnTo>
                  <a:lnTo>
                    <a:pt x="68995" y="53853"/>
                  </a:lnTo>
                  <a:lnTo>
                    <a:pt x="69054" y="53715"/>
                  </a:lnTo>
                  <a:lnTo>
                    <a:pt x="69153" y="53577"/>
                  </a:lnTo>
                  <a:lnTo>
                    <a:pt x="69272" y="53478"/>
                  </a:lnTo>
                  <a:lnTo>
                    <a:pt x="69410" y="53379"/>
                  </a:lnTo>
                  <a:lnTo>
                    <a:pt x="69587" y="53340"/>
                  </a:lnTo>
                  <a:lnTo>
                    <a:pt x="69785" y="53320"/>
                  </a:lnTo>
                  <a:lnTo>
                    <a:pt x="75589" y="53439"/>
                  </a:lnTo>
                  <a:lnTo>
                    <a:pt x="75806" y="53419"/>
                  </a:lnTo>
                  <a:lnTo>
                    <a:pt x="76062" y="53360"/>
                  </a:lnTo>
                  <a:lnTo>
                    <a:pt x="76319" y="53261"/>
                  </a:lnTo>
                  <a:lnTo>
                    <a:pt x="76595" y="53143"/>
                  </a:lnTo>
                  <a:lnTo>
                    <a:pt x="76872" y="52985"/>
                  </a:lnTo>
                  <a:lnTo>
                    <a:pt x="77168" y="52807"/>
                  </a:lnTo>
                  <a:lnTo>
                    <a:pt x="77780" y="52412"/>
                  </a:lnTo>
                  <a:lnTo>
                    <a:pt x="78392" y="51958"/>
                  </a:lnTo>
                  <a:lnTo>
                    <a:pt x="78984" y="51524"/>
                  </a:lnTo>
                  <a:lnTo>
                    <a:pt x="79537" y="51090"/>
                  </a:lnTo>
                  <a:lnTo>
                    <a:pt x="80030" y="50734"/>
                  </a:lnTo>
                  <a:lnTo>
                    <a:pt x="80247" y="50596"/>
                  </a:lnTo>
                  <a:lnTo>
                    <a:pt x="80484" y="50497"/>
                  </a:lnTo>
                  <a:lnTo>
                    <a:pt x="80721" y="50399"/>
                  </a:lnTo>
                  <a:lnTo>
                    <a:pt x="80958" y="50300"/>
                  </a:lnTo>
                  <a:lnTo>
                    <a:pt x="81215" y="50241"/>
                  </a:lnTo>
                  <a:lnTo>
                    <a:pt x="81471" y="50181"/>
                  </a:lnTo>
                  <a:lnTo>
                    <a:pt x="81728" y="50142"/>
                  </a:lnTo>
                  <a:lnTo>
                    <a:pt x="82004" y="50122"/>
                  </a:lnTo>
                  <a:lnTo>
                    <a:pt x="82537" y="50102"/>
                  </a:lnTo>
                  <a:lnTo>
                    <a:pt x="83090" y="50102"/>
                  </a:lnTo>
                  <a:lnTo>
                    <a:pt x="83643" y="50142"/>
                  </a:lnTo>
                  <a:lnTo>
                    <a:pt x="84176" y="50181"/>
                  </a:lnTo>
                  <a:lnTo>
                    <a:pt x="85242" y="50300"/>
                  </a:lnTo>
                  <a:lnTo>
                    <a:pt x="85755" y="50339"/>
                  </a:lnTo>
                  <a:lnTo>
                    <a:pt x="86249" y="50339"/>
                  </a:lnTo>
                  <a:lnTo>
                    <a:pt x="86683" y="50320"/>
                  </a:lnTo>
                  <a:lnTo>
                    <a:pt x="86900" y="50300"/>
                  </a:lnTo>
                  <a:lnTo>
                    <a:pt x="87117" y="50260"/>
                  </a:lnTo>
                  <a:lnTo>
                    <a:pt x="87295" y="50221"/>
                  </a:lnTo>
                  <a:lnTo>
                    <a:pt x="87473" y="50162"/>
                  </a:lnTo>
                  <a:lnTo>
                    <a:pt x="87650" y="50083"/>
                  </a:lnTo>
                  <a:lnTo>
                    <a:pt x="87808" y="49984"/>
                  </a:lnTo>
                  <a:lnTo>
                    <a:pt x="89012" y="49155"/>
                  </a:lnTo>
                  <a:lnTo>
                    <a:pt x="90098" y="48444"/>
                  </a:lnTo>
                  <a:lnTo>
                    <a:pt x="90592" y="48109"/>
                  </a:lnTo>
                  <a:lnTo>
                    <a:pt x="91065" y="47813"/>
                  </a:lnTo>
                  <a:lnTo>
                    <a:pt x="91559" y="47556"/>
                  </a:lnTo>
                  <a:lnTo>
                    <a:pt x="92033" y="47299"/>
                  </a:lnTo>
                  <a:lnTo>
                    <a:pt x="92507" y="47102"/>
                  </a:lnTo>
                  <a:lnTo>
                    <a:pt x="93020" y="46904"/>
                  </a:lnTo>
                  <a:lnTo>
                    <a:pt x="93533" y="46747"/>
                  </a:lnTo>
                  <a:lnTo>
                    <a:pt x="94086" y="46628"/>
                  </a:lnTo>
                  <a:lnTo>
                    <a:pt x="94678" y="46529"/>
                  </a:lnTo>
                  <a:lnTo>
                    <a:pt x="95290" y="46470"/>
                  </a:lnTo>
                  <a:lnTo>
                    <a:pt x="95981" y="46431"/>
                  </a:lnTo>
                  <a:lnTo>
                    <a:pt x="96711" y="46431"/>
                  </a:lnTo>
                  <a:lnTo>
                    <a:pt x="98212" y="46470"/>
                  </a:lnTo>
                  <a:lnTo>
                    <a:pt x="98764" y="46450"/>
                  </a:lnTo>
                  <a:lnTo>
                    <a:pt x="99021" y="46431"/>
                  </a:lnTo>
                  <a:lnTo>
                    <a:pt x="99258" y="46391"/>
                  </a:lnTo>
                  <a:lnTo>
                    <a:pt x="99495" y="46332"/>
                  </a:lnTo>
                  <a:lnTo>
                    <a:pt x="99712" y="46273"/>
                  </a:lnTo>
                  <a:lnTo>
                    <a:pt x="99949" y="46174"/>
                  </a:lnTo>
                  <a:lnTo>
                    <a:pt x="100206" y="46056"/>
                  </a:lnTo>
                  <a:lnTo>
                    <a:pt x="100462" y="45917"/>
                  </a:lnTo>
                  <a:lnTo>
                    <a:pt x="100739" y="45759"/>
                  </a:lnTo>
                  <a:lnTo>
                    <a:pt x="101390" y="45345"/>
                  </a:lnTo>
                  <a:lnTo>
                    <a:pt x="101805" y="45049"/>
                  </a:lnTo>
                  <a:lnTo>
                    <a:pt x="102239" y="44713"/>
                  </a:lnTo>
                  <a:lnTo>
                    <a:pt x="103167" y="44003"/>
                  </a:lnTo>
                  <a:lnTo>
                    <a:pt x="103640" y="43647"/>
                  </a:lnTo>
                  <a:lnTo>
                    <a:pt x="104114" y="43351"/>
                  </a:lnTo>
                  <a:lnTo>
                    <a:pt x="104371" y="43213"/>
                  </a:lnTo>
                  <a:lnTo>
                    <a:pt x="104608" y="43094"/>
                  </a:lnTo>
                  <a:lnTo>
                    <a:pt x="104845" y="42996"/>
                  </a:lnTo>
                  <a:lnTo>
                    <a:pt x="105082" y="42917"/>
                  </a:lnTo>
                  <a:lnTo>
                    <a:pt x="105378" y="42858"/>
                  </a:lnTo>
                  <a:lnTo>
                    <a:pt x="105674" y="42798"/>
                  </a:lnTo>
                  <a:lnTo>
                    <a:pt x="106009" y="42779"/>
                  </a:lnTo>
                  <a:lnTo>
                    <a:pt x="106325" y="42759"/>
                  </a:lnTo>
                  <a:lnTo>
                    <a:pt x="107016" y="42759"/>
                  </a:lnTo>
                  <a:lnTo>
                    <a:pt x="107707" y="42779"/>
                  </a:lnTo>
                  <a:lnTo>
                    <a:pt x="109089" y="42917"/>
                  </a:lnTo>
                  <a:lnTo>
                    <a:pt x="109760" y="42956"/>
                  </a:lnTo>
                  <a:lnTo>
                    <a:pt x="110372" y="42996"/>
                  </a:lnTo>
                  <a:lnTo>
                    <a:pt x="110688" y="42996"/>
                  </a:lnTo>
                  <a:lnTo>
                    <a:pt x="111004" y="42956"/>
                  </a:lnTo>
                  <a:lnTo>
                    <a:pt x="111280" y="42897"/>
                  </a:lnTo>
                  <a:lnTo>
                    <a:pt x="111576" y="42818"/>
                  </a:lnTo>
                  <a:lnTo>
                    <a:pt x="111833" y="42719"/>
                  </a:lnTo>
                  <a:lnTo>
                    <a:pt x="112109" y="42621"/>
                  </a:lnTo>
                  <a:lnTo>
                    <a:pt x="112366" y="42482"/>
                  </a:lnTo>
                  <a:lnTo>
                    <a:pt x="112623" y="42325"/>
                  </a:lnTo>
                  <a:lnTo>
                    <a:pt x="113136" y="41989"/>
                  </a:lnTo>
                  <a:lnTo>
                    <a:pt x="113649" y="41634"/>
                  </a:lnTo>
                  <a:lnTo>
                    <a:pt x="114222" y="41219"/>
                  </a:lnTo>
                  <a:lnTo>
                    <a:pt x="114814" y="40805"/>
                  </a:lnTo>
                  <a:lnTo>
                    <a:pt x="115327" y="40489"/>
                  </a:lnTo>
                  <a:lnTo>
                    <a:pt x="115840" y="40212"/>
                  </a:lnTo>
                  <a:lnTo>
                    <a:pt x="116354" y="39975"/>
                  </a:lnTo>
                  <a:lnTo>
                    <a:pt x="116867" y="39798"/>
                  </a:lnTo>
                  <a:lnTo>
                    <a:pt x="117360" y="39660"/>
                  </a:lnTo>
                  <a:lnTo>
                    <a:pt x="117874" y="39561"/>
                  </a:lnTo>
                  <a:lnTo>
                    <a:pt x="118387" y="39482"/>
                  </a:lnTo>
                  <a:lnTo>
                    <a:pt x="118900" y="39442"/>
                  </a:lnTo>
                  <a:lnTo>
                    <a:pt x="119413" y="39423"/>
                  </a:lnTo>
                  <a:lnTo>
                    <a:pt x="119946" y="39423"/>
                  </a:lnTo>
                  <a:lnTo>
                    <a:pt x="121032" y="39442"/>
                  </a:lnTo>
                  <a:lnTo>
                    <a:pt x="122177" y="39502"/>
                  </a:lnTo>
                  <a:lnTo>
                    <a:pt x="123421" y="39541"/>
                  </a:lnTo>
                  <a:lnTo>
                    <a:pt x="123500" y="39541"/>
                  </a:lnTo>
                  <a:lnTo>
                    <a:pt x="123579" y="39521"/>
                  </a:lnTo>
                  <a:lnTo>
                    <a:pt x="123796" y="39442"/>
                  </a:lnTo>
                  <a:lnTo>
                    <a:pt x="124033" y="39324"/>
                  </a:lnTo>
                  <a:lnTo>
                    <a:pt x="124309" y="39166"/>
                  </a:lnTo>
                  <a:lnTo>
                    <a:pt x="124941" y="38732"/>
                  </a:lnTo>
                  <a:lnTo>
                    <a:pt x="125612" y="38238"/>
                  </a:lnTo>
                  <a:lnTo>
                    <a:pt x="126954" y="37192"/>
                  </a:lnTo>
                  <a:lnTo>
                    <a:pt x="127527" y="36758"/>
                  </a:lnTo>
                  <a:lnTo>
                    <a:pt x="127981" y="36442"/>
                  </a:lnTo>
                  <a:lnTo>
                    <a:pt x="128178" y="36323"/>
                  </a:lnTo>
                  <a:lnTo>
                    <a:pt x="128356" y="36225"/>
                  </a:lnTo>
                  <a:lnTo>
                    <a:pt x="128553" y="36126"/>
                  </a:lnTo>
                  <a:lnTo>
                    <a:pt x="128751" y="36067"/>
                  </a:lnTo>
                  <a:lnTo>
                    <a:pt x="128948" y="36027"/>
                  </a:lnTo>
                  <a:lnTo>
                    <a:pt x="129146" y="35988"/>
                  </a:lnTo>
                  <a:lnTo>
                    <a:pt x="129540" y="35948"/>
                  </a:lnTo>
                  <a:lnTo>
                    <a:pt x="129935" y="35928"/>
                  </a:lnTo>
                  <a:lnTo>
                    <a:pt x="130350" y="35948"/>
                  </a:lnTo>
                  <a:lnTo>
                    <a:pt x="131258" y="35988"/>
                  </a:lnTo>
                  <a:lnTo>
                    <a:pt x="131988" y="36027"/>
                  </a:lnTo>
                  <a:lnTo>
                    <a:pt x="132660" y="36047"/>
                  </a:lnTo>
                  <a:lnTo>
                    <a:pt x="133311" y="36086"/>
                  </a:lnTo>
                  <a:lnTo>
                    <a:pt x="133923" y="36086"/>
                  </a:lnTo>
                  <a:lnTo>
                    <a:pt x="134219" y="36067"/>
                  </a:lnTo>
                  <a:lnTo>
                    <a:pt x="134495" y="36047"/>
                  </a:lnTo>
                  <a:lnTo>
                    <a:pt x="134792" y="35988"/>
                  </a:lnTo>
                  <a:lnTo>
                    <a:pt x="135068" y="35928"/>
                  </a:lnTo>
                  <a:lnTo>
                    <a:pt x="135344" y="35830"/>
                  </a:lnTo>
                  <a:lnTo>
                    <a:pt x="135621" y="35731"/>
                  </a:lnTo>
                  <a:lnTo>
                    <a:pt x="135877" y="35573"/>
                  </a:lnTo>
                  <a:lnTo>
                    <a:pt x="136154" y="35415"/>
                  </a:lnTo>
                  <a:lnTo>
                    <a:pt x="140378" y="32592"/>
                  </a:lnTo>
                  <a:lnTo>
                    <a:pt x="140556" y="32494"/>
                  </a:lnTo>
                  <a:lnTo>
                    <a:pt x="140714" y="32454"/>
                  </a:lnTo>
                  <a:lnTo>
                    <a:pt x="140891" y="32434"/>
                  </a:lnTo>
                  <a:close/>
                  <a:moveTo>
                    <a:pt x="144090" y="45148"/>
                  </a:moveTo>
                  <a:lnTo>
                    <a:pt x="144247" y="45187"/>
                  </a:lnTo>
                  <a:lnTo>
                    <a:pt x="144386" y="45246"/>
                  </a:lnTo>
                  <a:lnTo>
                    <a:pt x="144524" y="45325"/>
                  </a:lnTo>
                  <a:lnTo>
                    <a:pt x="144623" y="45444"/>
                  </a:lnTo>
                  <a:lnTo>
                    <a:pt x="144721" y="45582"/>
                  </a:lnTo>
                  <a:lnTo>
                    <a:pt x="144800" y="45720"/>
                  </a:lnTo>
                  <a:lnTo>
                    <a:pt x="144840" y="45878"/>
                  </a:lnTo>
                  <a:lnTo>
                    <a:pt x="144859" y="46056"/>
                  </a:lnTo>
                  <a:lnTo>
                    <a:pt x="144859" y="46214"/>
                  </a:lnTo>
                  <a:lnTo>
                    <a:pt x="144800" y="46371"/>
                  </a:lnTo>
                  <a:lnTo>
                    <a:pt x="144741" y="46529"/>
                  </a:lnTo>
                  <a:lnTo>
                    <a:pt x="144623" y="46668"/>
                  </a:lnTo>
                  <a:lnTo>
                    <a:pt x="144465" y="46806"/>
                  </a:lnTo>
                  <a:lnTo>
                    <a:pt x="143438" y="47516"/>
                  </a:lnTo>
                  <a:lnTo>
                    <a:pt x="142471" y="48207"/>
                  </a:lnTo>
                  <a:lnTo>
                    <a:pt x="141543" y="48839"/>
                  </a:lnTo>
                  <a:lnTo>
                    <a:pt x="141089" y="49115"/>
                  </a:lnTo>
                  <a:lnTo>
                    <a:pt x="140635" y="49392"/>
                  </a:lnTo>
                  <a:lnTo>
                    <a:pt x="140161" y="49648"/>
                  </a:lnTo>
                  <a:lnTo>
                    <a:pt x="139687" y="49866"/>
                  </a:lnTo>
                  <a:lnTo>
                    <a:pt x="139194" y="50043"/>
                  </a:lnTo>
                  <a:lnTo>
                    <a:pt x="138680" y="50201"/>
                  </a:lnTo>
                  <a:lnTo>
                    <a:pt x="138147" y="50339"/>
                  </a:lnTo>
                  <a:lnTo>
                    <a:pt x="137595" y="50418"/>
                  </a:lnTo>
                  <a:lnTo>
                    <a:pt x="137003" y="50478"/>
                  </a:lnTo>
                  <a:lnTo>
                    <a:pt x="136371" y="50478"/>
                  </a:lnTo>
                  <a:lnTo>
                    <a:pt x="135640" y="50458"/>
                  </a:lnTo>
                  <a:lnTo>
                    <a:pt x="134949" y="50418"/>
                  </a:lnTo>
                  <a:lnTo>
                    <a:pt x="134318" y="50399"/>
                  </a:lnTo>
                  <a:lnTo>
                    <a:pt x="133706" y="50379"/>
                  </a:lnTo>
                  <a:lnTo>
                    <a:pt x="133410" y="50399"/>
                  </a:lnTo>
                  <a:lnTo>
                    <a:pt x="133114" y="50438"/>
                  </a:lnTo>
                  <a:lnTo>
                    <a:pt x="132837" y="50478"/>
                  </a:lnTo>
                  <a:lnTo>
                    <a:pt x="132561" y="50557"/>
                  </a:lnTo>
                  <a:lnTo>
                    <a:pt x="132284" y="50635"/>
                  </a:lnTo>
                  <a:lnTo>
                    <a:pt x="132008" y="50754"/>
                  </a:lnTo>
                  <a:lnTo>
                    <a:pt x="131732" y="50892"/>
                  </a:lnTo>
                  <a:lnTo>
                    <a:pt x="131455" y="51050"/>
                  </a:lnTo>
                  <a:lnTo>
                    <a:pt x="130962" y="51405"/>
                  </a:lnTo>
                  <a:lnTo>
                    <a:pt x="130449" y="51820"/>
                  </a:lnTo>
                  <a:lnTo>
                    <a:pt x="129896" y="52254"/>
                  </a:lnTo>
                  <a:lnTo>
                    <a:pt x="129343" y="52689"/>
                  </a:lnTo>
                  <a:lnTo>
                    <a:pt x="128771" y="53103"/>
                  </a:lnTo>
                  <a:lnTo>
                    <a:pt x="128474" y="53281"/>
                  </a:lnTo>
                  <a:lnTo>
                    <a:pt x="128178" y="53458"/>
                  </a:lnTo>
                  <a:lnTo>
                    <a:pt x="127902" y="53616"/>
                  </a:lnTo>
                  <a:lnTo>
                    <a:pt x="127606" y="53755"/>
                  </a:lnTo>
                  <a:lnTo>
                    <a:pt x="127329" y="53873"/>
                  </a:lnTo>
                  <a:lnTo>
                    <a:pt x="127033" y="53972"/>
                  </a:lnTo>
                  <a:lnTo>
                    <a:pt x="126737" y="54031"/>
                  </a:lnTo>
                  <a:lnTo>
                    <a:pt x="126441" y="54090"/>
                  </a:lnTo>
                  <a:lnTo>
                    <a:pt x="126125" y="54130"/>
                  </a:lnTo>
                  <a:lnTo>
                    <a:pt x="125790" y="54149"/>
                  </a:lnTo>
                  <a:lnTo>
                    <a:pt x="125099" y="54149"/>
                  </a:lnTo>
                  <a:lnTo>
                    <a:pt x="124408" y="54110"/>
                  </a:lnTo>
                  <a:lnTo>
                    <a:pt x="123026" y="53991"/>
                  </a:lnTo>
                  <a:lnTo>
                    <a:pt x="122355" y="53932"/>
                  </a:lnTo>
                  <a:lnTo>
                    <a:pt x="121743" y="53893"/>
                  </a:lnTo>
                  <a:lnTo>
                    <a:pt x="121427" y="53912"/>
                  </a:lnTo>
                  <a:lnTo>
                    <a:pt x="121111" y="53932"/>
                  </a:lnTo>
                  <a:lnTo>
                    <a:pt x="120835" y="53991"/>
                  </a:lnTo>
                  <a:lnTo>
                    <a:pt x="120558" y="54070"/>
                  </a:lnTo>
                  <a:lnTo>
                    <a:pt x="120282" y="54169"/>
                  </a:lnTo>
                  <a:lnTo>
                    <a:pt x="120006" y="54288"/>
                  </a:lnTo>
                  <a:lnTo>
                    <a:pt x="119749" y="54406"/>
                  </a:lnTo>
                  <a:lnTo>
                    <a:pt x="119492" y="54564"/>
                  </a:lnTo>
                  <a:lnTo>
                    <a:pt x="118979" y="54900"/>
                  </a:lnTo>
                  <a:lnTo>
                    <a:pt x="118466" y="55275"/>
                  </a:lnTo>
                  <a:lnTo>
                    <a:pt x="117913" y="55669"/>
                  </a:lnTo>
                  <a:lnTo>
                    <a:pt x="117301" y="56084"/>
                  </a:lnTo>
                  <a:lnTo>
                    <a:pt x="116571" y="56617"/>
                  </a:lnTo>
                  <a:lnTo>
                    <a:pt x="116235" y="56834"/>
                  </a:lnTo>
                  <a:lnTo>
                    <a:pt x="115880" y="57051"/>
                  </a:lnTo>
                  <a:lnTo>
                    <a:pt x="115544" y="57229"/>
                  </a:lnTo>
                  <a:lnTo>
                    <a:pt x="115347" y="57288"/>
                  </a:lnTo>
                  <a:lnTo>
                    <a:pt x="115169" y="57367"/>
                  </a:lnTo>
                  <a:lnTo>
                    <a:pt x="114972" y="57407"/>
                  </a:lnTo>
                  <a:lnTo>
                    <a:pt x="114755" y="57446"/>
                  </a:lnTo>
                  <a:lnTo>
                    <a:pt x="114537" y="57466"/>
                  </a:lnTo>
                  <a:lnTo>
                    <a:pt x="114301" y="57466"/>
                  </a:lnTo>
                  <a:lnTo>
                    <a:pt x="113748" y="57426"/>
                  </a:lnTo>
                  <a:lnTo>
                    <a:pt x="113037" y="57367"/>
                  </a:lnTo>
                  <a:lnTo>
                    <a:pt x="111339" y="57229"/>
                  </a:lnTo>
                  <a:lnTo>
                    <a:pt x="110510" y="57170"/>
                  </a:lnTo>
                  <a:lnTo>
                    <a:pt x="109760" y="57170"/>
                  </a:lnTo>
                  <a:lnTo>
                    <a:pt x="109444" y="57189"/>
                  </a:lnTo>
                  <a:lnTo>
                    <a:pt x="109168" y="57209"/>
                  </a:lnTo>
                  <a:lnTo>
                    <a:pt x="108951" y="57249"/>
                  </a:lnTo>
                  <a:lnTo>
                    <a:pt x="108872" y="57288"/>
                  </a:lnTo>
                  <a:lnTo>
                    <a:pt x="108813" y="57328"/>
                  </a:lnTo>
                  <a:lnTo>
                    <a:pt x="107589" y="58157"/>
                  </a:lnTo>
                  <a:lnTo>
                    <a:pt x="106523" y="58867"/>
                  </a:lnTo>
                  <a:lnTo>
                    <a:pt x="106029" y="59203"/>
                  </a:lnTo>
                  <a:lnTo>
                    <a:pt x="105536" y="59499"/>
                  </a:lnTo>
                  <a:lnTo>
                    <a:pt x="105062" y="59776"/>
                  </a:lnTo>
                  <a:lnTo>
                    <a:pt x="104588" y="60012"/>
                  </a:lnTo>
                  <a:lnTo>
                    <a:pt x="104114" y="60230"/>
                  </a:lnTo>
                  <a:lnTo>
                    <a:pt x="103601" y="60407"/>
                  </a:lnTo>
                  <a:lnTo>
                    <a:pt x="103088" y="60565"/>
                  </a:lnTo>
                  <a:lnTo>
                    <a:pt x="102535" y="60684"/>
                  </a:lnTo>
                  <a:lnTo>
                    <a:pt x="101943" y="60782"/>
                  </a:lnTo>
                  <a:lnTo>
                    <a:pt x="101331" y="60842"/>
                  </a:lnTo>
                  <a:lnTo>
                    <a:pt x="100640" y="60881"/>
                  </a:lnTo>
                  <a:lnTo>
                    <a:pt x="99909" y="60881"/>
                  </a:lnTo>
                  <a:lnTo>
                    <a:pt x="98409" y="60861"/>
                  </a:lnTo>
                  <a:lnTo>
                    <a:pt x="97856" y="60861"/>
                  </a:lnTo>
                  <a:lnTo>
                    <a:pt x="97600" y="60901"/>
                  </a:lnTo>
                  <a:lnTo>
                    <a:pt x="97363" y="60921"/>
                  </a:lnTo>
                  <a:lnTo>
                    <a:pt x="97126" y="60980"/>
                  </a:lnTo>
                  <a:lnTo>
                    <a:pt x="96909" y="61059"/>
                  </a:lnTo>
                  <a:lnTo>
                    <a:pt x="96672" y="61138"/>
                  </a:lnTo>
                  <a:lnTo>
                    <a:pt x="96415" y="61256"/>
                  </a:lnTo>
                  <a:lnTo>
                    <a:pt x="96159" y="61394"/>
                  </a:lnTo>
                  <a:lnTo>
                    <a:pt x="95882" y="61552"/>
                  </a:lnTo>
                  <a:lnTo>
                    <a:pt x="95231" y="61967"/>
                  </a:lnTo>
                  <a:lnTo>
                    <a:pt x="94856" y="62243"/>
                  </a:lnTo>
                  <a:lnTo>
                    <a:pt x="94402" y="62618"/>
                  </a:lnTo>
                  <a:lnTo>
                    <a:pt x="93908" y="63013"/>
                  </a:lnTo>
                  <a:lnTo>
                    <a:pt x="93375" y="63428"/>
                  </a:lnTo>
                  <a:lnTo>
                    <a:pt x="92822" y="63822"/>
                  </a:lnTo>
                  <a:lnTo>
                    <a:pt x="92566" y="63980"/>
                  </a:lnTo>
                  <a:lnTo>
                    <a:pt x="92289" y="64138"/>
                  </a:lnTo>
                  <a:lnTo>
                    <a:pt x="92033" y="64257"/>
                  </a:lnTo>
                  <a:lnTo>
                    <a:pt x="91776" y="64355"/>
                  </a:lnTo>
                  <a:lnTo>
                    <a:pt x="91539" y="64415"/>
                  </a:lnTo>
                  <a:lnTo>
                    <a:pt x="91302" y="64415"/>
                  </a:lnTo>
                  <a:lnTo>
                    <a:pt x="85518" y="64316"/>
                  </a:lnTo>
                  <a:lnTo>
                    <a:pt x="85281" y="64336"/>
                  </a:lnTo>
                  <a:lnTo>
                    <a:pt x="85045" y="64375"/>
                  </a:lnTo>
                  <a:lnTo>
                    <a:pt x="84768" y="64474"/>
                  </a:lnTo>
                  <a:lnTo>
                    <a:pt x="84492" y="64612"/>
                  </a:lnTo>
                  <a:lnTo>
                    <a:pt x="84215" y="64750"/>
                  </a:lnTo>
                  <a:lnTo>
                    <a:pt x="83919" y="64928"/>
                  </a:lnTo>
                  <a:lnTo>
                    <a:pt x="83307" y="65342"/>
                  </a:lnTo>
                  <a:lnTo>
                    <a:pt x="82715" y="65777"/>
                  </a:lnTo>
                  <a:lnTo>
                    <a:pt x="82123" y="66231"/>
                  </a:lnTo>
                  <a:lnTo>
                    <a:pt x="81570" y="66645"/>
                  </a:lnTo>
                  <a:lnTo>
                    <a:pt x="81057" y="67001"/>
                  </a:lnTo>
                  <a:lnTo>
                    <a:pt x="80840" y="67139"/>
                  </a:lnTo>
                  <a:lnTo>
                    <a:pt x="80623" y="67277"/>
                  </a:lnTo>
                  <a:lnTo>
                    <a:pt x="80386" y="67396"/>
                  </a:lnTo>
                  <a:lnTo>
                    <a:pt x="80149" y="67494"/>
                  </a:lnTo>
                  <a:lnTo>
                    <a:pt x="79675" y="67672"/>
                  </a:lnTo>
                  <a:lnTo>
                    <a:pt x="79201" y="67790"/>
                  </a:lnTo>
                  <a:lnTo>
                    <a:pt x="78708" y="67889"/>
                  </a:lnTo>
                  <a:lnTo>
                    <a:pt x="78194" y="67948"/>
                  </a:lnTo>
                  <a:lnTo>
                    <a:pt x="77701" y="67988"/>
                  </a:lnTo>
                  <a:lnTo>
                    <a:pt x="77188" y="68008"/>
                  </a:lnTo>
                  <a:lnTo>
                    <a:pt x="76655" y="67988"/>
                  </a:lnTo>
                  <a:lnTo>
                    <a:pt x="76141" y="67968"/>
                  </a:lnTo>
                  <a:lnTo>
                    <a:pt x="75075" y="67889"/>
                  </a:lnTo>
                  <a:lnTo>
                    <a:pt x="74029" y="67810"/>
                  </a:lnTo>
                  <a:lnTo>
                    <a:pt x="73516" y="67790"/>
                  </a:lnTo>
                  <a:lnTo>
                    <a:pt x="72983" y="67771"/>
                  </a:lnTo>
                  <a:lnTo>
                    <a:pt x="72785" y="67751"/>
                  </a:lnTo>
                  <a:lnTo>
                    <a:pt x="72627" y="67692"/>
                  </a:lnTo>
                  <a:lnTo>
                    <a:pt x="72470" y="67593"/>
                  </a:lnTo>
                  <a:lnTo>
                    <a:pt x="72351" y="67494"/>
                  </a:lnTo>
                  <a:lnTo>
                    <a:pt x="72272" y="67356"/>
                  </a:lnTo>
                  <a:lnTo>
                    <a:pt x="72193" y="67198"/>
                  </a:lnTo>
                  <a:lnTo>
                    <a:pt x="72154" y="67040"/>
                  </a:lnTo>
                  <a:lnTo>
                    <a:pt x="72154" y="66882"/>
                  </a:lnTo>
                  <a:lnTo>
                    <a:pt x="72154" y="66724"/>
                  </a:lnTo>
                  <a:lnTo>
                    <a:pt x="72193" y="66566"/>
                  </a:lnTo>
                  <a:lnTo>
                    <a:pt x="72272" y="66409"/>
                  </a:lnTo>
                  <a:lnTo>
                    <a:pt x="72351" y="66290"/>
                  </a:lnTo>
                  <a:lnTo>
                    <a:pt x="72470" y="66172"/>
                  </a:lnTo>
                  <a:lnTo>
                    <a:pt x="72627" y="66093"/>
                  </a:lnTo>
                  <a:lnTo>
                    <a:pt x="72785" y="66033"/>
                  </a:lnTo>
                  <a:lnTo>
                    <a:pt x="72983" y="66033"/>
                  </a:lnTo>
                  <a:lnTo>
                    <a:pt x="78787" y="66132"/>
                  </a:lnTo>
                  <a:lnTo>
                    <a:pt x="79024" y="66132"/>
                  </a:lnTo>
                  <a:lnTo>
                    <a:pt x="79260" y="66073"/>
                  </a:lnTo>
                  <a:lnTo>
                    <a:pt x="79517" y="65974"/>
                  </a:lnTo>
                  <a:lnTo>
                    <a:pt x="79793" y="65856"/>
                  </a:lnTo>
                  <a:lnTo>
                    <a:pt x="80090" y="65698"/>
                  </a:lnTo>
                  <a:lnTo>
                    <a:pt x="80386" y="65520"/>
                  </a:lnTo>
                  <a:lnTo>
                    <a:pt x="80978" y="65106"/>
                  </a:lnTo>
                  <a:lnTo>
                    <a:pt x="81590" y="64671"/>
                  </a:lnTo>
                  <a:lnTo>
                    <a:pt x="82182" y="64217"/>
                  </a:lnTo>
                  <a:lnTo>
                    <a:pt x="82735" y="63803"/>
                  </a:lnTo>
                  <a:lnTo>
                    <a:pt x="83228" y="63447"/>
                  </a:lnTo>
                  <a:lnTo>
                    <a:pt x="83465" y="63309"/>
                  </a:lnTo>
                  <a:lnTo>
                    <a:pt x="83682" y="63191"/>
                  </a:lnTo>
                  <a:lnTo>
                    <a:pt x="83919" y="63092"/>
                  </a:lnTo>
                  <a:lnTo>
                    <a:pt x="84176" y="63013"/>
                  </a:lnTo>
                  <a:lnTo>
                    <a:pt x="84413" y="62954"/>
                  </a:lnTo>
                  <a:lnTo>
                    <a:pt x="84669" y="62895"/>
                  </a:lnTo>
                  <a:lnTo>
                    <a:pt x="84946" y="62855"/>
                  </a:lnTo>
                  <a:lnTo>
                    <a:pt x="85202" y="62835"/>
                  </a:lnTo>
                  <a:lnTo>
                    <a:pt x="85735" y="62796"/>
                  </a:lnTo>
                  <a:lnTo>
                    <a:pt x="86288" y="62816"/>
                  </a:lnTo>
                  <a:lnTo>
                    <a:pt x="86841" y="62855"/>
                  </a:lnTo>
                  <a:lnTo>
                    <a:pt x="87394" y="62895"/>
                  </a:lnTo>
                  <a:lnTo>
                    <a:pt x="88460" y="62993"/>
                  </a:lnTo>
                  <a:lnTo>
                    <a:pt x="88973" y="63033"/>
                  </a:lnTo>
                  <a:lnTo>
                    <a:pt x="89447" y="63053"/>
                  </a:lnTo>
                  <a:lnTo>
                    <a:pt x="89901" y="63033"/>
                  </a:lnTo>
                  <a:lnTo>
                    <a:pt x="90118" y="63013"/>
                  </a:lnTo>
                  <a:lnTo>
                    <a:pt x="90315" y="62974"/>
                  </a:lnTo>
                  <a:lnTo>
                    <a:pt x="90513" y="62934"/>
                  </a:lnTo>
                  <a:lnTo>
                    <a:pt x="90690" y="62875"/>
                  </a:lnTo>
                  <a:lnTo>
                    <a:pt x="90868" y="62796"/>
                  </a:lnTo>
                  <a:lnTo>
                    <a:pt x="91026" y="62697"/>
                  </a:lnTo>
                  <a:lnTo>
                    <a:pt x="92230" y="61868"/>
                  </a:lnTo>
                  <a:lnTo>
                    <a:pt x="93296" y="61138"/>
                  </a:lnTo>
                  <a:lnTo>
                    <a:pt x="93790" y="60822"/>
                  </a:lnTo>
                  <a:lnTo>
                    <a:pt x="94283" y="60526"/>
                  </a:lnTo>
                  <a:lnTo>
                    <a:pt x="94757" y="60249"/>
                  </a:lnTo>
                  <a:lnTo>
                    <a:pt x="95231" y="60012"/>
                  </a:lnTo>
                  <a:lnTo>
                    <a:pt x="95724" y="59795"/>
                  </a:lnTo>
                  <a:lnTo>
                    <a:pt x="96218" y="59618"/>
                  </a:lnTo>
                  <a:lnTo>
                    <a:pt x="96731" y="59460"/>
                  </a:lnTo>
                  <a:lnTo>
                    <a:pt x="97284" y="59341"/>
                  </a:lnTo>
                  <a:lnTo>
                    <a:pt x="97876" y="59243"/>
                  </a:lnTo>
                  <a:lnTo>
                    <a:pt x="98508" y="59164"/>
                  </a:lnTo>
                  <a:lnTo>
                    <a:pt x="99179" y="59144"/>
                  </a:lnTo>
                  <a:lnTo>
                    <a:pt x="99909" y="59144"/>
                  </a:lnTo>
                  <a:lnTo>
                    <a:pt x="101410" y="59164"/>
                  </a:lnTo>
                  <a:lnTo>
                    <a:pt x="101962" y="59144"/>
                  </a:lnTo>
                  <a:lnTo>
                    <a:pt x="102219" y="59124"/>
                  </a:lnTo>
                  <a:lnTo>
                    <a:pt x="102456" y="59085"/>
                  </a:lnTo>
                  <a:lnTo>
                    <a:pt x="102693" y="59045"/>
                  </a:lnTo>
                  <a:lnTo>
                    <a:pt x="102930" y="58966"/>
                  </a:lnTo>
                  <a:lnTo>
                    <a:pt x="103167" y="58887"/>
                  </a:lnTo>
                  <a:lnTo>
                    <a:pt x="103404" y="58769"/>
                  </a:lnTo>
                  <a:lnTo>
                    <a:pt x="103660" y="58631"/>
                  </a:lnTo>
                  <a:lnTo>
                    <a:pt x="103956" y="58473"/>
                  </a:lnTo>
                  <a:lnTo>
                    <a:pt x="104588" y="58058"/>
                  </a:lnTo>
                  <a:lnTo>
                    <a:pt x="105003" y="57762"/>
                  </a:lnTo>
                  <a:lnTo>
                    <a:pt x="105437" y="57426"/>
                  </a:lnTo>
                  <a:lnTo>
                    <a:pt x="106365" y="56696"/>
                  </a:lnTo>
                  <a:lnTo>
                    <a:pt x="106838" y="56360"/>
                  </a:lnTo>
                  <a:lnTo>
                    <a:pt x="107332" y="56045"/>
                  </a:lnTo>
                  <a:lnTo>
                    <a:pt x="107569" y="55926"/>
                  </a:lnTo>
                  <a:lnTo>
                    <a:pt x="107806" y="55808"/>
                  </a:lnTo>
                  <a:lnTo>
                    <a:pt x="108043" y="55709"/>
                  </a:lnTo>
                  <a:lnTo>
                    <a:pt x="108280" y="55630"/>
                  </a:lnTo>
                  <a:lnTo>
                    <a:pt x="108576" y="55551"/>
                  </a:lnTo>
                  <a:lnTo>
                    <a:pt x="108892" y="55512"/>
                  </a:lnTo>
                  <a:lnTo>
                    <a:pt x="109207" y="55472"/>
                  </a:lnTo>
                  <a:lnTo>
                    <a:pt x="109543" y="55452"/>
                  </a:lnTo>
                  <a:lnTo>
                    <a:pt x="110214" y="55452"/>
                  </a:lnTo>
                  <a:lnTo>
                    <a:pt x="110925" y="55492"/>
                  </a:lnTo>
                  <a:lnTo>
                    <a:pt x="112307" y="55610"/>
                  </a:lnTo>
                  <a:lnTo>
                    <a:pt x="112958" y="55669"/>
                  </a:lnTo>
                  <a:lnTo>
                    <a:pt x="113590" y="55709"/>
                  </a:lnTo>
                  <a:lnTo>
                    <a:pt x="113906" y="55689"/>
                  </a:lnTo>
                  <a:lnTo>
                    <a:pt x="114202" y="55669"/>
                  </a:lnTo>
                  <a:lnTo>
                    <a:pt x="114498" y="55610"/>
                  </a:lnTo>
                  <a:lnTo>
                    <a:pt x="114774" y="55531"/>
                  </a:lnTo>
                  <a:lnTo>
                    <a:pt x="115051" y="55433"/>
                  </a:lnTo>
                  <a:lnTo>
                    <a:pt x="115307" y="55314"/>
                  </a:lnTo>
                  <a:lnTo>
                    <a:pt x="115564" y="55196"/>
                  </a:lnTo>
                  <a:lnTo>
                    <a:pt x="115821" y="55038"/>
                  </a:lnTo>
                  <a:lnTo>
                    <a:pt x="116334" y="54702"/>
                  </a:lnTo>
                  <a:lnTo>
                    <a:pt x="116867" y="54327"/>
                  </a:lnTo>
                  <a:lnTo>
                    <a:pt x="117420" y="53932"/>
                  </a:lnTo>
                  <a:lnTo>
                    <a:pt x="118012" y="53518"/>
                  </a:lnTo>
                  <a:lnTo>
                    <a:pt x="118545" y="53182"/>
                  </a:lnTo>
                  <a:lnTo>
                    <a:pt x="119058" y="52906"/>
                  </a:lnTo>
                  <a:lnTo>
                    <a:pt x="119571" y="52689"/>
                  </a:lnTo>
                  <a:lnTo>
                    <a:pt x="120065" y="52511"/>
                  </a:lnTo>
                  <a:lnTo>
                    <a:pt x="120578" y="52373"/>
                  </a:lnTo>
                  <a:lnTo>
                    <a:pt x="121072" y="52254"/>
                  </a:lnTo>
                  <a:lnTo>
                    <a:pt x="121585" y="52195"/>
                  </a:lnTo>
                  <a:lnTo>
                    <a:pt x="122098" y="52156"/>
                  </a:lnTo>
                  <a:lnTo>
                    <a:pt x="122611" y="52116"/>
                  </a:lnTo>
                  <a:lnTo>
                    <a:pt x="123144" y="52116"/>
                  </a:lnTo>
                  <a:lnTo>
                    <a:pt x="124230" y="52156"/>
                  </a:lnTo>
                  <a:lnTo>
                    <a:pt x="125395" y="52215"/>
                  </a:lnTo>
                  <a:lnTo>
                    <a:pt x="126619" y="52254"/>
                  </a:lnTo>
                  <a:lnTo>
                    <a:pt x="126698" y="52254"/>
                  </a:lnTo>
                  <a:lnTo>
                    <a:pt x="126796" y="52235"/>
                  </a:lnTo>
                  <a:lnTo>
                    <a:pt x="126994" y="52156"/>
                  </a:lnTo>
                  <a:lnTo>
                    <a:pt x="127231" y="52017"/>
                  </a:lnTo>
                  <a:lnTo>
                    <a:pt x="127507" y="51859"/>
                  </a:lnTo>
                  <a:lnTo>
                    <a:pt x="128139" y="51445"/>
                  </a:lnTo>
                  <a:lnTo>
                    <a:pt x="128810" y="50951"/>
                  </a:lnTo>
                  <a:lnTo>
                    <a:pt x="130172" y="49905"/>
                  </a:lnTo>
                  <a:lnTo>
                    <a:pt x="130745" y="49471"/>
                  </a:lnTo>
                  <a:lnTo>
                    <a:pt x="131179" y="49155"/>
                  </a:lnTo>
                  <a:lnTo>
                    <a:pt x="131376" y="49017"/>
                  </a:lnTo>
                  <a:lnTo>
                    <a:pt x="131574" y="48918"/>
                  </a:lnTo>
                  <a:lnTo>
                    <a:pt x="131771" y="48839"/>
                  </a:lnTo>
                  <a:lnTo>
                    <a:pt x="131949" y="48780"/>
                  </a:lnTo>
                  <a:lnTo>
                    <a:pt x="132146" y="48721"/>
                  </a:lnTo>
                  <a:lnTo>
                    <a:pt x="132344" y="48681"/>
                  </a:lnTo>
                  <a:lnTo>
                    <a:pt x="132738" y="48642"/>
                  </a:lnTo>
                  <a:lnTo>
                    <a:pt x="133133" y="48642"/>
                  </a:lnTo>
                  <a:lnTo>
                    <a:pt x="133568" y="48661"/>
                  </a:lnTo>
                  <a:lnTo>
                    <a:pt x="134456" y="48701"/>
                  </a:lnTo>
                  <a:lnTo>
                    <a:pt x="135186" y="48721"/>
                  </a:lnTo>
                  <a:lnTo>
                    <a:pt x="135877" y="48760"/>
                  </a:lnTo>
                  <a:lnTo>
                    <a:pt x="136509" y="48800"/>
                  </a:lnTo>
                  <a:lnTo>
                    <a:pt x="137121" y="48800"/>
                  </a:lnTo>
                  <a:lnTo>
                    <a:pt x="137417" y="48780"/>
                  </a:lnTo>
                  <a:lnTo>
                    <a:pt x="137713" y="48740"/>
                  </a:lnTo>
                  <a:lnTo>
                    <a:pt x="137990" y="48701"/>
                  </a:lnTo>
                  <a:lnTo>
                    <a:pt x="138266" y="48622"/>
                  </a:lnTo>
                  <a:lnTo>
                    <a:pt x="138542" y="48543"/>
                  </a:lnTo>
                  <a:lnTo>
                    <a:pt x="138819" y="48425"/>
                  </a:lnTo>
                  <a:lnTo>
                    <a:pt x="139095" y="48286"/>
                  </a:lnTo>
                  <a:lnTo>
                    <a:pt x="139371" y="48128"/>
                  </a:lnTo>
                  <a:lnTo>
                    <a:pt x="143576" y="45305"/>
                  </a:lnTo>
                  <a:lnTo>
                    <a:pt x="143754" y="45207"/>
                  </a:lnTo>
                  <a:lnTo>
                    <a:pt x="143932" y="45148"/>
                  </a:lnTo>
                  <a:close/>
                  <a:moveTo>
                    <a:pt x="146241" y="58650"/>
                  </a:moveTo>
                  <a:lnTo>
                    <a:pt x="146399" y="58670"/>
                  </a:lnTo>
                  <a:lnTo>
                    <a:pt x="146537" y="58729"/>
                  </a:lnTo>
                  <a:lnTo>
                    <a:pt x="146656" y="58828"/>
                  </a:lnTo>
                  <a:lnTo>
                    <a:pt x="146774" y="58946"/>
                  </a:lnTo>
                  <a:lnTo>
                    <a:pt x="146873" y="59065"/>
                  </a:lnTo>
                  <a:lnTo>
                    <a:pt x="146932" y="59223"/>
                  </a:lnTo>
                  <a:lnTo>
                    <a:pt x="146991" y="59381"/>
                  </a:lnTo>
                  <a:lnTo>
                    <a:pt x="147011" y="59539"/>
                  </a:lnTo>
                  <a:lnTo>
                    <a:pt x="146991" y="59716"/>
                  </a:lnTo>
                  <a:lnTo>
                    <a:pt x="146952" y="59874"/>
                  </a:lnTo>
                  <a:lnTo>
                    <a:pt x="146873" y="60032"/>
                  </a:lnTo>
                  <a:lnTo>
                    <a:pt x="146755" y="60170"/>
                  </a:lnTo>
                  <a:lnTo>
                    <a:pt x="146616" y="60289"/>
                  </a:lnTo>
                  <a:lnTo>
                    <a:pt x="145570" y="61019"/>
                  </a:lnTo>
                  <a:lnTo>
                    <a:pt x="144603" y="61690"/>
                  </a:lnTo>
                  <a:lnTo>
                    <a:pt x="143695" y="62322"/>
                  </a:lnTo>
                  <a:lnTo>
                    <a:pt x="143241" y="62618"/>
                  </a:lnTo>
                  <a:lnTo>
                    <a:pt x="142767" y="62895"/>
                  </a:lnTo>
                  <a:lnTo>
                    <a:pt x="142313" y="63132"/>
                  </a:lnTo>
                  <a:lnTo>
                    <a:pt x="141839" y="63349"/>
                  </a:lnTo>
                  <a:lnTo>
                    <a:pt x="141346" y="63546"/>
                  </a:lnTo>
                  <a:lnTo>
                    <a:pt x="140832" y="63704"/>
                  </a:lnTo>
                  <a:lnTo>
                    <a:pt x="140299" y="63822"/>
                  </a:lnTo>
                  <a:lnTo>
                    <a:pt x="139727" y="63921"/>
                  </a:lnTo>
                  <a:lnTo>
                    <a:pt x="139135" y="63961"/>
                  </a:lnTo>
                  <a:lnTo>
                    <a:pt x="138503" y="63980"/>
                  </a:lnTo>
                  <a:lnTo>
                    <a:pt x="137772" y="63941"/>
                  </a:lnTo>
                  <a:lnTo>
                    <a:pt x="137101" y="63921"/>
                  </a:lnTo>
                  <a:lnTo>
                    <a:pt x="136450" y="63882"/>
                  </a:lnTo>
                  <a:lnTo>
                    <a:pt x="135838" y="63882"/>
                  </a:lnTo>
                  <a:lnTo>
                    <a:pt x="135542" y="63901"/>
                  </a:lnTo>
                  <a:lnTo>
                    <a:pt x="135265" y="63921"/>
                  </a:lnTo>
                  <a:lnTo>
                    <a:pt x="134989" y="63980"/>
                  </a:lnTo>
                  <a:lnTo>
                    <a:pt x="134693" y="64040"/>
                  </a:lnTo>
                  <a:lnTo>
                    <a:pt x="134416" y="64138"/>
                  </a:lnTo>
                  <a:lnTo>
                    <a:pt x="134140" y="64237"/>
                  </a:lnTo>
                  <a:lnTo>
                    <a:pt x="133883" y="64375"/>
                  </a:lnTo>
                  <a:lnTo>
                    <a:pt x="133607" y="64553"/>
                  </a:lnTo>
                  <a:lnTo>
                    <a:pt x="133114" y="64908"/>
                  </a:lnTo>
                  <a:lnTo>
                    <a:pt x="132581" y="65303"/>
                  </a:lnTo>
                  <a:lnTo>
                    <a:pt x="132028" y="65737"/>
                  </a:lnTo>
                  <a:lnTo>
                    <a:pt x="131475" y="66172"/>
                  </a:lnTo>
                  <a:lnTo>
                    <a:pt x="130903" y="66586"/>
                  </a:lnTo>
                  <a:lnTo>
                    <a:pt x="130606" y="66784"/>
                  </a:lnTo>
                  <a:lnTo>
                    <a:pt x="130330" y="66961"/>
                  </a:lnTo>
                  <a:lnTo>
                    <a:pt x="130034" y="67119"/>
                  </a:lnTo>
                  <a:lnTo>
                    <a:pt x="129758" y="67257"/>
                  </a:lnTo>
                  <a:lnTo>
                    <a:pt x="129462" y="67376"/>
                  </a:lnTo>
                  <a:lnTo>
                    <a:pt x="129185" y="67475"/>
                  </a:lnTo>
                  <a:lnTo>
                    <a:pt x="128889" y="67534"/>
                  </a:lnTo>
                  <a:lnTo>
                    <a:pt x="128573" y="67593"/>
                  </a:lnTo>
                  <a:lnTo>
                    <a:pt x="128257" y="67613"/>
                  </a:lnTo>
                  <a:lnTo>
                    <a:pt x="127922" y="67632"/>
                  </a:lnTo>
                  <a:lnTo>
                    <a:pt x="127251" y="67632"/>
                  </a:lnTo>
                  <a:lnTo>
                    <a:pt x="126560" y="67593"/>
                  </a:lnTo>
                  <a:lnTo>
                    <a:pt x="125158" y="67475"/>
                  </a:lnTo>
                  <a:lnTo>
                    <a:pt x="124507" y="67415"/>
                  </a:lnTo>
                  <a:lnTo>
                    <a:pt x="123875" y="67396"/>
                  </a:lnTo>
                  <a:lnTo>
                    <a:pt x="123559" y="67396"/>
                  </a:lnTo>
                  <a:lnTo>
                    <a:pt x="123263" y="67435"/>
                  </a:lnTo>
                  <a:lnTo>
                    <a:pt x="122967" y="67494"/>
                  </a:lnTo>
                  <a:lnTo>
                    <a:pt x="122690" y="67573"/>
                  </a:lnTo>
                  <a:lnTo>
                    <a:pt x="122414" y="67672"/>
                  </a:lnTo>
                  <a:lnTo>
                    <a:pt x="122157" y="67771"/>
                  </a:lnTo>
                  <a:lnTo>
                    <a:pt x="121901" y="67909"/>
                  </a:lnTo>
                  <a:lnTo>
                    <a:pt x="121644" y="68047"/>
                  </a:lnTo>
                  <a:lnTo>
                    <a:pt x="121131" y="68383"/>
                  </a:lnTo>
                  <a:lnTo>
                    <a:pt x="120598" y="68758"/>
                  </a:lnTo>
                  <a:lnTo>
                    <a:pt x="120045" y="69172"/>
                  </a:lnTo>
                  <a:lnTo>
                    <a:pt x="119453" y="69587"/>
                  </a:lnTo>
                  <a:lnTo>
                    <a:pt x="118703" y="70100"/>
                  </a:lnTo>
                  <a:lnTo>
                    <a:pt x="118367" y="70337"/>
                  </a:lnTo>
                  <a:lnTo>
                    <a:pt x="118032" y="70554"/>
                  </a:lnTo>
                  <a:lnTo>
                    <a:pt x="117676" y="70712"/>
                  </a:lnTo>
                  <a:lnTo>
                    <a:pt x="117499" y="70791"/>
                  </a:lnTo>
                  <a:lnTo>
                    <a:pt x="117301" y="70850"/>
                  </a:lnTo>
                  <a:lnTo>
                    <a:pt x="117104" y="70909"/>
                  </a:lnTo>
                  <a:lnTo>
                    <a:pt x="116906" y="70929"/>
                  </a:lnTo>
                  <a:lnTo>
                    <a:pt x="116689" y="70949"/>
                  </a:lnTo>
                  <a:lnTo>
                    <a:pt x="116452" y="70949"/>
                  </a:lnTo>
                  <a:lnTo>
                    <a:pt x="115900" y="70929"/>
                  </a:lnTo>
                  <a:lnTo>
                    <a:pt x="115169" y="70870"/>
                  </a:lnTo>
                  <a:lnTo>
                    <a:pt x="113491" y="70712"/>
                  </a:lnTo>
                  <a:lnTo>
                    <a:pt x="112662" y="70673"/>
                  </a:lnTo>
                  <a:lnTo>
                    <a:pt x="112267" y="70653"/>
                  </a:lnTo>
                  <a:lnTo>
                    <a:pt x="111912" y="70653"/>
                  </a:lnTo>
                  <a:lnTo>
                    <a:pt x="111596" y="70673"/>
                  </a:lnTo>
                  <a:lnTo>
                    <a:pt x="111320" y="70712"/>
                  </a:lnTo>
                  <a:lnTo>
                    <a:pt x="111102" y="70752"/>
                  </a:lnTo>
                  <a:lnTo>
                    <a:pt x="111024" y="70791"/>
                  </a:lnTo>
                  <a:lnTo>
                    <a:pt x="110945" y="70830"/>
                  </a:lnTo>
                  <a:lnTo>
                    <a:pt x="109740" y="71640"/>
                  </a:lnTo>
                  <a:lnTo>
                    <a:pt x="108674" y="72370"/>
                  </a:lnTo>
                  <a:lnTo>
                    <a:pt x="108161" y="72686"/>
                  </a:lnTo>
                  <a:lnTo>
                    <a:pt x="107687" y="72982"/>
                  </a:lnTo>
                  <a:lnTo>
                    <a:pt x="107214" y="73259"/>
                  </a:lnTo>
                  <a:lnTo>
                    <a:pt x="106740" y="73495"/>
                  </a:lnTo>
                  <a:lnTo>
                    <a:pt x="106246" y="73713"/>
                  </a:lnTo>
                  <a:lnTo>
                    <a:pt x="105753" y="73910"/>
                  </a:lnTo>
                  <a:lnTo>
                    <a:pt x="105220" y="74068"/>
                  </a:lnTo>
                  <a:lnTo>
                    <a:pt x="104687" y="74186"/>
                  </a:lnTo>
                  <a:lnTo>
                    <a:pt x="104094" y="74285"/>
                  </a:lnTo>
                  <a:lnTo>
                    <a:pt x="103463" y="74344"/>
                  </a:lnTo>
                  <a:lnTo>
                    <a:pt x="102792" y="74384"/>
                  </a:lnTo>
                  <a:lnTo>
                    <a:pt x="102061" y="74384"/>
                  </a:lnTo>
                  <a:lnTo>
                    <a:pt x="100561" y="74344"/>
                  </a:lnTo>
                  <a:lnTo>
                    <a:pt x="100008" y="74364"/>
                  </a:lnTo>
                  <a:lnTo>
                    <a:pt x="99751" y="74384"/>
                  </a:lnTo>
                  <a:lnTo>
                    <a:pt x="99515" y="74423"/>
                  </a:lnTo>
                  <a:lnTo>
                    <a:pt x="99278" y="74483"/>
                  </a:lnTo>
                  <a:lnTo>
                    <a:pt x="99041" y="74542"/>
                  </a:lnTo>
                  <a:lnTo>
                    <a:pt x="98804" y="74640"/>
                  </a:lnTo>
                  <a:lnTo>
                    <a:pt x="98567" y="74739"/>
                  </a:lnTo>
                  <a:lnTo>
                    <a:pt x="98310" y="74877"/>
                  </a:lnTo>
                  <a:lnTo>
                    <a:pt x="98014" y="75055"/>
                  </a:lnTo>
                  <a:lnTo>
                    <a:pt x="97363" y="75470"/>
                  </a:lnTo>
                  <a:lnTo>
                    <a:pt x="96988" y="75746"/>
                  </a:lnTo>
                  <a:lnTo>
                    <a:pt x="96534" y="76101"/>
                  </a:lnTo>
                  <a:lnTo>
                    <a:pt x="96040" y="76516"/>
                  </a:lnTo>
                  <a:lnTo>
                    <a:pt x="95507" y="76930"/>
                  </a:lnTo>
                  <a:lnTo>
                    <a:pt x="94974" y="77305"/>
                  </a:lnTo>
                  <a:lnTo>
                    <a:pt x="94698" y="77483"/>
                  </a:lnTo>
                  <a:lnTo>
                    <a:pt x="94441" y="77641"/>
                  </a:lnTo>
                  <a:lnTo>
                    <a:pt x="94165" y="77760"/>
                  </a:lnTo>
                  <a:lnTo>
                    <a:pt x="93928" y="77839"/>
                  </a:lnTo>
                  <a:lnTo>
                    <a:pt x="93671" y="77898"/>
                  </a:lnTo>
                  <a:lnTo>
                    <a:pt x="93454" y="77917"/>
                  </a:lnTo>
                  <a:lnTo>
                    <a:pt x="87650" y="77799"/>
                  </a:lnTo>
                  <a:lnTo>
                    <a:pt x="87433" y="77819"/>
                  </a:lnTo>
                  <a:lnTo>
                    <a:pt x="87177" y="77878"/>
                  </a:lnTo>
                  <a:lnTo>
                    <a:pt x="86920" y="77977"/>
                  </a:lnTo>
                  <a:lnTo>
                    <a:pt x="86644" y="78095"/>
                  </a:lnTo>
                  <a:lnTo>
                    <a:pt x="86347" y="78253"/>
                  </a:lnTo>
                  <a:lnTo>
                    <a:pt x="86071" y="78431"/>
                  </a:lnTo>
                  <a:lnTo>
                    <a:pt x="85459" y="78826"/>
                  </a:lnTo>
                  <a:lnTo>
                    <a:pt x="84847" y="79280"/>
                  </a:lnTo>
                  <a:lnTo>
                    <a:pt x="84255" y="79734"/>
                  </a:lnTo>
                  <a:lnTo>
                    <a:pt x="83702" y="80148"/>
                  </a:lnTo>
                  <a:lnTo>
                    <a:pt x="83209" y="80504"/>
                  </a:lnTo>
                  <a:lnTo>
                    <a:pt x="82991" y="80642"/>
                  </a:lnTo>
                  <a:lnTo>
                    <a:pt x="82755" y="80760"/>
                  </a:lnTo>
                  <a:lnTo>
                    <a:pt x="82537" y="80879"/>
                  </a:lnTo>
                  <a:lnTo>
                    <a:pt x="82301" y="80977"/>
                  </a:lnTo>
                  <a:lnTo>
                    <a:pt x="81827" y="81155"/>
                  </a:lnTo>
                  <a:lnTo>
                    <a:pt x="81333" y="81293"/>
                  </a:lnTo>
                  <a:lnTo>
                    <a:pt x="80840" y="81392"/>
                  </a:lnTo>
                  <a:lnTo>
                    <a:pt x="80346" y="81451"/>
                  </a:lnTo>
                  <a:lnTo>
                    <a:pt x="79833" y="81491"/>
                  </a:lnTo>
                  <a:lnTo>
                    <a:pt x="78806" y="81491"/>
                  </a:lnTo>
                  <a:lnTo>
                    <a:pt x="78273" y="81471"/>
                  </a:lnTo>
                  <a:lnTo>
                    <a:pt x="77227" y="81392"/>
                  </a:lnTo>
                  <a:lnTo>
                    <a:pt x="76181" y="81313"/>
                  </a:lnTo>
                  <a:lnTo>
                    <a:pt x="75648" y="81293"/>
                  </a:lnTo>
                  <a:lnTo>
                    <a:pt x="75135" y="81273"/>
                  </a:lnTo>
                  <a:lnTo>
                    <a:pt x="74937" y="81254"/>
                  </a:lnTo>
                  <a:lnTo>
                    <a:pt x="74760" y="81194"/>
                  </a:lnTo>
                  <a:lnTo>
                    <a:pt x="74621" y="81096"/>
                  </a:lnTo>
                  <a:lnTo>
                    <a:pt x="74503" y="80977"/>
                  </a:lnTo>
                  <a:lnTo>
                    <a:pt x="74404" y="80859"/>
                  </a:lnTo>
                  <a:lnTo>
                    <a:pt x="74345" y="80701"/>
                  </a:lnTo>
                  <a:lnTo>
                    <a:pt x="74305" y="80543"/>
                  </a:lnTo>
                  <a:lnTo>
                    <a:pt x="74286" y="80385"/>
                  </a:lnTo>
                  <a:lnTo>
                    <a:pt x="74305" y="80207"/>
                  </a:lnTo>
                  <a:lnTo>
                    <a:pt x="74345" y="80069"/>
                  </a:lnTo>
                  <a:lnTo>
                    <a:pt x="74404" y="79911"/>
                  </a:lnTo>
                  <a:lnTo>
                    <a:pt x="74503" y="79793"/>
                  </a:lnTo>
                  <a:lnTo>
                    <a:pt x="74621" y="79674"/>
                  </a:lnTo>
                  <a:lnTo>
                    <a:pt x="74760" y="79595"/>
                  </a:lnTo>
                  <a:lnTo>
                    <a:pt x="74937" y="79536"/>
                  </a:lnTo>
                  <a:lnTo>
                    <a:pt x="75135" y="79516"/>
                  </a:lnTo>
                  <a:lnTo>
                    <a:pt x="80938" y="79635"/>
                  </a:lnTo>
                  <a:lnTo>
                    <a:pt x="81156" y="79615"/>
                  </a:lnTo>
                  <a:lnTo>
                    <a:pt x="81412" y="79556"/>
                  </a:lnTo>
                  <a:lnTo>
                    <a:pt x="81669" y="79477"/>
                  </a:lnTo>
                  <a:lnTo>
                    <a:pt x="81945" y="79339"/>
                  </a:lnTo>
                  <a:lnTo>
                    <a:pt x="82222" y="79181"/>
                  </a:lnTo>
                  <a:lnTo>
                    <a:pt x="82518" y="79003"/>
                  </a:lnTo>
                  <a:lnTo>
                    <a:pt x="83130" y="78608"/>
                  </a:lnTo>
                  <a:lnTo>
                    <a:pt x="83742" y="78174"/>
                  </a:lnTo>
                  <a:lnTo>
                    <a:pt x="84334" y="77720"/>
                  </a:lnTo>
                  <a:lnTo>
                    <a:pt x="84887" y="77305"/>
                  </a:lnTo>
                  <a:lnTo>
                    <a:pt x="85380" y="76950"/>
                  </a:lnTo>
                  <a:lnTo>
                    <a:pt x="85597" y="76812"/>
                  </a:lnTo>
                  <a:lnTo>
                    <a:pt x="85834" y="76694"/>
                  </a:lnTo>
                  <a:lnTo>
                    <a:pt x="86071" y="76595"/>
                  </a:lnTo>
                  <a:lnTo>
                    <a:pt x="86308" y="76516"/>
                  </a:lnTo>
                  <a:lnTo>
                    <a:pt x="86565" y="76437"/>
                  </a:lnTo>
                  <a:lnTo>
                    <a:pt x="86821" y="76397"/>
                  </a:lnTo>
                  <a:lnTo>
                    <a:pt x="87078" y="76358"/>
                  </a:lnTo>
                  <a:lnTo>
                    <a:pt x="87334" y="76318"/>
                  </a:lnTo>
                  <a:lnTo>
                    <a:pt x="87887" y="76299"/>
                  </a:lnTo>
                  <a:lnTo>
                    <a:pt x="88440" y="76299"/>
                  </a:lnTo>
                  <a:lnTo>
                    <a:pt x="88993" y="76338"/>
                  </a:lnTo>
                  <a:lnTo>
                    <a:pt x="89526" y="76397"/>
                  </a:lnTo>
                  <a:lnTo>
                    <a:pt x="90592" y="76496"/>
                  </a:lnTo>
                  <a:lnTo>
                    <a:pt x="91105" y="76536"/>
                  </a:lnTo>
                  <a:lnTo>
                    <a:pt x="91598" y="76555"/>
                  </a:lnTo>
                  <a:lnTo>
                    <a:pt x="92033" y="76536"/>
                  </a:lnTo>
                  <a:lnTo>
                    <a:pt x="92250" y="76496"/>
                  </a:lnTo>
                  <a:lnTo>
                    <a:pt x="92447" y="76476"/>
                  </a:lnTo>
                  <a:lnTo>
                    <a:pt x="92645" y="76417"/>
                  </a:lnTo>
                  <a:lnTo>
                    <a:pt x="92822" y="76358"/>
                  </a:lnTo>
                  <a:lnTo>
                    <a:pt x="93000" y="76279"/>
                  </a:lnTo>
                  <a:lnTo>
                    <a:pt x="93158" y="76200"/>
                  </a:lnTo>
                  <a:lnTo>
                    <a:pt x="94362" y="75371"/>
                  </a:lnTo>
                  <a:lnTo>
                    <a:pt x="95448" y="74640"/>
                  </a:lnTo>
                  <a:lnTo>
                    <a:pt x="95941" y="74325"/>
                  </a:lnTo>
                  <a:lnTo>
                    <a:pt x="96415" y="74029"/>
                  </a:lnTo>
                  <a:lnTo>
                    <a:pt x="96909" y="73752"/>
                  </a:lnTo>
                  <a:lnTo>
                    <a:pt x="97383" y="73515"/>
                  </a:lnTo>
                  <a:lnTo>
                    <a:pt x="97856" y="73298"/>
                  </a:lnTo>
                  <a:lnTo>
                    <a:pt x="98370" y="73101"/>
                  </a:lnTo>
                  <a:lnTo>
                    <a:pt x="98883" y="72962"/>
                  </a:lnTo>
                  <a:lnTo>
                    <a:pt x="99436" y="72824"/>
                  </a:lnTo>
                  <a:lnTo>
                    <a:pt x="100008" y="72726"/>
                  </a:lnTo>
                  <a:lnTo>
                    <a:pt x="100640" y="72666"/>
                  </a:lnTo>
                  <a:lnTo>
                    <a:pt x="101331" y="72627"/>
                  </a:lnTo>
                  <a:lnTo>
                    <a:pt x="102061" y="72627"/>
                  </a:lnTo>
                  <a:lnTo>
                    <a:pt x="103561" y="72666"/>
                  </a:lnTo>
                  <a:lnTo>
                    <a:pt x="104114" y="72647"/>
                  </a:lnTo>
                  <a:lnTo>
                    <a:pt x="104371" y="72627"/>
                  </a:lnTo>
                  <a:lnTo>
                    <a:pt x="104608" y="72587"/>
                  </a:lnTo>
                  <a:lnTo>
                    <a:pt x="104825" y="72528"/>
                  </a:lnTo>
                  <a:lnTo>
                    <a:pt x="105062" y="72469"/>
                  </a:lnTo>
                  <a:lnTo>
                    <a:pt x="105299" y="72370"/>
                  </a:lnTo>
                  <a:lnTo>
                    <a:pt x="105555" y="72272"/>
                  </a:lnTo>
                  <a:lnTo>
                    <a:pt x="105812" y="72133"/>
                  </a:lnTo>
                  <a:lnTo>
                    <a:pt x="106088" y="71956"/>
                  </a:lnTo>
                  <a:lnTo>
                    <a:pt x="106740" y="71541"/>
                  </a:lnTo>
                  <a:lnTo>
                    <a:pt x="107154" y="71245"/>
                  </a:lnTo>
                  <a:lnTo>
                    <a:pt x="107589" y="70909"/>
                  </a:lnTo>
                  <a:lnTo>
                    <a:pt x="108516" y="70199"/>
                  </a:lnTo>
                  <a:lnTo>
                    <a:pt x="108990" y="69863"/>
                  </a:lnTo>
                  <a:lnTo>
                    <a:pt x="109464" y="69547"/>
                  </a:lnTo>
                  <a:lnTo>
                    <a:pt x="109701" y="69409"/>
                  </a:lnTo>
                  <a:lnTo>
                    <a:pt x="109958" y="69291"/>
                  </a:lnTo>
                  <a:lnTo>
                    <a:pt x="110194" y="69192"/>
                  </a:lnTo>
                  <a:lnTo>
                    <a:pt x="110431" y="69133"/>
                  </a:lnTo>
                  <a:lnTo>
                    <a:pt x="110727" y="69054"/>
                  </a:lnTo>
                  <a:lnTo>
                    <a:pt x="111024" y="69014"/>
                  </a:lnTo>
                  <a:lnTo>
                    <a:pt x="111359" y="68975"/>
                  </a:lnTo>
                  <a:lnTo>
                    <a:pt x="111675" y="68955"/>
                  </a:lnTo>
                  <a:lnTo>
                    <a:pt x="112366" y="68955"/>
                  </a:lnTo>
                  <a:lnTo>
                    <a:pt x="113057" y="68995"/>
                  </a:lnTo>
                  <a:lnTo>
                    <a:pt x="114439" y="69113"/>
                  </a:lnTo>
                  <a:lnTo>
                    <a:pt x="115110" y="69172"/>
                  </a:lnTo>
                  <a:lnTo>
                    <a:pt x="115722" y="69192"/>
                  </a:lnTo>
                  <a:lnTo>
                    <a:pt x="116038" y="69192"/>
                  </a:lnTo>
                  <a:lnTo>
                    <a:pt x="116354" y="69152"/>
                  </a:lnTo>
                  <a:lnTo>
                    <a:pt x="116630" y="69093"/>
                  </a:lnTo>
                  <a:lnTo>
                    <a:pt x="116926" y="69034"/>
                  </a:lnTo>
                  <a:lnTo>
                    <a:pt x="117183" y="68935"/>
                  </a:lnTo>
                  <a:lnTo>
                    <a:pt x="117459" y="68817"/>
                  </a:lnTo>
                  <a:lnTo>
                    <a:pt x="117716" y="68679"/>
                  </a:lnTo>
                  <a:lnTo>
                    <a:pt x="117972" y="68541"/>
                  </a:lnTo>
                  <a:lnTo>
                    <a:pt x="118486" y="68205"/>
                  </a:lnTo>
                  <a:lnTo>
                    <a:pt x="118999" y="67830"/>
                  </a:lnTo>
                  <a:lnTo>
                    <a:pt x="119552" y="67415"/>
                  </a:lnTo>
                  <a:lnTo>
                    <a:pt x="120164" y="67001"/>
                  </a:lnTo>
                  <a:lnTo>
                    <a:pt x="120677" y="66685"/>
                  </a:lnTo>
                  <a:lnTo>
                    <a:pt x="121190" y="66409"/>
                  </a:lnTo>
                  <a:lnTo>
                    <a:pt x="121703" y="66191"/>
                  </a:lnTo>
                  <a:lnTo>
                    <a:pt x="122217" y="65994"/>
                  </a:lnTo>
                  <a:lnTo>
                    <a:pt x="122710" y="65856"/>
                  </a:lnTo>
                  <a:lnTo>
                    <a:pt x="123223" y="65757"/>
                  </a:lnTo>
                  <a:lnTo>
                    <a:pt x="123737" y="65678"/>
                  </a:lnTo>
                  <a:lnTo>
                    <a:pt x="124230" y="65639"/>
                  </a:lnTo>
                  <a:lnTo>
                    <a:pt x="124763" y="65619"/>
                  </a:lnTo>
                  <a:lnTo>
                    <a:pt x="125276" y="65619"/>
                  </a:lnTo>
                  <a:lnTo>
                    <a:pt x="126382" y="65658"/>
                  </a:lnTo>
                  <a:lnTo>
                    <a:pt x="127527" y="65698"/>
                  </a:lnTo>
                  <a:lnTo>
                    <a:pt x="128771" y="65737"/>
                  </a:lnTo>
                  <a:lnTo>
                    <a:pt x="128850" y="65737"/>
                  </a:lnTo>
                  <a:lnTo>
                    <a:pt x="128929" y="65718"/>
                  </a:lnTo>
                  <a:lnTo>
                    <a:pt x="129146" y="65639"/>
                  </a:lnTo>
                  <a:lnTo>
                    <a:pt x="129383" y="65520"/>
                  </a:lnTo>
                  <a:lnTo>
                    <a:pt x="129659" y="65362"/>
                  </a:lnTo>
                  <a:lnTo>
                    <a:pt x="130271" y="64948"/>
                  </a:lnTo>
                  <a:lnTo>
                    <a:pt x="130962" y="64434"/>
                  </a:lnTo>
                  <a:lnTo>
                    <a:pt x="132304" y="63408"/>
                  </a:lnTo>
                  <a:lnTo>
                    <a:pt x="132877" y="62954"/>
                  </a:lnTo>
                  <a:lnTo>
                    <a:pt x="133331" y="62638"/>
                  </a:lnTo>
                  <a:lnTo>
                    <a:pt x="133528" y="62520"/>
                  </a:lnTo>
                  <a:lnTo>
                    <a:pt x="133706" y="62421"/>
                  </a:lnTo>
                  <a:lnTo>
                    <a:pt x="133903" y="62342"/>
                  </a:lnTo>
                  <a:lnTo>
                    <a:pt x="134101" y="62263"/>
                  </a:lnTo>
                  <a:lnTo>
                    <a:pt x="134298" y="62223"/>
                  </a:lnTo>
                  <a:lnTo>
                    <a:pt x="134495" y="62184"/>
                  </a:lnTo>
                  <a:lnTo>
                    <a:pt x="134890" y="62144"/>
                  </a:lnTo>
                  <a:lnTo>
                    <a:pt x="135700" y="62144"/>
                  </a:lnTo>
                  <a:lnTo>
                    <a:pt x="136608" y="62184"/>
                  </a:lnTo>
                  <a:lnTo>
                    <a:pt x="137338" y="62223"/>
                  </a:lnTo>
                  <a:lnTo>
                    <a:pt x="138009" y="62263"/>
                  </a:lnTo>
                  <a:lnTo>
                    <a:pt x="138661" y="62283"/>
                  </a:lnTo>
                  <a:lnTo>
                    <a:pt x="139273" y="62283"/>
                  </a:lnTo>
                  <a:lnTo>
                    <a:pt x="139569" y="62263"/>
                  </a:lnTo>
                  <a:lnTo>
                    <a:pt x="139845" y="62243"/>
                  </a:lnTo>
                  <a:lnTo>
                    <a:pt x="140141" y="62184"/>
                  </a:lnTo>
                  <a:lnTo>
                    <a:pt x="140418" y="62125"/>
                  </a:lnTo>
                  <a:lnTo>
                    <a:pt x="140694" y="62046"/>
                  </a:lnTo>
                  <a:lnTo>
                    <a:pt x="140970" y="61927"/>
                  </a:lnTo>
                  <a:lnTo>
                    <a:pt x="141227" y="61789"/>
                  </a:lnTo>
                  <a:lnTo>
                    <a:pt x="141503" y="61611"/>
                  </a:lnTo>
                  <a:lnTo>
                    <a:pt x="145728" y="58789"/>
                  </a:lnTo>
                  <a:lnTo>
                    <a:pt x="145906" y="58690"/>
                  </a:lnTo>
                  <a:lnTo>
                    <a:pt x="146064" y="58650"/>
                  </a:lnTo>
                  <a:close/>
                  <a:moveTo>
                    <a:pt x="147702" y="72331"/>
                  </a:moveTo>
                  <a:lnTo>
                    <a:pt x="147860" y="72370"/>
                  </a:lnTo>
                  <a:lnTo>
                    <a:pt x="147998" y="72429"/>
                  </a:lnTo>
                  <a:lnTo>
                    <a:pt x="148136" y="72528"/>
                  </a:lnTo>
                  <a:lnTo>
                    <a:pt x="148255" y="72627"/>
                  </a:lnTo>
                  <a:lnTo>
                    <a:pt x="148334" y="72765"/>
                  </a:lnTo>
                  <a:lnTo>
                    <a:pt x="148413" y="72923"/>
                  </a:lnTo>
                  <a:lnTo>
                    <a:pt x="148452" y="73081"/>
                  </a:lnTo>
                  <a:lnTo>
                    <a:pt x="148472" y="73239"/>
                  </a:lnTo>
                  <a:lnTo>
                    <a:pt x="148472" y="73397"/>
                  </a:lnTo>
                  <a:lnTo>
                    <a:pt x="148432" y="73574"/>
                  </a:lnTo>
                  <a:lnTo>
                    <a:pt x="148354" y="73713"/>
                  </a:lnTo>
                  <a:lnTo>
                    <a:pt x="148235" y="73871"/>
                  </a:lnTo>
                  <a:lnTo>
                    <a:pt x="148077" y="73989"/>
                  </a:lnTo>
                  <a:lnTo>
                    <a:pt x="147051" y="74700"/>
                  </a:lnTo>
                  <a:lnTo>
                    <a:pt x="146083" y="75391"/>
                  </a:lnTo>
                  <a:lnTo>
                    <a:pt x="145156" y="76022"/>
                  </a:lnTo>
                  <a:lnTo>
                    <a:pt x="144701" y="76318"/>
                  </a:lnTo>
                  <a:lnTo>
                    <a:pt x="144247" y="76575"/>
                  </a:lnTo>
                  <a:lnTo>
                    <a:pt x="143774" y="76832"/>
                  </a:lnTo>
                  <a:lnTo>
                    <a:pt x="143300" y="77049"/>
                  </a:lnTo>
                  <a:lnTo>
                    <a:pt x="142806" y="77227"/>
                  </a:lnTo>
                  <a:lnTo>
                    <a:pt x="142293" y="77404"/>
                  </a:lnTo>
                  <a:lnTo>
                    <a:pt x="141760" y="77523"/>
                  </a:lnTo>
                  <a:lnTo>
                    <a:pt x="141207" y="77602"/>
                  </a:lnTo>
                  <a:lnTo>
                    <a:pt x="140615" y="77661"/>
                  </a:lnTo>
                  <a:lnTo>
                    <a:pt x="139983" y="77661"/>
                  </a:lnTo>
                  <a:lnTo>
                    <a:pt x="139253" y="77641"/>
                  </a:lnTo>
                  <a:lnTo>
                    <a:pt x="138562" y="77602"/>
                  </a:lnTo>
                  <a:lnTo>
                    <a:pt x="137930" y="77582"/>
                  </a:lnTo>
                  <a:lnTo>
                    <a:pt x="137318" y="77582"/>
                  </a:lnTo>
                  <a:lnTo>
                    <a:pt x="137022" y="77602"/>
                  </a:lnTo>
                  <a:lnTo>
                    <a:pt x="136726" y="77621"/>
                  </a:lnTo>
                  <a:lnTo>
                    <a:pt x="136450" y="77661"/>
                  </a:lnTo>
                  <a:lnTo>
                    <a:pt x="136173" y="77740"/>
                  </a:lnTo>
                  <a:lnTo>
                    <a:pt x="135897" y="77819"/>
                  </a:lnTo>
                  <a:lnTo>
                    <a:pt x="135621" y="77937"/>
                  </a:lnTo>
                  <a:lnTo>
                    <a:pt x="135344" y="78075"/>
                  </a:lnTo>
                  <a:lnTo>
                    <a:pt x="135068" y="78253"/>
                  </a:lnTo>
                  <a:lnTo>
                    <a:pt x="134574" y="78608"/>
                  </a:lnTo>
                  <a:lnTo>
                    <a:pt x="134061" y="79003"/>
                  </a:lnTo>
                  <a:lnTo>
                    <a:pt x="133508" y="79438"/>
                  </a:lnTo>
                  <a:lnTo>
                    <a:pt x="132956" y="79872"/>
                  </a:lnTo>
                  <a:lnTo>
                    <a:pt x="132383" y="80286"/>
                  </a:lnTo>
                  <a:lnTo>
                    <a:pt x="132087" y="80464"/>
                  </a:lnTo>
                  <a:lnTo>
                    <a:pt x="131791" y="80642"/>
                  </a:lnTo>
                  <a:lnTo>
                    <a:pt x="131515" y="80819"/>
                  </a:lnTo>
                  <a:lnTo>
                    <a:pt x="131218" y="80958"/>
                  </a:lnTo>
                  <a:lnTo>
                    <a:pt x="130942" y="81076"/>
                  </a:lnTo>
                  <a:lnTo>
                    <a:pt x="130646" y="81155"/>
                  </a:lnTo>
                  <a:lnTo>
                    <a:pt x="130350" y="81234"/>
                  </a:lnTo>
                  <a:lnTo>
                    <a:pt x="130054" y="81273"/>
                  </a:lnTo>
                  <a:lnTo>
                    <a:pt x="129738" y="81313"/>
                  </a:lnTo>
                  <a:lnTo>
                    <a:pt x="129402" y="81333"/>
                  </a:lnTo>
                  <a:lnTo>
                    <a:pt x="128711" y="81333"/>
                  </a:lnTo>
                  <a:lnTo>
                    <a:pt x="128020" y="81293"/>
                  </a:lnTo>
                  <a:lnTo>
                    <a:pt x="126639" y="81175"/>
                  </a:lnTo>
                  <a:lnTo>
                    <a:pt x="125967" y="81115"/>
                  </a:lnTo>
                  <a:lnTo>
                    <a:pt x="125355" y="81096"/>
                  </a:lnTo>
                  <a:lnTo>
                    <a:pt x="125040" y="81096"/>
                  </a:lnTo>
                  <a:lnTo>
                    <a:pt x="124743" y="81135"/>
                  </a:lnTo>
                  <a:lnTo>
                    <a:pt x="124447" y="81175"/>
                  </a:lnTo>
                  <a:lnTo>
                    <a:pt x="124171" y="81254"/>
                  </a:lnTo>
                  <a:lnTo>
                    <a:pt x="123895" y="81352"/>
                  </a:lnTo>
                  <a:lnTo>
                    <a:pt x="123618" y="81471"/>
                  </a:lnTo>
                  <a:lnTo>
                    <a:pt x="123362" y="81609"/>
                  </a:lnTo>
                  <a:lnTo>
                    <a:pt x="123105" y="81747"/>
                  </a:lnTo>
                  <a:lnTo>
                    <a:pt x="122592" y="82083"/>
                  </a:lnTo>
                  <a:lnTo>
                    <a:pt x="122078" y="82458"/>
                  </a:lnTo>
                  <a:lnTo>
                    <a:pt x="121526" y="82853"/>
                  </a:lnTo>
                  <a:lnTo>
                    <a:pt x="120914" y="83267"/>
                  </a:lnTo>
                  <a:lnTo>
                    <a:pt x="120183" y="83800"/>
                  </a:lnTo>
                  <a:lnTo>
                    <a:pt x="119848" y="84037"/>
                  </a:lnTo>
                  <a:lnTo>
                    <a:pt x="119492" y="84235"/>
                  </a:lnTo>
                  <a:lnTo>
                    <a:pt x="119157" y="84412"/>
                  </a:lnTo>
                  <a:lnTo>
                    <a:pt x="118959" y="84491"/>
                  </a:lnTo>
                  <a:lnTo>
                    <a:pt x="118782" y="84550"/>
                  </a:lnTo>
                  <a:lnTo>
                    <a:pt x="118584" y="84590"/>
                  </a:lnTo>
                  <a:lnTo>
                    <a:pt x="118367" y="84629"/>
                  </a:lnTo>
                  <a:lnTo>
                    <a:pt x="118150" y="84649"/>
                  </a:lnTo>
                  <a:lnTo>
                    <a:pt x="117913" y="84649"/>
                  </a:lnTo>
                  <a:lnTo>
                    <a:pt x="117360" y="84610"/>
                  </a:lnTo>
                  <a:lnTo>
                    <a:pt x="116650" y="84550"/>
                  </a:lnTo>
                  <a:lnTo>
                    <a:pt x="114972" y="84412"/>
                  </a:lnTo>
                  <a:lnTo>
                    <a:pt x="114123" y="84373"/>
                  </a:lnTo>
                  <a:lnTo>
                    <a:pt x="113728" y="84353"/>
                  </a:lnTo>
                  <a:lnTo>
                    <a:pt x="113373" y="84353"/>
                  </a:lnTo>
                  <a:lnTo>
                    <a:pt x="113057" y="84373"/>
                  </a:lnTo>
                  <a:lnTo>
                    <a:pt x="112780" y="84392"/>
                  </a:lnTo>
                  <a:lnTo>
                    <a:pt x="112583" y="84452"/>
                  </a:lnTo>
                  <a:lnTo>
                    <a:pt x="112484" y="84471"/>
                  </a:lnTo>
                  <a:lnTo>
                    <a:pt x="112425" y="84511"/>
                  </a:lnTo>
                  <a:lnTo>
                    <a:pt x="111201" y="85340"/>
                  </a:lnTo>
                  <a:lnTo>
                    <a:pt x="110135" y="86070"/>
                  </a:lnTo>
                  <a:lnTo>
                    <a:pt x="109642" y="86386"/>
                  </a:lnTo>
                  <a:lnTo>
                    <a:pt x="109148" y="86682"/>
                  </a:lnTo>
                  <a:lnTo>
                    <a:pt x="108674" y="86959"/>
                  </a:lnTo>
                  <a:lnTo>
                    <a:pt x="108201" y="87196"/>
                  </a:lnTo>
                  <a:lnTo>
                    <a:pt x="107727" y="87413"/>
                  </a:lnTo>
                  <a:lnTo>
                    <a:pt x="107214" y="87591"/>
                  </a:lnTo>
                  <a:lnTo>
                    <a:pt x="106700" y="87748"/>
                  </a:lnTo>
                  <a:lnTo>
                    <a:pt x="106148" y="87887"/>
                  </a:lnTo>
                  <a:lnTo>
                    <a:pt x="105575" y="87966"/>
                  </a:lnTo>
                  <a:lnTo>
                    <a:pt x="104943" y="88045"/>
                  </a:lnTo>
                  <a:lnTo>
                    <a:pt x="104272" y="88064"/>
                  </a:lnTo>
                  <a:lnTo>
                    <a:pt x="103522" y="88064"/>
                  </a:lnTo>
                  <a:lnTo>
                    <a:pt x="102022" y="88045"/>
                  </a:lnTo>
                  <a:lnTo>
                    <a:pt x="101469" y="88064"/>
                  </a:lnTo>
                  <a:lnTo>
                    <a:pt x="101212" y="88084"/>
                  </a:lnTo>
                  <a:lnTo>
                    <a:pt x="100975" y="88124"/>
                  </a:lnTo>
                  <a:lnTo>
                    <a:pt x="100758" y="88163"/>
                  </a:lnTo>
                  <a:lnTo>
                    <a:pt x="100521" y="88242"/>
                  </a:lnTo>
                  <a:lnTo>
                    <a:pt x="100284" y="88321"/>
                  </a:lnTo>
                  <a:lnTo>
                    <a:pt x="100028" y="88439"/>
                  </a:lnTo>
                  <a:lnTo>
                    <a:pt x="99771" y="88578"/>
                  </a:lnTo>
                  <a:lnTo>
                    <a:pt x="99495" y="88735"/>
                  </a:lnTo>
                  <a:lnTo>
                    <a:pt x="98843" y="89150"/>
                  </a:lnTo>
                  <a:lnTo>
                    <a:pt x="98468" y="89446"/>
                  </a:lnTo>
                  <a:lnTo>
                    <a:pt x="98014" y="89802"/>
                  </a:lnTo>
                  <a:lnTo>
                    <a:pt x="97521" y="90216"/>
                  </a:lnTo>
                  <a:lnTo>
                    <a:pt x="96988" y="90631"/>
                  </a:lnTo>
                  <a:lnTo>
                    <a:pt x="96435" y="91006"/>
                  </a:lnTo>
                  <a:lnTo>
                    <a:pt x="96178" y="91183"/>
                  </a:lnTo>
                  <a:lnTo>
                    <a:pt x="95902" y="91322"/>
                  </a:lnTo>
                  <a:lnTo>
                    <a:pt x="95645" y="91440"/>
                  </a:lnTo>
                  <a:lnTo>
                    <a:pt x="95389" y="91539"/>
                  </a:lnTo>
                  <a:lnTo>
                    <a:pt x="95152" y="91598"/>
                  </a:lnTo>
                  <a:lnTo>
                    <a:pt x="94915" y="91618"/>
                  </a:lnTo>
                  <a:lnTo>
                    <a:pt x="89131" y="91499"/>
                  </a:lnTo>
                  <a:lnTo>
                    <a:pt x="88894" y="91519"/>
                  </a:lnTo>
                  <a:lnTo>
                    <a:pt x="88657" y="91578"/>
                  </a:lnTo>
                  <a:lnTo>
                    <a:pt x="88381" y="91657"/>
                  </a:lnTo>
                  <a:lnTo>
                    <a:pt x="88104" y="91795"/>
                  </a:lnTo>
                  <a:lnTo>
                    <a:pt x="87828" y="91953"/>
                  </a:lnTo>
                  <a:lnTo>
                    <a:pt x="87532" y="92111"/>
                  </a:lnTo>
                  <a:lnTo>
                    <a:pt x="86920" y="92526"/>
                  </a:lnTo>
                  <a:lnTo>
                    <a:pt x="86328" y="92960"/>
                  </a:lnTo>
                  <a:lnTo>
                    <a:pt x="85735" y="93414"/>
                  </a:lnTo>
                  <a:lnTo>
                    <a:pt x="85183" y="93829"/>
                  </a:lnTo>
                  <a:lnTo>
                    <a:pt x="84669" y="94184"/>
                  </a:lnTo>
                  <a:lnTo>
                    <a:pt x="84452" y="94322"/>
                  </a:lnTo>
                  <a:lnTo>
                    <a:pt x="84235" y="94460"/>
                  </a:lnTo>
                  <a:lnTo>
                    <a:pt x="83998" y="94579"/>
                  </a:lnTo>
                  <a:lnTo>
                    <a:pt x="83761" y="94678"/>
                  </a:lnTo>
                  <a:lnTo>
                    <a:pt x="83288" y="94855"/>
                  </a:lnTo>
                  <a:lnTo>
                    <a:pt x="82814" y="94974"/>
                  </a:lnTo>
                  <a:lnTo>
                    <a:pt x="82320" y="95072"/>
                  </a:lnTo>
                  <a:lnTo>
                    <a:pt x="81827" y="95132"/>
                  </a:lnTo>
                  <a:lnTo>
                    <a:pt x="81313" y="95171"/>
                  </a:lnTo>
                  <a:lnTo>
                    <a:pt x="80800" y="95191"/>
                  </a:lnTo>
                  <a:lnTo>
                    <a:pt x="80267" y="95171"/>
                  </a:lnTo>
                  <a:lnTo>
                    <a:pt x="79754" y="95151"/>
                  </a:lnTo>
                  <a:lnTo>
                    <a:pt x="78688" y="95092"/>
                  </a:lnTo>
                  <a:lnTo>
                    <a:pt x="77642" y="95013"/>
                  </a:lnTo>
                  <a:lnTo>
                    <a:pt x="77128" y="94974"/>
                  </a:lnTo>
                  <a:lnTo>
                    <a:pt x="76615" y="94954"/>
                  </a:lnTo>
                  <a:lnTo>
                    <a:pt x="76398" y="94934"/>
                  </a:lnTo>
                  <a:lnTo>
                    <a:pt x="76240" y="94875"/>
                  </a:lnTo>
                  <a:lnTo>
                    <a:pt x="76082" y="94796"/>
                  </a:lnTo>
                  <a:lnTo>
                    <a:pt x="75964" y="94678"/>
                  </a:lnTo>
                  <a:lnTo>
                    <a:pt x="75885" y="94539"/>
                  </a:lnTo>
                  <a:lnTo>
                    <a:pt x="75806" y="94401"/>
                  </a:lnTo>
                  <a:lnTo>
                    <a:pt x="75766" y="94243"/>
                  </a:lnTo>
                  <a:lnTo>
                    <a:pt x="75766" y="94066"/>
                  </a:lnTo>
                  <a:lnTo>
                    <a:pt x="75766" y="93908"/>
                  </a:lnTo>
                  <a:lnTo>
                    <a:pt x="75806" y="93750"/>
                  </a:lnTo>
                  <a:lnTo>
                    <a:pt x="75885" y="93612"/>
                  </a:lnTo>
                  <a:lnTo>
                    <a:pt x="75964" y="93473"/>
                  </a:lnTo>
                  <a:lnTo>
                    <a:pt x="76082" y="93375"/>
                  </a:lnTo>
                  <a:lnTo>
                    <a:pt x="76240" y="93276"/>
                  </a:lnTo>
                  <a:lnTo>
                    <a:pt x="76398" y="93236"/>
                  </a:lnTo>
                  <a:lnTo>
                    <a:pt x="76615" y="93217"/>
                  </a:lnTo>
                  <a:lnTo>
                    <a:pt x="82399" y="93335"/>
                  </a:lnTo>
                  <a:lnTo>
                    <a:pt x="82636" y="93315"/>
                  </a:lnTo>
                  <a:lnTo>
                    <a:pt x="82873" y="93256"/>
                  </a:lnTo>
                  <a:lnTo>
                    <a:pt x="83130" y="93157"/>
                  </a:lnTo>
                  <a:lnTo>
                    <a:pt x="83406" y="93039"/>
                  </a:lnTo>
                  <a:lnTo>
                    <a:pt x="83702" y="92881"/>
                  </a:lnTo>
                  <a:lnTo>
                    <a:pt x="83998" y="92703"/>
                  </a:lnTo>
                  <a:lnTo>
                    <a:pt x="84590" y="92309"/>
                  </a:lnTo>
                  <a:lnTo>
                    <a:pt x="85202" y="91855"/>
                  </a:lnTo>
                  <a:lnTo>
                    <a:pt x="85795" y="91401"/>
                  </a:lnTo>
                  <a:lnTo>
                    <a:pt x="86347" y="90986"/>
                  </a:lnTo>
                  <a:lnTo>
                    <a:pt x="86841" y="90631"/>
                  </a:lnTo>
                  <a:lnTo>
                    <a:pt x="87078" y="90492"/>
                  </a:lnTo>
                  <a:lnTo>
                    <a:pt x="87295" y="90374"/>
                  </a:lnTo>
                  <a:lnTo>
                    <a:pt x="87532" y="90275"/>
                  </a:lnTo>
                  <a:lnTo>
                    <a:pt x="87788" y="90196"/>
                  </a:lnTo>
                  <a:lnTo>
                    <a:pt x="88025" y="90137"/>
                  </a:lnTo>
                  <a:lnTo>
                    <a:pt x="88282" y="90078"/>
                  </a:lnTo>
                  <a:lnTo>
                    <a:pt x="88558" y="90038"/>
                  </a:lnTo>
                  <a:lnTo>
                    <a:pt x="88815" y="90019"/>
                  </a:lnTo>
                  <a:lnTo>
                    <a:pt x="89348" y="89999"/>
                  </a:lnTo>
                  <a:lnTo>
                    <a:pt x="89901" y="89999"/>
                  </a:lnTo>
                  <a:lnTo>
                    <a:pt x="90454" y="90038"/>
                  </a:lnTo>
                  <a:lnTo>
                    <a:pt x="91006" y="90078"/>
                  </a:lnTo>
                  <a:lnTo>
                    <a:pt x="92072" y="90196"/>
                  </a:lnTo>
                  <a:lnTo>
                    <a:pt x="92586" y="90216"/>
                  </a:lnTo>
                  <a:lnTo>
                    <a:pt x="93059" y="90236"/>
                  </a:lnTo>
                  <a:lnTo>
                    <a:pt x="93513" y="90216"/>
                  </a:lnTo>
                  <a:lnTo>
                    <a:pt x="93731" y="90196"/>
                  </a:lnTo>
                  <a:lnTo>
                    <a:pt x="93928" y="90157"/>
                  </a:lnTo>
                  <a:lnTo>
                    <a:pt x="94125" y="90117"/>
                  </a:lnTo>
                  <a:lnTo>
                    <a:pt x="94303" y="90058"/>
                  </a:lnTo>
                  <a:lnTo>
                    <a:pt x="94481" y="89979"/>
                  </a:lnTo>
                  <a:lnTo>
                    <a:pt x="94639" y="89880"/>
                  </a:lnTo>
                  <a:lnTo>
                    <a:pt x="95843" y="89051"/>
                  </a:lnTo>
                  <a:lnTo>
                    <a:pt x="96909" y="88341"/>
                  </a:lnTo>
                  <a:lnTo>
                    <a:pt x="97402" y="88005"/>
                  </a:lnTo>
                  <a:lnTo>
                    <a:pt x="97896" y="87709"/>
                  </a:lnTo>
                  <a:lnTo>
                    <a:pt x="98370" y="87452"/>
                  </a:lnTo>
                  <a:lnTo>
                    <a:pt x="98843" y="87196"/>
                  </a:lnTo>
                  <a:lnTo>
                    <a:pt x="99337" y="86979"/>
                  </a:lnTo>
                  <a:lnTo>
                    <a:pt x="99830" y="86801"/>
                  </a:lnTo>
                  <a:lnTo>
                    <a:pt x="100363" y="86643"/>
                  </a:lnTo>
                  <a:lnTo>
                    <a:pt x="100896" y="86525"/>
                  </a:lnTo>
                  <a:lnTo>
                    <a:pt x="101489" y="86426"/>
                  </a:lnTo>
                  <a:lnTo>
                    <a:pt x="102120" y="86367"/>
                  </a:lnTo>
                  <a:lnTo>
                    <a:pt x="102792" y="86327"/>
                  </a:lnTo>
                  <a:lnTo>
                    <a:pt x="103522" y="86327"/>
                  </a:lnTo>
                  <a:lnTo>
                    <a:pt x="105022" y="86347"/>
                  </a:lnTo>
                  <a:lnTo>
                    <a:pt x="105575" y="86347"/>
                  </a:lnTo>
                  <a:lnTo>
                    <a:pt x="105832" y="86327"/>
                  </a:lnTo>
                  <a:lnTo>
                    <a:pt x="106069" y="86288"/>
                  </a:lnTo>
                  <a:lnTo>
                    <a:pt x="106305" y="86228"/>
                  </a:lnTo>
                  <a:lnTo>
                    <a:pt x="106542" y="86149"/>
                  </a:lnTo>
                  <a:lnTo>
                    <a:pt x="106779" y="86070"/>
                  </a:lnTo>
                  <a:lnTo>
                    <a:pt x="107016" y="85952"/>
                  </a:lnTo>
                  <a:lnTo>
                    <a:pt x="107273" y="85814"/>
                  </a:lnTo>
                  <a:lnTo>
                    <a:pt x="107569" y="85656"/>
                  </a:lnTo>
                  <a:lnTo>
                    <a:pt x="108201" y="85241"/>
                  </a:lnTo>
                  <a:lnTo>
                    <a:pt x="108615" y="84945"/>
                  </a:lnTo>
                  <a:lnTo>
                    <a:pt x="109069" y="84610"/>
                  </a:lnTo>
                  <a:lnTo>
                    <a:pt x="109977" y="83899"/>
                  </a:lnTo>
                  <a:lnTo>
                    <a:pt x="110451" y="83544"/>
                  </a:lnTo>
                  <a:lnTo>
                    <a:pt x="110945" y="83248"/>
                  </a:lnTo>
                  <a:lnTo>
                    <a:pt x="111181" y="83109"/>
                  </a:lnTo>
                  <a:lnTo>
                    <a:pt x="111418" y="82991"/>
                  </a:lnTo>
                  <a:lnTo>
                    <a:pt x="111655" y="82892"/>
                  </a:lnTo>
                  <a:lnTo>
                    <a:pt x="111892" y="82813"/>
                  </a:lnTo>
                  <a:lnTo>
                    <a:pt x="112188" y="82754"/>
                  </a:lnTo>
                  <a:lnTo>
                    <a:pt x="112504" y="82695"/>
                  </a:lnTo>
                  <a:lnTo>
                    <a:pt x="112820" y="82655"/>
                  </a:lnTo>
                  <a:lnTo>
                    <a:pt x="113827" y="82655"/>
                  </a:lnTo>
                  <a:lnTo>
                    <a:pt x="114537" y="82675"/>
                  </a:lnTo>
                  <a:lnTo>
                    <a:pt x="115919" y="82813"/>
                  </a:lnTo>
                  <a:lnTo>
                    <a:pt x="116571" y="82853"/>
                  </a:lnTo>
                  <a:lnTo>
                    <a:pt x="117202" y="82892"/>
                  </a:lnTo>
                  <a:lnTo>
                    <a:pt x="117518" y="82872"/>
                  </a:lnTo>
                  <a:lnTo>
                    <a:pt x="117814" y="82853"/>
                  </a:lnTo>
                  <a:lnTo>
                    <a:pt x="118110" y="82793"/>
                  </a:lnTo>
                  <a:lnTo>
                    <a:pt x="118387" y="82715"/>
                  </a:lnTo>
                  <a:lnTo>
                    <a:pt x="118663" y="82616"/>
                  </a:lnTo>
                  <a:lnTo>
                    <a:pt x="118920" y="82497"/>
                  </a:lnTo>
                  <a:lnTo>
                    <a:pt x="119177" y="82379"/>
                  </a:lnTo>
                  <a:lnTo>
                    <a:pt x="119433" y="82221"/>
                  </a:lnTo>
                  <a:lnTo>
                    <a:pt x="119946" y="81885"/>
                  </a:lnTo>
                  <a:lnTo>
                    <a:pt x="120479" y="81510"/>
                  </a:lnTo>
                  <a:lnTo>
                    <a:pt x="121032" y="81115"/>
                  </a:lnTo>
                  <a:lnTo>
                    <a:pt x="121624" y="80701"/>
                  </a:lnTo>
                  <a:lnTo>
                    <a:pt x="122157" y="80365"/>
                  </a:lnTo>
                  <a:lnTo>
                    <a:pt x="122671" y="80109"/>
                  </a:lnTo>
                  <a:lnTo>
                    <a:pt x="123184" y="79872"/>
                  </a:lnTo>
                  <a:lnTo>
                    <a:pt x="123677" y="79694"/>
                  </a:lnTo>
                  <a:lnTo>
                    <a:pt x="124191" y="79556"/>
                  </a:lnTo>
                  <a:lnTo>
                    <a:pt x="124684" y="79457"/>
                  </a:lnTo>
                  <a:lnTo>
                    <a:pt x="125197" y="79378"/>
                  </a:lnTo>
                  <a:lnTo>
                    <a:pt x="125711" y="79339"/>
                  </a:lnTo>
                  <a:lnTo>
                    <a:pt x="126224" y="79319"/>
                  </a:lnTo>
                  <a:lnTo>
                    <a:pt x="126757" y="79299"/>
                  </a:lnTo>
                  <a:lnTo>
                    <a:pt x="127843" y="79339"/>
                  </a:lnTo>
                  <a:lnTo>
                    <a:pt x="129007" y="79398"/>
                  </a:lnTo>
                  <a:lnTo>
                    <a:pt x="130231" y="79438"/>
                  </a:lnTo>
                  <a:lnTo>
                    <a:pt x="130310" y="79438"/>
                  </a:lnTo>
                  <a:lnTo>
                    <a:pt x="130409" y="79418"/>
                  </a:lnTo>
                  <a:lnTo>
                    <a:pt x="130606" y="79339"/>
                  </a:lnTo>
                  <a:lnTo>
                    <a:pt x="130843" y="79220"/>
                  </a:lnTo>
                  <a:lnTo>
                    <a:pt x="131120" y="79043"/>
                  </a:lnTo>
                  <a:lnTo>
                    <a:pt x="131751" y="78628"/>
                  </a:lnTo>
                  <a:lnTo>
                    <a:pt x="132423" y="78135"/>
                  </a:lnTo>
                  <a:lnTo>
                    <a:pt x="133785" y="77088"/>
                  </a:lnTo>
                  <a:lnTo>
                    <a:pt x="134357" y="76654"/>
                  </a:lnTo>
                  <a:lnTo>
                    <a:pt x="134792" y="76338"/>
                  </a:lnTo>
                  <a:lnTo>
                    <a:pt x="134989" y="76220"/>
                  </a:lnTo>
                  <a:lnTo>
                    <a:pt x="135186" y="76121"/>
                  </a:lnTo>
                  <a:lnTo>
                    <a:pt x="135384" y="76022"/>
                  </a:lnTo>
                  <a:lnTo>
                    <a:pt x="135561" y="75963"/>
                  </a:lnTo>
                  <a:lnTo>
                    <a:pt x="135759" y="75904"/>
                  </a:lnTo>
                  <a:lnTo>
                    <a:pt x="135956" y="75884"/>
                  </a:lnTo>
                  <a:lnTo>
                    <a:pt x="136351" y="75845"/>
                  </a:lnTo>
                  <a:lnTo>
                    <a:pt x="136746" y="75825"/>
                  </a:lnTo>
                  <a:lnTo>
                    <a:pt x="137180" y="75845"/>
                  </a:lnTo>
                  <a:lnTo>
                    <a:pt x="138069" y="75884"/>
                  </a:lnTo>
                  <a:lnTo>
                    <a:pt x="138799" y="75904"/>
                  </a:lnTo>
                  <a:lnTo>
                    <a:pt x="139490" y="75943"/>
                  </a:lnTo>
                  <a:lnTo>
                    <a:pt x="140122" y="75983"/>
                  </a:lnTo>
                  <a:lnTo>
                    <a:pt x="140734" y="75983"/>
                  </a:lnTo>
                  <a:lnTo>
                    <a:pt x="141030" y="75963"/>
                  </a:lnTo>
                  <a:lnTo>
                    <a:pt x="141326" y="75924"/>
                  </a:lnTo>
                  <a:lnTo>
                    <a:pt x="141602" y="75884"/>
                  </a:lnTo>
                  <a:lnTo>
                    <a:pt x="141879" y="75825"/>
                  </a:lnTo>
                  <a:lnTo>
                    <a:pt x="142155" y="75726"/>
                  </a:lnTo>
                  <a:lnTo>
                    <a:pt x="142431" y="75608"/>
                  </a:lnTo>
                  <a:lnTo>
                    <a:pt x="142708" y="75470"/>
                  </a:lnTo>
                  <a:lnTo>
                    <a:pt x="142984" y="75312"/>
                  </a:lnTo>
                  <a:lnTo>
                    <a:pt x="147189" y="72489"/>
                  </a:lnTo>
                  <a:lnTo>
                    <a:pt x="147366" y="72390"/>
                  </a:lnTo>
                  <a:lnTo>
                    <a:pt x="147544" y="72351"/>
                  </a:lnTo>
                  <a:lnTo>
                    <a:pt x="147702" y="72331"/>
                  </a:lnTo>
                  <a:close/>
                  <a:moveTo>
                    <a:pt x="149104" y="85834"/>
                  </a:moveTo>
                  <a:lnTo>
                    <a:pt x="149262" y="85853"/>
                  </a:lnTo>
                  <a:lnTo>
                    <a:pt x="149400" y="85932"/>
                  </a:lnTo>
                  <a:lnTo>
                    <a:pt x="149518" y="86011"/>
                  </a:lnTo>
                  <a:lnTo>
                    <a:pt x="149637" y="86130"/>
                  </a:lnTo>
                  <a:lnTo>
                    <a:pt x="149735" y="86268"/>
                  </a:lnTo>
                  <a:lnTo>
                    <a:pt x="149795" y="86406"/>
                  </a:lnTo>
                  <a:lnTo>
                    <a:pt x="149854" y="86564"/>
                  </a:lnTo>
                  <a:lnTo>
                    <a:pt x="149874" y="86742"/>
                  </a:lnTo>
                  <a:lnTo>
                    <a:pt x="149854" y="86900"/>
                  </a:lnTo>
                  <a:lnTo>
                    <a:pt x="149814" y="87058"/>
                  </a:lnTo>
                  <a:lnTo>
                    <a:pt x="149735" y="87215"/>
                  </a:lnTo>
                  <a:lnTo>
                    <a:pt x="149617" y="87354"/>
                  </a:lnTo>
                  <a:lnTo>
                    <a:pt x="149479" y="87492"/>
                  </a:lnTo>
                  <a:lnTo>
                    <a:pt x="148432" y="88202"/>
                  </a:lnTo>
                  <a:lnTo>
                    <a:pt x="147465" y="88893"/>
                  </a:lnTo>
                  <a:lnTo>
                    <a:pt x="146557" y="89525"/>
                  </a:lnTo>
                  <a:lnTo>
                    <a:pt x="146103" y="89802"/>
                  </a:lnTo>
                  <a:lnTo>
                    <a:pt x="145629" y="90078"/>
                  </a:lnTo>
                  <a:lnTo>
                    <a:pt x="145175" y="90315"/>
                  </a:lnTo>
                  <a:lnTo>
                    <a:pt x="144701" y="90532"/>
                  </a:lnTo>
                  <a:lnTo>
                    <a:pt x="144208" y="90729"/>
                  </a:lnTo>
                  <a:lnTo>
                    <a:pt x="143695" y="90887"/>
                  </a:lnTo>
                  <a:lnTo>
                    <a:pt x="143162" y="91025"/>
                  </a:lnTo>
                  <a:lnTo>
                    <a:pt x="142589" y="91104"/>
                  </a:lnTo>
                  <a:lnTo>
                    <a:pt x="141997" y="91164"/>
                  </a:lnTo>
                  <a:lnTo>
                    <a:pt x="141365" y="91164"/>
                  </a:lnTo>
                  <a:lnTo>
                    <a:pt x="140635" y="91144"/>
                  </a:lnTo>
                  <a:lnTo>
                    <a:pt x="139964" y="91104"/>
                  </a:lnTo>
                  <a:lnTo>
                    <a:pt x="139312" y="91065"/>
                  </a:lnTo>
                  <a:lnTo>
                    <a:pt x="138700" y="91065"/>
                  </a:lnTo>
                  <a:lnTo>
                    <a:pt x="138404" y="91085"/>
                  </a:lnTo>
                  <a:lnTo>
                    <a:pt x="138128" y="91124"/>
                  </a:lnTo>
                  <a:lnTo>
                    <a:pt x="137851" y="91164"/>
                  </a:lnTo>
                  <a:lnTo>
                    <a:pt x="137555" y="91223"/>
                  </a:lnTo>
                  <a:lnTo>
                    <a:pt x="137279" y="91322"/>
                  </a:lnTo>
                  <a:lnTo>
                    <a:pt x="137003" y="91440"/>
                  </a:lnTo>
                  <a:lnTo>
                    <a:pt x="136746" y="91578"/>
                  </a:lnTo>
                  <a:lnTo>
                    <a:pt x="136470" y="91736"/>
                  </a:lnTo>
                  <a:lnTo>
                    <a:pt x="135976" y="92091"/>
                  </a:lnTo>
                  <a:lnTo>
                    <a:pt x="135443" y="92506"/>
                  </a:lnTo>
                  <a:lnTo>
                    <a:pt x="134890" y="92940"/>
                  </a:lnTo>
                  <a:lnTo>
                    <a:pt x="134338" y="93355"/>
                  </a:lnTo>
                  <a:lnTo>
                    <a:pt x="133765" y="93769"/>
                  </a:lnTo>
                  <a:lnTo>
                    <a:pt x="133469" y="93967"/>
                  </a:lnTo>
                  <a:lnTo>
                    <a:pt x="133193" y="94145"/>
                  </a:lnTo>
                  <a:lnTo>
                    <a:pt x="132896" y="94302"/>
                  </a:lnTo>
                  <a:lnTo>
                    <a:pt x="132620" y="94441"/>
                  </a:lnTo>
                  <a:lnTo>
                    <a:pt x="132324" y="94559"/>
                  </a:lnTo>
                  <a:lnTo>
                    <a:pt x="132048" y="94658"/>
                  </a:lnTo>
                  <a:lnTo>
                    <a:pt x="131751" y="94717"/>
                  </a:lnTo>
                  <a:lnTo>
                    <a:pt x="131436" y="94776"/>
                  </a:lnTo>
                  <a:lnTo>
                    <a:pt x="131120" y="94816"/>
                  </a:lnTo>
                  <a:lnTo>
                    <a:pt x="130113" y="94816"/>
                  </a:lnTo>
                  <a:lnTo>
                    <a:pt x="129422" y="94796"/>
                  </a:lnTo>
                  <a:lnTo>
                    <a:pt x="128020" y="94658"/>
                  </a:lnTo>
                  <a:lnTo>
                    <a:pt x="127369" y="94618"/>
                  </a:lnTo>
                  <a:lnTo>
                    <a:pt x="126737" y="94579"/>
                  </a:lnTo>
                  <a:lnTo>
                    <a:pt x="126421" y="94599"/>
                  </a:lnTo>
                  <a:lnTo>
                    <a:pt x="126125" y="94618"/>
                  </a:lnTo>
                  <a:lnTo>
                    <a:pt x="125829" y="94678"/>
                  </a:lnTo>
                  <a:lnTo>
                    <a:pt x="125553" y="94756"/>
                  </a:lnTo>
                  <a:lnTo>
                    <a:pt x="125276" y="94855"/>
                  </a:lnTo>
                  <a:lnTo>
                    <a:pt x="125020" y="94974"/>
                  </a:lnTo>
                  <a:lnTo>
                    <a:pt x="124763" y="95092"/>
                  </a:lnTo>
                  <a:lnTo>
                    <a:pt x="124507" y="95250"/>
                  </a:lnTo>
                  <a:lnTo>
                    <a:pt x="123993" y="95586"/>
                  </a:lnTo>
                  <a:lnTo>
                    <a:pt x="123460" y="95961"/>
                  </a:lnTo>
                  <a:lnTo>
                    <a:pt x="122908" y="96355"/>
                  </a:lnTo>
                  <a:lnTo>
                    <a:pt x="122315" y="96770"/>
                  </a:lnTo>
                  <a:lnTo>
                    <a:pt x="121565" y="97283"/>
                  </a:lnTo>
                  <a:lnTo>
                    <a:pt x="121230" y="97520"/>
                  </a:lnTo>
                  <a:lnTo>
                    <a:pt x="120894" y="97737"/>
                  </a:lnTo>
                  <a:lnTo>
                    <a:pt x="120539" y="97915"/>
                  </a:lnTo>
                  <a:lnTo>
                    <a:pt x="120361" y="97974"/>
                  </a:lnTo>
                  <a:lnTo>
                    <a:pt x="120164" y="98033"/>
                  </a:lnTo>
                  <a:lnTo>
                    <a:pt x="119966" y="98093"/>
                  </a:lnTo>
                  <a:lnTo>
                    <a:pt x="119769" y="98112"/>
                  </a:lnTo>
                  <a:lnTo>
                    <a:pt x="119552" y="98132"/>
                  </a:lnTo>
                  <a:lnTo>
                    <a:pt x="119315" y="98152"/>
                  </a:lnTo>
                  <a:lnTo>
                    <a:pt x="118762" y="98112"/>
                  </a:lnTo>
                  <a:lnTo>
                    <a:pt x="118032" y="98053"/>
                  </a:lnTo>
                  <a:lnTo>
                    <a:pt x="116354" y="97915"/>
                  </a:lnTo>
                  <a:lnTo>
                    <a:pt x="115524" y="97856"/>
                  </a:lnTo>
                  <a:lnTo>
                    <a:pt x="114458" y="97856"/>
                  </a:lnTo>
                  <a:lnTo>
                    <a:pt x="114182" y="97895"/>
                  </a:lnTo>
                  <a:lnTo>
                    <a:pt x="113965" y="97935"/>
                  </a:lnTo>
                  <a:lnTo>
                    <a:pt x="113886" y="97974"/>
                  </a:lnTo>
                  <a:lnTo>
                    <a:pt x="113807" y="98014"/>
                  </a:lnTo>
                  <a:lnTo>
                    <a:pt x="112603" y="98843"/>
                  </a:lnTo>
                  <a:lnTo>
                    <a:pt x="111537" y="99554"/>
                  </a:lnTo>
                  <a:lnTo>
                    <a:pt x="111024" y="99889"/>
                  </a:lnTo>
                  <a:lnTo>
                    <a:pt x="110550" y="100185"/>
                  </a:lnTo>
                  <a:lnTo>
                    <a:pt x="110076" y="100442"/>
                  </a:lnTo>
                  <a:lnTo>
                    <a:pt x="109602" y="100699"/>
                  </a:lnTo>
                  <a:lnTo>
                    <a:pt x="109109" y="100896"/>
                  </a:lnTo>
                  <a:lnTo>
                    <a:pt x="108615" y="101093"/>
                  </a:lnTo>
                  <a:lnTo>
                    <a:pt x="108082" y="101251"/>
                  </a:lnTo>
                  <a:lnTo>
                    <a:pt x="107549" y="101370"/>
                  </a:lnTo>
                  <a:lnTo>
                    <a:pt x="106957" y="101468"/>
                  </a:lnTo>
                  <a:lnTo>
                    <a:pt x="106325" y="101528"/>
                  </a:lnTo>
                  <a:lnTo>
                    <a:pt x="105654" y="101567"/>
                  </a:lnTo>
                  <a:lnTo>
                    <a:pt x="104924" y="101567"/>
                  </a:lnTo>
                  <a:lnTo>
                    <a:pt x="103423" y="101528"/>
                  </a:lnTo>
                  <a:lnTo>
                    <a:pt x="102871" y="101547"/>
                  </a:lnTo>
                  <a:lnTo>
                    <a:pt x="102614" y="101567"/>
                  </a:lnTo>
                  <a:lnTo>
                    <a:pt x="102377" y="101607"/>
                  </a:lnTo>
                  <a:lnTo>
                    <a:pt x="102140" y="101666"/>
                  </a:lnTo>
                  <a:lnTo>
                    <a:pt x="101903" y="101725"/>
                  </a:lnTo>
                  <a:lnTo>
                    <a:pt x="101666" y="101824"/>
                  </a:lnTo>
                  <a:lnTo>
                    <a:pt x="101429" y="101942"/>
                  </a:lnTo>
                  <a:lnTo>
                    <a:pt x="101173" y="102080"/>
                  </a:lnTo>
                  <a:lnTo>
                    <a:pt x="100877" y="102238"/>
                  </a:lnTo>
                  <a:lnTo>
                    <a:pt x="100225" y="102653"/>
                  </a:lnTo>
                  <a:lnTo>
                    <a:pt x="99850" y="102929"/>
                  </a:lnTo>
                  <a:lnTo>
                    <a:pt x="99396" y="103304"/>
                  </a:lnTo>
                  <a:lnTo>
                    <a:pt x="98903" y="103699"/>
                  </a:lnTo>
                  <a:lnTo>
                    <a:pt x="98370" y="104114"/>
                  </a:lnTo>
                  <a:lnTo>
                    <a:pt x="97837" y="104509"/>
                  </a:lnTo>
                  <a:lnTo>
                    <a:pt x="97560" y="104666"/>
                  </a:lnTo>
                  <a:lnTo>
                    <a:pt x="97304" y="104824"/>
                  </a:lnTo>
                  <a:lnTo>
                    <a:pt x="97027" y="104943"/>
                  </a:lnTo>
                  <a:lnTo>
                    <a:pt x="96790" y="105042"/>
                  </a:lnTo>
                  <a:lnTo>
                    <a:pt x="96534" y="105081"/>
                  </a:lnTo>
                  <a:lnTo>
                    <a:pt x="96317" y="105101"/>
                  </a:lnTo>
                  <a:lnTo>
                    <a:pt x="90513" y="104982"/>
                  </a:lnTo>
                  <a:lnTo>
                    <a:pt x="90296" y="105002"/>
                  </a:lnTo>
                  <a:lnTo>
                    <a:pt x="90039" y="105061"/>
                  </a:lnTo>
                  <a:lnTo>
                    <a:pt x="89782" y="105160"/>
                  </a:lnTo>
                  <a:lnTo>
                    <a:pt x="89506" y="105278"/>
                  </a:lnTo>
                  <a:lnTo>
                    <a:pt x="89210" y="105436"/>
                  </a:lnTo>
                  <a:lnTo>
                    <a:pt x="88933" y="105614"/>
                  </a:lnTo>
                  <a:lnTo>
                    <a:pt x="88321" y="106029"/>
                  </a:lnTo>
                  <a:lnTo>
                    <a:pt x="87710" y="106463"/>
                  </a:lnTo>
                  <a:lnTo>
                    <a:pt x="87117" y="106917"/>
                  </a:lnTo>
                  <a:lnTo>
                    <a:pt x="86565" y="107331"/>
                  </a:lnTo>
                  <a:lnTo>
                    <a:pt x="86071" y="107687"/>
                  </a:lnTo>
                  <a:lnTo>
                    <a:pt x="85854" y="107825"/>
                  </a:lnTo>
                  <a:lnTo>
                    <a:pt x="85617" y="107963"/>
                  </a:lnTo>
                  <a:lnTo>
                    <a:pt x="85400" y="108062"/>
                  </a:lnTo>
                  <a:lnTo>
                    <a:pt x="85163" y="108180"/>
                  </a:lnTo>
                  <a:lnTo>
                    <a:pt x="84689" y="108338"/>
                  </a:lnTo>
                  <a:lnTo>
                    <a:pt x="84196" y="108476"/>
                  </a:lnTo>
                  <a:lnTo>
                    <a:pt x="83702" y="108575"/>
                  </a:lnTo>
                  <a:lnTo>
                    <a:pt x="83209" y="108634"/>
                  </a:lnTo>
                  <a:lnTo>
                    <a:pt x="82695" y="108674"/>
                  </a:lnTo>
                  <a:lnTo>
                    <a:pt x="81669" y="108674"/>
                  </a:lnTo>
                  <a:lnTo>
                    <a:pt x="81136" y="108654"/>
                  </a:lnTo>
                  <a:lnTo>
                    <a:pt x="80090" y="108575"/>
                  </a:lnTo>
                  <a:lnTo>
                    <a:pt x="79043" y="108496"/>
                  </a:lnTo>
                  <a:lnTo>
                    <a:pt x="78510" y="108476"/>
                  </a:lnTo>
                  <a:lnTo>
                    <a:pt x="77997" y="108457"/>
                  </a:lnTo>
                  <a:lnTo>
                    <a:pt x="77800" y="108437"/>
                  </a:lnTo>
                  <a:lnTo>
                    <a:pt x="77622" y="108378"/>
                  </a:lnTo>
                  <a:lnTo>
                    <a:pt x="77484" y="108279"/>
                  </a:lnTo>
                  <a:lnTo>
                    <a:pt x="77365" y="108180"/>
                  </a:lnTo>
                  <a:lnTo>
                    <a:pt x="77267" y="108042"/>
                  </a:lnTo>
                  <a:lnTo>
                    <a:pt x="77207" y="107884"/>
                  </a:lnTo>
                  <a:lnTo>
                    <a:pt x="77168" y="107726"/>
                  </a:lnTo>
                  <a:lnTo>
                    <a:pt x="77148" y="107568"/>
                  </a:lnTo>
                  <a:lnTo>
                    <a:pt x="77168" y="107410"/>
                  </a:lnTo>
                  <a:lnTo>
                    <a:pt x="77207" y="107252"/>
                  </a:lnTo>
                  <a:lnTo>
                    <a:pt x="77267" y="107095"/>
                  </a:lnTo>
                  <a:lnTo>
                    <a:pt x="77365" y="106976"/>
                  </a:lnTo>
                  <a:lnTo>
                    <a:pt x="77484" y="106858"/>
                  </a:lnTo>
                  <a:lnTo>
                    <a:pt x="77622" y="106779"/>
                  </a:lnTo>
                  <a:lnTo>
                    <a:pt x="77800" y="106719"/>
                  </a:lnTo>
                  <a:lnTo>
                    <a:pt x="77997" y="106719"/>
                  </a:lnTo>
                  <a:lnTo>
                    <a:pt x="83801" y="106818"/>
                  </a:lnTo>
                  <a:lnTo>
                    <a:pt x="84018" y="106798"/>
                  </a:lnTo>
                  <a:lnTo>
                    <a:pt x="84275" y="106759"/>
                  </a:lnTo>
                  <a:lnTo>
                    <a:pt x="84531" y="106660"/>
                  </a:lnTo>
                  <a:lnTo>
                    <a:pt x="84808" y="106522"/>
                  </a:lnTo>
                  <a:lnTo>
                    <a:pt x="85084" y="106384"/>
                  </a:lnTo>
                  <a:lnTo>
                    <a:pt x="85380" y="106206"/>
                  </a:lnTo>
                  <a:lnTo>
                    <a:pt x="85992" y="105792"/>
                  </a:lnTo>
                  <a:lnTo>
                    <a:pt x="86604" y="105357"/>
                  </a:lnTo>
                  <a:lnTo>
                    <a:pt x="87196" y="104903"/>
                  </a:lnTo>
                  <a:lnTo>
                    <a:pt x="87749" y="104489"/>
                  </a:lnTo>
                  <a:lnTo>
                    <a:pt x="88243" y="104133"/>
                  </a:lnTo>
                  <a:lnTo>
                    <a:pt x="88460" y="103995"/>
                  </a:lnTo>
                  <a:lnTo>
                    <a:pt x="88697" y="103877"/>
                  </a:lnTo>
                  <a:lnTo>
                    <a:pt x="88933" y="103778"/>
                  </a:lnTo>
                  <a:lnTo>
                    <a:pt x="89170" y="103699"/>
                  </a:lnTo>
                  <a:lnTo>
                    <a:pt x="89427" y="103620"/>
                  </a:lnTo>
                  <a:lnTo>
                    <a:pt x="89684" y="103581"/>
                  </a:lnTo>
                  <a:lnTo>
                    <a:pt x="89940" y="103541"/>
                  </a:lnTo>
                  <a:lnTo>
                    <a:pt x="90197" y="103502"/>
                  </a:lnTo>
                  <a:lnTo>
                    <a:pt x="90750" y="103482"/>
                  </a:lnTo>
                  <a:lnTo>
                    <a:pt x="91302" y="103502"/>
                  </a:lnTo>
                  <a:lnTo>
                    <a:pt x="91855" y="103521"/>
                  </a:lnTo>
                  <a:lnTo>
                    <a:pt x="92388" y="103581"/>
                  </a:lnTo>
                  <a:lnTo>
                    <a:pt x="93454" y="103679"/>
                  </a:lnTo>
                  <a:lnTo>
                    <a:pt x="93967" y="103719"/>
                  </a:lnTo>
                  <a:lnTo>
                    <a:pt x="94441" y="103739"/>
                  </a:lnTo>
                  <a:lnTo>
                    <a:pt x="94895" y="103719"/>
                  </a:lnTo>
                  <a:lnTo>
                    <a:pt x="95112" y="103699"/>
                  </a:lnTo>
                  <a:lnTo>
                    <a:pt x="95310" y="103660"/>
                  </a:lnTo>
                  <a:lnTo>
                    <a:pt x="95507" y="103600"/>
                  </a:lnTo>
                  <a:lnTo>
                    <a:pt x="95685" y="103541"/>
                  </a:lnTo>
                  <a:lnTo>
                    <a:pt x="95863" y="103462"/>
                  </a:lnTo>
                  <a:lnTo>
                    <a:pt x="96020" y="103383"/>
                  </a:lnTo>
                  <a:lnTo>
                    <a:pt x="97225" y="102554"/>
                  </a:lnTo>
                  <a:lnTo>
                    <a:pt x="98310" y="101824"/>
                  </a:lnTo>
                  <a:lnTo>
                    <a:pt x="98804" y="101508"/>
                  </a:lnTo>
                  <a:lnTo>
                    <a:pt x="99278" y="101212"/>
                  </a:lnTo>
                  <a:lnTo>
                    <a:pt x="99771" y="100935"/>
                  </a:lnTo>
                  <a:lnTo>
                    <a:pt x="100245" y="100699"/>
                  </a:lnTo>
                  <a:lnTo>
                    <a:pt x="100719" y="100481"/>
                  </a:lnTo>
                  <a:lnTo>
                    <a:pt x="101232" y="100304"/>
                  </a:lnTo>
                  <a:lnTo>
                    <a:pt x="101745" y="100146"/>
                  </a:lnTo>
                  <a:lnTo>
                    <a:pt x="102298" y="100008"/>
                  </a:lnTo>
                  <a:lnTo>
                    <a:pt x="102871" y="99929"/>
                  </a:lnTo>
                  <a:lnTo>
                    <a:pt x="103502" y="99850"/>
                  </a:lnTo>
                  <a:lnTo>
                    <a:pt x="104193" y="99830"/>
                  </a:lnTo>
                  <a:lnTo>
                    <a:pt x="104924" y="99830"/>
                  </a:lnTo>
                  <a:lnTo>
                    <a:pt x="106424" y="99850"/>
                  </a:lnTo>
                  <a:lnTo>
                    <a:pt x="106977" y="99830"/>
                  </a:lnTo>
                  <a:lnTo>
                    <a:pt x="107233" y="99810"/>
                  </a:lnTo>
                  <a:lnTo>
                    <a:pt x="107470" y="99771"/>
                  </a:lnTo>
                  <a:lnTo>
                    <a:pt x="107707" y="99731"/>
                  </a:lnTo>
                  <a:lnTo>
                    <a:pt x="107924" y="99652"/>
                  </a:lnTo>
                  <a:lnTo>
                    <a:pt x="108161" y="99573"/>
                  </a:lnTo>
                  <a:lnTo>
                    <a:pt x="108418" y="99455"/>
                  </a:lnTo>
                  <a:lnTo>
                    <a:pt x="108674" y="99317"/>
                  </a:lnTo>
                  <a:lnTo>
                    <a:pt x="108951" y="99159"/>
                  </a:lnTo>
                  <a:lnTo>
                    <a:pt x="109602" y="98744"/>
                  </a:lnTo>
                  <a:lnTo>
                    <a:pt x="110017" y="98448"/>
                  </a:lnTo>
                  <a:lnTo>
                    <a:pt x="110451" y="98112"/>
                  </a:lnTo>
                  <a:lnTo>
                    <a:pt x="111379" y="97382"/>
                  </a:lnTo>
                  <a:lnTo>
                    <a:pt x="111853" y="97046"/>
                  </a:lnTo>
                  <a:lnTo>
                    <a:pt x="112326" y="96731"/>
                  </a:lnTo>
                  <a:lnTo>
                    <a:pt x="112563" y="96612"/>
                  </a:lnTo>
                  <a:lnTo>
                    <a:pt x="112820" y="96494"/>
                  </a:lnTo>
                  <a:lnTo>
                    <a:pt x="113057" y="96395"/>
                  </a:lnTo>
                  <a:lnTo>
                    <a:pt x="113294" y="96316"/>
                  </a:lnTo>
                  <a:lnTo>
                    <a:pt x="113590" y="96237"/>
                  </a:lnTo>
                  <a:lnTo>
                    <a:pt x="113886" y="96198"/>
                  </a:lnTo>
                  <a:lnTo>
                    <a:pt x="114222" y="96158"/>
                  </a:lnTo>
                  <a:lnTo>
                    <a:pt x="114537" y="96138"/>
                  </a:lnTo>
                  <a:lnTo>
                    <a:pt x="115228" y="96138"/>
                  </a:lnTo>
                  <a:lnTo>
                    <a:pt x="115919" y="96178"/>
                  </a:lnTo>
                  <a:lnTo>
                    <a:pt x="117301" y="96296"/>
                  </a:lnTo>
                  <a:lnTo>
                    <a:pt x="117972" y="96355"/>
                  </a:lnTo>
                  <a:lnTo>
                    <a:pt x="118584" y="96375"/>
                  </a:lnTo>
                  <a:lnTo>
                    <a:pt x="118900" y="96375"/>
                  </a:lnTo>
                  <a:lnTo>
                    <a:pt x="119216" y="96336"/>
                  </a:lnTo>
                  <a:lnTo>
                    <a:pt x="119492" y="96296"/>
                  </a:lnTo>
                  <a:lnTo>
                    <a:pt x="119788" y="96217"/>
                  </a:lnTo>
                  <a:lnTo>
                    <a:pt x="120045" y="96119"/>
                  </a:lnTo>
                  <a:lnTo>
                    <a:pt x="120321" y="96000"/>
                  </a:lnTo>
                  <a:lnTo>
                    <a:pt x="120578" y="95862"/>
                  </a:lnTo>
                  <a:lnTo>
                    <a:pt x="120835" y="95724"/>
                  </a:lnTo>
                  <a:lnTo>
                    <a:pt x="121348" y="95388"/>
                  </a:lnTo>
                  <a:lnTo>
                    <a:pt x="121861" y="95013"/>
                  </a:lnTo>
                  <a:lnTo>
                    <a:pt x="122414" y="94618"/>
                  </a:lnTo>
                  <a:lnTo>
                    <a:pt x="123026" y="94204"/>
                  </a:lnTo>
                  <a:lnTo>
                    <a:pt x="123539" y="93868"/>
                  </a:lnTo>
                  <a:lnTo>
                    <a:pt x="124053" y="93592"/>
                  </a:lnTo>
                  <a:lnTo>
                    <a:pt x="124566" y="93375"/>
                  </a:lnTo>
                  <a:lnTo>
                    <a:pt x="125079" y="93197"/>
                  </a:lnTo>
                  <a:lnTo>
                    <a:pt x="125573" y="93059"/>
                  </a:lnTo>
                  <a:lnTo>
                    <a:pt x="126086" y="92940"/>
                  </a:lnTo>
                  <a:lnTo>
                    <a:pt x="126599" y="92881"/>
                  </a:lnTo>
                  <a:lnTo>
                    <a:pt x="127093" y="92822"/>
                  </a:lnTo>
                  <a:lnTo>
                    <a:pt x="127626" y="92802"/>
                  </a:lnTo>
                  <a:lnTo>
                    <a:pt x="128139" y="92802"/>
                  </a:lnTo>
                  <a:lnTo>
                    <a:pt x="129244" y="92842"/>
                  </a:lnTo>
                  <a:lnTo>
                    <a:pt x="130389" y="92901"/>
                  </a:lnTo>
                  <a:lnTo>
                    <a:pt x="131633" y="92940"/>
                  </a:lnTo>
                  <a:lnTo>
                    <a:pt x="131712" y="92921"/>
                  </a:lnTo>
                  <a:lnTo>
                    <a:pt x="131791" y="92901"/>
                  </a:lnTo>
                  <a:lnTo>
                    <a:pt x="132008" y="92842"/>
                  </a:lnTo>
                  <a:lnTo>
                    <a:pt x="132245" y="92703"/>
                  </a:lnTo>
                  <a:lnTo>
                    <a:pt x="132521" y="92545"/>
                  </a:lnTo>
                  <a:lnTo>
                    <a:pt x="133133" y="92131"/>
                  </a:lnTo>
                  <a:lnTo>
                    <a:pt x="133824" y="91637"/>
                  </a:lnTo>
                  <a:lnTo>
                    <a:pt x="135167" y="90591"/>
                  </a:lnTo>
                  <a:lnTo>
                    <a:pt x="135739" y="90157"/>
                  </a:lnTo>
                  <a:lnTo>
                    <a:pt x="136193" y="89821"/>
                  </a:lnTo>
                  <a:lnTo>
                    <a:pt x="136391" y="89703"/>
                  </a:lnTo>
                  <a:lnTo>
                    <a:pt x="136568" y="89604"/>
                  </a:lnTo>
                  <a:lnTo>
                    <a:pt x="136766" y="89525"/>
                  </a:lnTo>
                  <a:lnTo>
                    <a:pt x="136963" y="89466"/>
                  </a:lnTo>
                  <a:lnTo>
                    <a:pt x="137160" y="89407"/>
                  </a:lnTo>
                  <a:lnTo>
                    <a:pt x="137358" y="89367"/>
                  </a:lnTo>
                  <a:lnTo>
                    <a:pt x="137753" y="89328"/>
                  </a:lnTo>
                  <a:lnTo>
                    <a:pt x="138147" y="89328"/>
                  </a:lnTo>
                  <a:lnTo>
                    <a:pt x="138562" y="89347"/>
                  </a:lnTo>
                  <a:lnTo>
                    <a:pt x="139470" y="89387"/>
                  </a:lnTo>
                  <a:lnTo>
                    <a:pt x="140201" y="89407"/>
                  </a:lnTo>
                  <a:lnTo>
                    <a:pt x="140872" y="89446"/>
                  </a:lnTo>
                  <a:lnTo>
                    <a:pt x="141523" y="89466"/>
                  </a:lnTo>
                  <a:lnTo>
                    <a:pt x="142431" y="89466"/>
                  </a:lnTo>
                  <a:lnTo>
                    <a:pt x="142708" y="89426"/>
                  </a:lnTo>
                  <a:lnTo>
                    <a:pt x="142984" y="89387"/>
                  </a:lnTo>
                  <a:lnTo>
                    <a:pt x="143280" y="89308"/>
                  </a:lnTo>
                  <a:lnTo>
                    <a:pt x="143556" y="89229"/>
                  </a:lnTo>
                  <a:lnTo>
                    <a:pt x="143833" y="89111"/>
                  </a:lnTo>
                  <a:lnTo>
                    <a:pt x="144090" y="88972"/>
                  </a:lnTo>
                  <a:lnTo>
                    <a:pt x="144366" y="88795"/>
                  </a:lnTo>
                  <a:lnTo>
                    <a:pt x="148590" y="85972"/>
                  </a:lnTo>
                  <a:lnTo>
                    <a:pt x="148768" y="85893"/>
                  </a:lnTo>
                  <a:lnTo>
                    <a:pt x="148926" y="85834"/>
                  </a:lnTo>
                  <a:close/>
                  <a:moveTo>
                    <a:pt x="126737" y="0"/>
                  </a:moveTo>
                  <a:lnTo>
                    <a:pt x="125908" y="20"/>
                  </a:lnTo>
                  <a:lnTo>
                    <a:pt x="125079" y="59"/>
                  </a:lnTo>
                  <a:lnTo>
                    <a:pt x="124289" y="99"/>
                  </a:lnTo>
                  <a:lnTo>
                    <a:pt x="123519" y="158"/>
                  </a:lnTo>
                  <a:lnTo>
                    <a:pt x="122078" y="296"/>
                  </a:lnTo>
                  <a:lnTo>
                    <a:pt x="120756" y="454"/>
                  </a:lnTo>
                  <a:lnTo>
                    <a:pt x="119571" y="632"/>
                  </a:lnTo>
                  <a:lnTo>
                    <a:pt x="118426" y="829"/>
                  </a:lnTo>
                  <a:lnTo>
                    <a:pt x="117380" y="1046"/>
                  </a:lnTo>
                  <a:lnTo>
                    <a:pt x="116590" y="1224"/>
                  </a:lnTo>
                  <a:lnTo>
                    <a:pt x="115939" y="1382"/>
                  </a:lnTo>
                  <a:lnTo>
                    <a:pt x="79083" y="12200"/>
                  </a:lnTo>
                  <a:lnTo>
                    <a:pt x="73457" y="13858"/>
                  </a:lnTo>
                  <a:lnTo>
                    <a:pt x="1" y="35415"/>
                  </a:lnTo>
                  <a:lnTo>
                    <a:pt x="652" y="35257"/>
                  </a:lnTo>
                  <a:lnTo>
                    <a:pt x="1422" y="35080"/>
                  </a:lnTo>
                  <a:lnTo>
                    <a:pt x="2468" y="34862"/>
                  </a:lnTo>
                  <a:lnTo>
                    <a:pt x="3199" y="34724"/>
                  </a:lnTo>
                  <a:lnTo>
                    <a:pt x="4008" y="34606"/>
                  </a:lnTo>
                  <a:lnTo>
                    <a:pt x="4897" y="34468"/>
                  </a:lnTo>
                  <a:lnTo>
                    <a:pt x="5844" y="34349"/>
                  </a:lnTo>
                  <a:lnTo>
                    <a:pt x="6871" y="34251"/>
                  </a:lnTo>
                  <a:lnTo>
                    <a:pt x="7937" y="34152"/>
                  </a:lnTo>
                  <a:lnTo>
                    <a:pt x="9082" y="34093"/>
                  </a:lnTo>
                  <a:lnTo>
                    <a:pt x="10286" y="34053"/>
                  </a:lnTo>
                  <a:lnTo>
                    <a:pt x="11529" y="34033"/>
                  </a:lnTo>
                  <a:lnTo>
                    <a:pt x="12813" y="34053"/>
                  </a:lnTo>
                  <a:lnTo>
                    <a:pt x="14155" y="34112"/>
                  </a:lnTo>
                  <a:lnTo>
                    <a:pt x="15517" y="34211"/>
                  </a:lnTo>
                  <a:lnTo>
                    <a:pt x="16919" y="34349"/>
                  </a:lnTo>
                  <a:lnTo>
                    <a:pt x="17629" y="34428"/>
                  </a:lnTo>
                  <a:lnTo>
                    <a:pt x="18340" y="34547"/>
                  </a:lnTo>
                  <a:lnTo>
                    <a:pt x="19070" y="34665"/>
                  </a:lnTo>
                  <a:lnTo>
                    <a:pt x="19801" y="34784"/>
                  </a:lnTo>
                  <a:lnTo>
                    <a:pt x="20531" y="34941"/>
                  </a:lnTo>
                  <a:lnTo>
                    <a:pt x="21262" y="35099"/>
                  </a:lnTo>
                  <a:lnTo>
                    <a:pt x="22012" y="35277"/>
                  </a:lnTo>
                  <a:lnTo>
                    <a:pt x="22762" y="35455"/>
                  </a:lnTo>
                  <a:lnTo>
                    <a:pt x="23512" y="35672"/>
                  </a:lnTo>
                  <a:lnTo>
                    <a:pt x="24262" y="35889"/>
                  </a:lnTo>
                  <a:lnTo>
                    <a:pt x="25012" y="36146"/>
                  </a:lnTo>
                  <a:lnTo>
                    <a:pt x="25763" y="36402"/>
                  </a:lnTo>
                  <a:lnTo>
                    <a:pt x="26513" y="36679"/>
                  </a:lnTo>
                  <a:lnTo>
                    <a:pt x="27263" y="36995"/>
                  </a:lnTo>
                  <a:lnTo>
                    <a:pt x="28013" y="37310"/>
                  </a:lnTo>
                  <a:lnTo>
                    <a:pt x="28763" y="37646"/>
                  </a:lnTo>
                  <a:lnTo>
                    <a:pt x="29513" y="38001"/>
                  </a:lnTo>
                  <a:lnTo>
                    <a:pt x="30264" y="38396"/>
                  </a:lnTo>
                  <a:lnTo>
                    <a:pt x="31014" y="38791"/>
                  </a:lnTo>
                  <a:lnTo>
                    <a:pt x="31764" y="39225"/>
                  </a:lnTo>
                  <a:lnTo>
                    <a:pt x="32494" y="39679"/>
                  </a:lnTo>
                  <a:lnTo>
                    <a:pt x="33225" y="40153"/>
                  </a:lnTo>
                  <a:lnTo>
                    <a:pt x="33955" y="40647"/>
                  </a:lnTo>
                  <a:lnTo>
                    <a:pt x="34686" y="41180"/>
                  </a:lnTo>
                  <a:lnTo>
                    <a:pt x="35396" y="41713"/>
                  </a:lnTo>
                  <a:lnTo>
                    <a:pt x="36107" y="42285"/>
                  </a:lnTo>
                  <a:lnTo>
                    <a:pt x="36818" y="42897"/>
                  </a:lnTo>
                  <a:lnTo>
                    <a:pt x="37508" y="43529"/>
                  </a:lnTo>
                  <a:lnTo>
                    <a:pt x="38199" y="44180"/>
                  </a:lnTo>
                  <a:lnTo>
                    <a:pt x="38890" y="44851"/>
                  </a:lnTo>
                  <a:lnTo>
                    <a:pt x="39562" y="45562"/>
                  </a:lnTo>
                  <a:lnTo>
                    <a:pt x="40213" y="46292"/>
                  </a:lnTo>
                  <a:lnTo>
                    <a:pt x="40864" y="47062"/>
                  </a:lnTo>
                  <a:lnTo>
                    <a:pt x="41516" y="47872"/>
                  </a:lnTo>
                  <a:lnTo>
                    <a:pt x="42148" y="48701"/>
                  </a:lnTo>
                  <a:lnTo>
                    <a:pt x="42760" y="49550"/>
                  </a:lnTo>
                  <a:lnTo>
                    <a:pt x="43352" y="50438"/>
                  </a:lnTo>
                  <a:lnTo>
                    <a:pt x="43944" y="51366"/>
                  </a:lnTo>
                  <a:lnTo>
                    <a:pt x="44378" y="52077"/>
                  </a:lnTo>
                  <a:lnTo>
                    <a:pt x="44813" y="52807"/>
                  </a:lnTo>
                  <a:lnTo>
                    <a:pt x="45227" y="53537"/>
                  </a:lnTo>
                  <a:lnTo>
                    <a:pt x="45642" y="54307"/>
                  </a:lnTo>
                  <a:lnTo>
                    <a:pt x="46037" y="55097"/>
                  </a:lnTo>
                  <a:lnTo>
                    <a:pt x="46431" y="55887"/>
                  </a:lnTo>
                  <a:lnTo>
                    <a:pt x="46806" y="56716"/>
                  </a:lnTo>
                  <a:lnTo>
                    <a:pt x="47181" y="57545"/>
                  </a:lnTo>
                  <a:lnTo>
                    <a:pt x="47557" y="58413"/>
                  </a:lnTo>
                  <a:lnTo>
                    <a:pt x="47912" y="59302"/>
                  </a:lnTo>
                  <a:lnTo>
                    <a:pt x="48248" y="60190"/>
                  </a:lnTo>
                  <a:lnTo>
                    <a:pt x="48583" y="61118"/>
                  </a:lnTo>
                  <a:lnTo>
                    <a:pt x="48919" y="62065"/>
                  </a:lnTo>
                  <a:lnTo>
                    <a:pt x="49235" y="63013"/>
                  </a:lnTo>
                  <a:lnTo>
                    <a:pt x="49531" y="64000"/>
                  </a:lnTo>
                  <a:lnTo>
                    <a:pt x="49827" y="65007"/>
                  </a:lnTo>
                  <a:lnTo>
                    <a:pt x="50103" y="66033"/>
                  </a:lnTo>
                  <a:lnTo>
                    <a:pt x="50380" y="67080"/>
                  </a:lnTo>
                  <a:lnTo>
                    <a:pt x="50636" y="68165"/>
                  </a:lnTo>
                  <a:lnTo>
                    <a:pt x="50873" y="69251"/>
                  </a:lnTo>
                  <a:lnTo>
                    <a:pt x="51110" y="70357"/>
                  </a:lnTo>
                  <a:lnTo>
                    <a:pt x="51347" y="71502"/>
                  </a:lnTo>
                  <a:lnTo>
                    <a:pt x="51544" y="72666"/>
                  </a:lnTo>
                  <a:lnTo>
                    <a:pt x="51742" y="73851"/>
                  </a:lnTo>
                  <a:lnTo>
                    <a:pt x="51939" y="75055"/>
                  </a:lnTo>
                  <a:lnTo>
                    <a:pt x="52097" y="76279"/>
                  </a:lnTo>
                  <a:lnTo>
                    <a:pt x="52255" y="77542"/>
                  </a:lnTo>
                  <a:lnTo>
                    <a:pt x="52413" y="78826"/>
                  </a:lnTo>
                  <a:lnTo>
                    <a:pt x="52531" y="80128"/>
                  </a:lnTo>
                  <a:lnTo>
                    <a:pt x="52650" y="81451"/>
                  </a:lnTo>
                  <a:lnTo>
                    <a:pt x="52748" y="82793"/>
                  </a:lnTo>
                  <a:lnTo>
                    <a:pt x="52847" y="84175"/>
                  </a:lnTo>
                  <a:lnTo>
                    <a:pt x="52926" y="85656"/>
                  </a:lnTo>
                  <a:lnTo>
                    <a:pt x="52985" y="87156"/>
                  </a:lnTo>
                  <a:lnTo>
                    <a:pt x="53025" y="88676"/>
                  </a:lnTo>
                  <a:lnTo>
                    <a:pt x="53064" y="90256"/>
                  </a:lnTo>
                  <a:lnTo>
                    <a:pt x="53104" y="93256"/>
                  </a:lnTo>
                  <a:lnTo>
                    <a:pt x="53183" y="96217"/>
                  </a:lnTo>
                  <a:lnTo>
                    <a:pt x="53301" y="99159"/>
                  </a:lnTo>
                  <a:lnTo>
                    <a:pt x="53439" y="102061"/>
                  </a:lnTo>
                  <a:lnTo>
                    <a:pt x="53617" y="104943"/>
                  </a:lnTo>
                  <a:lnTo>
                    <a:pt x="53834" y="107805"/>
                  </a:lnTo>
                  <a:lnTo>
                    <a:pt x="54071" y="110608"/>
                  </a:lnTo>
                  <a:lnTo>
                    <a:pt x="54328" y="113392"/>
                  </a:lnTo>
                  <a:lnTo>
                    <a:pt x="54624" y="116156"/>
                  </a:lnTo>
                  <a:lnTo>
                    <a:pt x="54940" y="118880"/>
                  </a:lnTo>
                  <a:lnTo>
                    <a:pt x="55295" y="121565"/>
                  </a:lnTo>
                  <a:lnTo>
                    <a:pt x="55670" y="124230"/>
                  </a:lnTo>
                  <a:lnTo>
                    <a:pt x="56085" y="126836"/>
                  </a:lnTo>
                  <a:lnTo>
                    <a:pt x="56519" y="129441"/>
                  </a:lnTo>
                  <a:lnTo>
                    <a:pt x="56973" y="131988"/>
                  </a:lnTo>
                  <a:lnTo>
                    <a:pt x="57466" y="134515"/>
                  </a:lnTo>
                  <a:lnTo>
                    <a:pt x="57921" y="136706"/>
                  </a:lnTo>
                  <a:lnTo>
                    <a:pt x="58375" y="138877"/>
                  </a:lnTo>
                  <a:lnTo>
                    <a:pt x="58868" y="141009"/>
                  </a:lnTo>
                  <a:lnTo>
                    <a:pt x="59381" y="143122"/>
                  </a:lnTo>
                  <a:lnTo>
                    <a:pt x="59914" y="145214"/>
                  </a:lnTo>
                  <a:lnTo>
                    <a:pt x="60447" y="147267"/>
                  </a:lnTo>
                  <a:lnTo>
                    <a:pt x="61020" y="149281"/>
                  </a:lnTo>
                  <a:lnTo>
                    <a:pt x="61592" y="151295"/>
                  </a:lnTo>
                  <a:lnTo>
                    <a:pt x="62224" y="153308"/>
                  </a:lnTo>
                  <a:lnTo>
                    <a:pt x="62856" y="155302"/>
                  </a:lnTo>
                  <a:lnTo>
                    <a:pt x="63507" y="157276"/>
                  </a:lnTo>
                  <a:lnTo>
                    <a:pt x="64178" y="159211"/>
                  </a:lnTo>
                  <a:lnTo>
                    <a:pt x="64869" y="161106"/>
                  </a:lnTo>
                  <a:lnTo>
                    <a:pt x="65580" y="162961"/>
                  </a:lnTo>
                  <a:lnTo>
                    <a:pt x="66310" y="164797"/>
                  </a:lnTo>
                  <a:lnTo>
                    <a:pt x="67041" y="166613"/>
                  </a:lnTo>
                  <a:lnTo>
                    <a:pt x="67811" y="168370"/>
                  </a:lnTo>
                  <a:lnTo>
                    <a:pt x="68581" y="170108"/>
                  </a:lnTo>
                  <a:lnTo>
                    <a:pt x="69370" y="171805"/>
                  </a:lnTo>
                  <a:lnTo>
                    <a:pt x="70160" y="173483"/>
                  </a:lnTo>
                  <a:lnTo>
                    <a:pt x="70989" y="175122"/>
                  </a:lnTo>
                  <a:lnTo>
                    <a:pt x="71818" y="176721"/>
                  </a:lnTo>
                  <a:lnTo>
                    <a:pt x="72667" y="178280"/>
                  </a:lnTo>
                  <a:lnTo>
                    <a:pt x="73536" y="179820"/>
                  </a:lnTo>
                  <a:lnTo>
                    <a:pt x="74128" y="180827"/>
                  </a:lnTo>
                  <a:lnTo>
                    <a:pt x="74720" y="181834"/>
                  </a:lnTo>
                  <a:lnTo>
                    <a:pt x="75332" y="182821"/>
                  </a:lnTo>
                  <a:lnTo>
                    <a:pt x="75944" y="183788"/>
                  </a:lnTo>
                  <a:lnTo>
                    <a:pt x="76556" y="184736"/>
                  </a:lnTo>
                  <a:lnTo>
                    <a:pt x="77188" y="185683"/>
                  </a:lnTo>
                  <a:lnTo>
                    <a:pt x="77819" y="186591"/>
                  </a:lnTo>
                  <a:lnTo>
                    <a:pt x="78451" y="187499"/>
                  </a:lnTo>
                  <a:lnTo>
                    <a:pt x="79083" y="188388"/>
                  </a:lnTo>
                  <a:lnTo>
                    <a:pt x="79734" y="189256"/>
                  </a:lnTo>
                  <a:lnTo>
                    <a:pt x="80386" y="190105"/>
                  </a:lnTo>
                  <a:lnTo>
                    <a:pt x="81037" y="190934"/>
                  </a:lnTo>
                  <a:lnTo>
                    <a:pt x="81708" y="191763"/>
                  </a:lnTo>
                  <a:lnTo>
                    <a:pt x="82379" y="192553"/>
                  </a:lnTo>
                  <a:lnTo>
                    <a:pt x="83051" y="193343"/>
                  </a:lnTo>
                  <a:lnTo>
                    <a:pt x="83722" y="194113"/>
                  </a:lnTo>
                  <a:lnTo>
                    <a:pt x="84393" y="194863"/>
                  </a:lnTo>
                  <a:lnTo>
                    <a:pt x="85084" y="195593"/>
                  </a:lnTo>
                  <a:lnTo>
                    <a:pt x="85775" y="196304"/>
                  </a:lnTo>
                  <a:lnTo>
                    <a:pt x="86466" y="196995"/>
                  </a:lnTo>
                  <a:lnTo>
                    <a:pt x="87177" y="197666"/>
                  </a:lnTo>
                  <a:lnTo>
                    <a:pt x="87887" y="198337"/>
                  </a:lnTo>
                  <a:lnTo>
                    <a:pt x="88578" y="198969"/>
                  </a:lnTo>
                  <a:lnTo>
                    <a:pt x="89309" y="199601"/>
                  </a:lnTo>
                  <a:lnTo>
                    <a:pt x="90019" y="200213"/>
                  </a:lnTo>
                  <a:lnTo>
                    <a:pt x="90730" y="200785"/>
                  </a:lnTo>
                  <a:lnTo>
                    <a:pt x="91460" y="201358"/>
                  </a:lnTo>
                  <a:lnTo>
                    <a:pt x="92191" y="201910"/>
                  </a:lnTo>
                  <a:lnTo>
                    <a:pt x="92921" y="202443"/>
                  </a:lnTo>
                  <a:lnTo>
                    <a:pt x="93652" y="202957"/>
                  </a:lnTo>
                  <a:lnTo>
                    <a:pt x="94402" y="203450"/>
                  </a:lnTo>
                  <a:lnTo>
                    <a:pt x="95132" y="203924"/>
                  </a:lnTo>
                  <a:lnTo>
                    <a:pt x="95882" y="204398"/>
                  </a:lnTo>
                  <a:lnTo>
                    <a:pt x="96632" y="204832"/>
                  </a:lnTo>
                  <a:lnTo>
                    <a:pt x="97383" y="205246"/>
                  </a:lnTo>
                  <a:lnTo>
                    <a:pt x="98133" y="205641"/>
                  </a:lnTo>
                  <a:lnTo>
                    <a:pt x="98903" y="206036"/>
                  </a:lnTo>
                  <a:lnTo>
                    <a:pt x="99653" y="206391"/>
                  </a:lnTo>
                  <a:lnTo>
                    <a:pt x="100423" y="206727"/>
                  </a:lnTo>
                  <a:lnTo>
                    <a:pt x="101193" y="207063"/>
                  </a:lnTo>
                  <a:lnTo>
                    <a:pt x="101962" y="207359"/>
                  </a:lnTo>
                  <a:lnTo>
                    <a:pt x="102732" y="207655"/>
                  </a:lnTo>
                  <a:lnTo>
                    <a:pt x="103502" y="207912"/>
                  </a:lnTo>
                  <a:lnTo>
                    <a:pt x="104272" y="208168"/>
                  </a:lnTo>
                  <a:lnTo>
                    <a:pt x="105062" y="208385"/>
                  </a:lnTo>
                  <a:lnTo>
                    <a:pt x="105832" y="208583"/>
                  </a:lnTo>
                  <a:lnTo>
                    <a:pt x="106621" y="208780"/>
                  </a:lnTo>
                  <a:lnTo>
                    <a:pt x="107411" y="208938"/>
                  </a:lnTo>
                  <a:lnTo>
                    <a:pt x="108181" y="209096"/>
                  </a:lnTo>
                  <a:lnTo>
                    <a:pt x="108970" y="209214"/>
                  </a:lnTo>
                  <a:lnTo>
                    <a:pt x="109760" y="209313"/>
                  </a:lnTo>
                  <a:lnTo>
                    <a:pt x="110550" y="209412"/>
                  </a:lnTo>
                  <a:lnTo>
                    <a:pt x="111339" y="209471"/>
                  </a:lnTo>
                  <a:lnTo>
                    <a:pt x="112129" y="209511"/>
                  </a:lnTo>
                  <a:lnTo>
                    <a:pt x="112938" y="209530"/>
                  </a:lnTo>
                  <a:lnTo>
                    <a:pt x="113728" y="209550"/>
                  </a:lnTo>
                  <a:lnTo>
                    <a:pt x="114518" y="209530"/>
                  </a:lnTo>
                  <a:lnTo>
                    <a:pt x="115327" y="209491"/>
                  </a:lnTo>
                  <a:lnTo>
                    <a:pt x="116117" y="209432"/>
                  </a:lnTo>
                  <a:lnTo>
                    <a:pt x="116906" y="209333"/>
                  </a:lnTo>
                  <a:lnTo>
                    <a:pt x="117716" y="209234"/>
                  </a:lnTo>
                  <a:lnTo>
                    <a:pt x="118505" y="209116"/>
                  </a:lnTo>
                  <a:lnTo>
                    <a:pt x="119315" y="208978"/>
                  </a:lnTo>
                  <a:lnTo>
                    <a:pt x="120104" y="208800"/>
                  </a:lnTo>
                  <a:lnTo>
                    <a:pt x="120124" y="208800"/>
                  </a:lnTo>
                  <a:lnTo>
                    <a:pt x="120756" y="208563"/>
                  </a:lnTo>
                  <a:lnTo>
                    <a:pt x="121348" y="208287"/>
                  </a:lnTo>
                  <a:lnTo>
                    <a:pt x="121940" y="207990"/>
                  </a:lnTo>
                  <a:lnTo>
                    <a:pt x="122513" y="207655"/>
                  </a:lnTo>
                  <a:lnTo>
                    <a:pt x="123065" y="207319"/>
                  </a:lnTo>
                  <a:lnTo>
                    <a:pt x="123598" y="206944"/>
                  </a:lnTo>
                  <a:lnTo>
                    <a:pt x="124112" y="206549"/>
                  </a:lnTo>
                  <a:lnTo>
                    <a:pt x="124605" y="206135"/>
                  </a:lnTo>
                  <a:lnTo>
                    <a:pt x="125059" y="205681"/>
                  </a:lnTo>
                  <a:lnTo>
                    <a:pt x="125513" y="205227"/>
                  </a:lnTo>
                  <a:lnTo>
                    <a:pt x="125928" y="204753"/>
                  </a:lnTo>
                  <a:lnTo>
                    <a:pt x="126323" y="204259"/>
                  </a:lnTo>
                  <a:lnTo>
                    <a:pt x="126698" y="203746"/>
                  </a:lnTo>
                  <a:lnTo>
                    <a:pt x="127053" y="203213"/>
                  </a:lnTo>
                  <a:lnTo>
                    <a:pt x="127389" y="202680"/>
                  </a:lnTo>
                  <a:lnTo>
                    <a:pt x="127685" y="202108"/>
                  </a:lnTo>
                  <a:lnTo>
                    <a:pt x="127961" y="201535"/>
                  </a:lnTo>
                  <a:lnTo>
                    <a:pt x="128218" y="200963"/>
                  </a:lnTo>
                  <a:lnTo>
                    <a:pt x="128435" y="200370"/>
                  </a:lnTo>
                  <a:lnTo>
                    <a:pt x="128632" y="199759"/>
                  </a:lnTo>
                  <a:lnTo>
                    <a:pt x="128790" y="199147"/>
                  </a:lnTo>
                  <a:lnTo>
                    <a:pt x="128929" y="198515"/>
                  </a:lnTo>
                  <a:lnTo>
                    <a:pt x="129047" y="197883"/>
                  </a:lnTo>
                  <a:lnTo>
                    <a:pt x="129126" y="197251"/>
                  </a:lnTo>
                  <a:lnTo>
                    <a:pt x="129165" y="196600"/>
                  </a:lnTo>
                  <a:lnTo>
                    <a:pt x="129185" y="195949"/>
                  </a:lnTo>
                  <a:lnTo>
                    <a:pt x="129165" y="195297"/>
                  </a:lnTo>
                  <a:lnTo>
                    <a:pt x="129126" y="194646"/>
                  </a:lnTo>
                  <a:lnTo>
                    <a:pt x="129047" y="193994"/>
                  </a:lnTo>
                  <a:lnTo>
                    <a:pt x="128948" y="193323"/>
                  </a:lnTo>
                  <a:lnTo>
                    <a:pt x="128810" y="192672"/>
                  </a:lnTo>
                  <a:lnTo>
                    <a:pt x="128632" y="192020"/>
                  </a:lnTo>
                  <a:lnTo>
                    <a:pt x="128415" y="191349"/>
                  </a:lnTo>
                  <a:lnTo>
                    <a:pt x="128159" y="190678"/>
                  </a:lnTo>
                  <a:lnTo>
                    <a:pt x="127882" y="190046"/>
                  </a:lnTo>
                  <a:lnTo>
                    <a:pt x="127566" y="189434"/>
                  </a:lnTo>
                  <a:lnTo>
                    <a:pt x="127251" y="188842"/>
                  </a:lnTo>
                  <a:lnTo>
                    <a:pt x="126875" y="188269"/>
                  </a:lnTo>
                  <a:lnTo>
                    <a:pt x="126500" y="187717"/>
                  </a:lnTo>
                  <a:lnTo>
                    <a:pt x="126086" y="187184"/>
                  </a:lnTo>
                  <a:lnTo>
                    <a:pt x="125652" y="186670"/>
                  </a:lnTo>
                  <a:lnTo>
                    <a:pt x="125178" y="186196"/>
                  </a:lnTo>
                  <a:lnTo>
                    <a:pt x="124704" y="185723"/>
                  </a:lnTo>
                  <a:lnTo>
                    <a:pt x="124210" y="185288"/>
                  </a:lnTo>
                  <a:lnTo>
                    <a:pt x="123677" y="184894"/>
                  </a:lnTo>
                  <a:lnTo>
                    <a:pt x="123144" y="184499"/>
                  </a:lnTo>
                  <a:lnTo>
                    <a:pt x="122592" y="184143"/>
                  </a:lnTo>
                  <a:lnTo>
                    <a:pt x="122019" y="183808"/>
                  </a:lnTo>
                  <a:lnTo>
                    <a:pt x="121427" y="183512"/>
                  </a:lnTo>
                  <a:lnTo>
                    <a:pt x="120835" y="183235"/>
                  </a:lnTo>
                  <a:lnTo>
                    <a:pt x="120223" y="182998"/>
                  </a:lnTo>
                  <a:lnTo>
                    <a:pt x="119591" y="182781"/>
                  </a:lnTo>
                  <a:lnTo>
                    <a:pt x="118959" y="182584"/>
                  </a:lnTo>
                  <a:lnTo>
                    <a:pt x="118308" y="182446"/>
                  </a:lnTo>
                  <a:lnTo>
                    <a:pt x="117656" y="182308"/>
                  </a:lnTo>
                  <a:lnTo>
                    <a:pt x="116985" y="182229"/>
                  </a:lnTo>
                  <a:lnTo>
                    <a:pt x="116334" y="182150"/>
                  </a:lnTo>
                  <a:lnTo>
                    <a:pt x="115643" y="182130"/>
                  </a:lnTo>
                  <a:lnTo>
                    <a:pt x="114972" y="182130"/>
                  </a:lnTo>
                  <a:lnTo>
                    <a:pt x="114281" y="182169"/>
                  </a:lnTo>
                  <a:lnTo>
                    <a:pt x="113610" y="182248"/>
                  </a:lnTo>
                  <a:lnTo>
                    <a:pt x="112919" y="182367"/>
                  </a:lnTo>
                  <a:lnTo>
                    <a:pt x="112228" y="182505"/>
                  </a:lnTo>
                  <a:lnTo>
                    <a:pt x="111557" y="182683"/>
                  </a:lnTo>
                  <a:lnTo>
                    <a:pt x="111557" y="182683"/>
                  </a:lnTo>
                  <a:lnTo>
                    <a:pt x="149420" y="171568"/>
                  </a:lnTo>
                  <a:lnTo>
                    <a:pt x="149577" y="171055"/>
                  </a:lnTo>
                  <a:lnTo>
                    <a:pt x="149775" y="170542"/>
                  </a:lnTo>
                  <a:lnTo>
                    <a:pt x="149972" y="170068"/>
                  </a:lnTo>
                  <a:lnTo>
                    <a:pt x="150189" y="169614"/>
                  </a:lnTo>
                  <a:lnTo>
                    <a:pt x="150426" y="169121"/>
                  </a:lnTo>
                  <a:lnTo>
                    <a:pt x="150703" y="168647"/>
                  </a:lnTo>
                  <a:lnTo>
                    <a:pt x="150979" y="168173"/>
                  </a:lnTo>
                  <a:lnTo>
                    <a:pt x="151275" y="167699"/>
                  </a:lnTo>
                  <a:lnTo>
                    <a:pt x="151591" y="167245"/>
                  </a:lnTo>
                  <a:lnTo>
                    <a:pt x="151927" y="166811"/>
                  </a:lnTo>
                  <a:lnTo>
                    <a:pt x="152262" y="166377"/>
                  </a:lnTo>
                  <a:lnTo>
                    <a:pt x="152618" y="165942"/>
                  </a:lnTo>
                  <a:lnTo>
                    <a:pt x="152973" y="165528"/>
                  </a:lnTo>
                  <a:lnTo>
                    <a:pt x="153348" y="165113"/>
                  </a:lnTo>
                  <a:lnTo>
                    <a:pt x="153743" y="164699"/>
                  </a:lnTo>
                  <a:lnTo>
                    <a:pt x="154138" y="164304"/>
                  </a:lnTo>
                  <a:lnTo>
                    <a:pt x="154532" y="163929"/>
                  </a:lnTo>
                  <a:lnTo>
                    <a:pt x="154947" y="163534"/>
                  </a:lnTo>
                  <a:lnTo>
                    <a:pt x="155796" y="162803"/>
                  </a:lnTo>
                  <a:lnTo>
                    <a:pt x="156664" y="162113"/>
                  </a:lnTo>
                  <a:lnTo>
                    <a:pt x="157553" y="161441"/>
                  </a:lnTo>
                  <a:lnTo>
                    <a:pt x="158461" y="160790"/>
                  </a:lnTo>
                  <a:lnTo>
                    <a:pt x="159389" y="160198"/>
                  </a:lnTo>
                  <a:lnTo>
                    <a:pt x="160317" y="159625"/>
                  </a:lnTo>
                  <a:lnTo>
                    <a:pt x="161244" y="159072"/>
                  </a:lnTo>
                  <a:lnTo>
                    <a:pt x="162152" y="158559"/>
                  </a:lnTo>
                  <a:lnTo>
                    <a:pt x="163080" y="158085"/>
                  </a:lnTo>
                  <a:lnTo>
                    <a:pt x="163969" y="157631"/>
                  </a:lnTo>
                  <a:lnTo>
                    <a:pt x="164837" y="157217"/>
                  </a:lnTo>
                  <a:lnTo>
                    <a:pt x="165706" y="156822"/>
                  </a:lnTo>
                  <a:lnTo>
                    <a:pt x="166515" y="156467"/>
                  </a:lnTo>
                  <a:lnTo>
                    <a:pt x="167305" y="156131"/>
                  </a:lnTo>
                  <a:lnTo>
                    <a:pt x="168055" y="155835"/>
                  </a:lnTo>
                  <a:lnTo>
                    <a:pt x="169397" y="155322"/>
                  </a:lnTo>
                  <a:lnTo>
                    <a:pt x="170503" y="154927"/>
                  </a:lnTo>
                  <a:lnTo>
                    <a:pt x="171352" y="154650"/>
                  </a:lnTo>
                  <a:lnTo>
                    <a:pt x="172082" y="154433"/>
                  </a:lnTo>
                  <a:lnTo>
                    <a:pt x="168864" y="144859"/>
                  </a:lnTo>
                  <a:lnTo>
                    <a:pt x="165331" y="144859"/>
                  </a:lnTo>
                  <a:lnTo>
                    <a:pt x="165114" y="144819"/>
                  </a:lnTo>
                  <a:lnTo>
                    <a:pt x="164896" y="144760"/>
                  </a:lnTo>
                  <a:lnTo>
                    <a:pt x="164699" y="144701"/>
                  </a:lnTo>
                  <a:lnTo>
                    <a:pt x="164502" y="144602"/>
                  </a:lnTo>
                  <a:lnTo>
                    <a:pt x="164324" y="144484"/>
                  </a:lnTo>
                  <a:lnTo>
                    <a:pt x="164146" y="144365"/>
                  </a:lnTo>
                  <a:lnTo>
                    <a:pt x="164008" y="144227"/>
                  </a:lnTo>
                  <a:lnTo>
                    <a:pt x="163850" y="144069"/>
                  </a:lnTo>
                  <a:lnTo>
                    <a:pt x="163732" y="143892"/>
                  </a:lnTo>
                  <a:lnTo>
                    <a:pt x="163613" y="143714"/>
                  </a:lnTo>
                  <a:lnTo>
                    <a:pt x="163534" y="143517"/>
                  </a:lnTo>
                  <a:lnTo>
                    <a:pt x="163455" y="143319"/>
                  </a:lnTo>
                  <a:lnTo>
                    <a:pt x="163396" y="143102"/>
                  </a:lnTo>
                  <a:lnTo>
                    <a:pt x="163357" y="142885"/>
                  </a:lnTo>
                  <a:lnTo>
                    <a:pt x="163357" y="142668"/>
                  </a:lnTo>
                  <a:lnTo>
                    <a:pt x="163357" y="142451"/>
                  </a:lnTo>
                  <a:lnTo>
                    <a:pt x="163396" y="142233"/>
                  </a:lnTo>
                  <a:lnTo>
                    <a:pt x="163455" y="142016"/>
                  </a:lnTo>
                  <a:lnTo>
                    <a:pt x="163534" y="141819"/>
                  </a:lnTo>
                  <a:lnTo>
                    <a:pt x="163613" y="141621"/>
                  </a:lnTo>
                  <a:lnTo>
                    <a:pt x="163732" y="141444"/>
                  </a:lnTo>
                  <a:lnTo>
                    <a:pt x="163850" y="141266"/>
                  </a:lnTo>
                  <a:lnTo>
                    <a:pt x="164008" y="141108"/>
                  </a:lnTo>
                  <a:lnTo>
                    <a:pt x="164146" y="140970"/>
                  </a:lnTo>
                  <a:lnTo>
                    <a:pt x="164324" y="140852"/>
                  </a:lnTo>
                  <a:lnTo>
                    <a:pt x="164502" y="140733"/>
                  </a:lnTo>
                  <a:lnTo>
                    <a:pt x="164699" y="140634"/>
                  </a:lnTo>
                  <a:lnTo>
                    <a:pt x="164896" y="140575"/>
                  </a:lnTo>
                  <a:lnTo>
                    <a:pt x="165114" y="140516"/>
                  </a:lnTo>
                  <a:lnTo>
                    <a:pt x="165331" y="140476"/>
                  </a:lnTo>
                  <a:lnTo>
                    <a:pt x="186631" y="140476"/>
                  </a:lnTo>
                  <a:lnTo>
                    <a:pt x="185664" y="138502"/>
                  </a:lnTo>
                  <a:lnTo>
                    <a:pt x="184716" y="136509"/>
                  </a:lnTo>
                  <a:lnTo>
                    <a:pt x="183788" y="134436"/>
                  </a:lnTo>
                  <a:lnTo>
                    <a:pt x="182880" y="132343"/>
                  </a:lnTo>
                  <a:lnTo>
                    <a:pt x="182012" y="130191"/>
                  </a:lnTo>
                  <a:lnTo>
                    <a:pt x="181163" y="128000"/>
                  </a:lnTo>
                  <a:lnTo>
                    <a:pt x="180334" y="125750"/>
                  </a:lnTo>
                  <a:lnTo>
                    <a:pt x="179524" y="123460"/>
                  </a:lnTo>
                  <a:lnTo>
                    <a:pt x="178754" y="121130"/>
                  </a:lnTo>
                  <a:lnTo>
                    <a:pt x="178004" y="118761"/>
                  </a:lnTo>
                  <a:lnTo>
                    <a:pt x="177274" y="116333"/>
                  </a:lnTo>
                  <a:lnTo>
                    <a:pt x="176563" y="113885"/>
                  </a:lnTo>
                  <a:lnTo>
                    <a:pt x="175892" y="111378"/>
                  </a:lnTo>
                  <a:lnTo>
                    <a:pt x="175260" y="108832"/>
                  </a:lnTo>
                  <a:lnTo>
                    <a:pt x="174629" y="106226"/>
                  </a:lnTo>
                  <a:lnTo>
                    <a:pt x="174056" y="103600"/>
                  </a:lnTo>
                  <a:lnTo>
                    <a:pt x="173484" y="100935"/>
                  </a:lnTo>
                  <a:lnTo>
                    <a:pt x="172970" y="98211"/>
                  </a:lnTo>
                  <a:lnTo>
                    <a:pt x="172457" y="95467"/>
                  </a:lnTo>
                  <a:lnTo>
                    <a:pt x="172003" y="92664"/>
                  </a:lnTo>
                  <a:lnTo>
                    <a:pt x="171569" y="89841"/>
                  </a:lnTo>
                  <a:lnTo>
                    <a:pt x="171154" y="86959"/>
                  </a:lnTo>
                  <a:lnTo>
                    <a:pt x="170799" y="84057"/>
                  </a:lnTo>
                  <a:lnTo>
                    <a:pt x="170444" y="81115"/>
                  </a:lnTo>
                  <a:lnTo>
                    <a:pt x="170147" y="78115"/>
                  </a:lnTo>
                  <a:lnTo>
                    <a:pt x="169871" y="75095"/>
                  </a:lnTo>
                  <a:lnTo>
                    <a:pt x="169634" y="72035"/>
                  </a:lnTo>
                  <a:lnTo>
                    <a:pt x="169437" y="68955"/>
                  </a:lnTo>
                  <a:lnTo>
                    <a:pt x="169279" y="65816"/>
                  </a:lnTo>
                  <a:lnTo>
                    <a:pt x="169141" y="62658"/>
                  </a:lnTo>
                  <a:lnTo>
                    <a:pt x="169062" y="59440"/>
                  </a:lnTo>
                  <a:lnTo>
                    <a:pt x="169002" y="56222"/>
                  </a:lnTo>
                  <a:lnTo>
                    <a:pt x="168983" y="54840"/>
                  </a:lnTo>
                  <a:lnTo>
                    <a:pt x="168943" y="53498"/>
                  </a:lnTo>
                  <a:lnTo>
                    <a:pt x="168884" y="52175"/>
                  </a:lnTo>
                  <a:lnTo>
                    <a:pt x="168825" y="50872"/>
                  </a:lnTo>
                  <a:lnTo>
                    <a:pt x="168766" y="49589"/>
                  </a:lnTo>
                  <a:lnTo>
                    <a:pt x="168667" y="48346"/>
                  </a:lnTo>
                  <a:lnTo>
                    <a:pt x="168568" y="47102"/>
                  </a:lnTo>
                  <a:lnTo>
                    <a:pt x="168469" y="45878"/>
                  </a:lnTo>
                  <a:lnTo>
                    <a:pt x="168351" y="44693"/>
                  </a:lnTo>
                  <a:lnTo>
                    <a:pt x="168213" y="43509"/>
                  </a:lnTo>
                  <a:lnTo>
                    <a:pt x="168055" y="42364"/>
                  </a:lnTo>
                  <a:lnTo>
                    <a:pt x="167917" y="41219"/>
                  </a:lnTo>
                  <a:lnTo>
                    <a:pt x="167739" y="40114"/>
                  </a:lnTo>
                  <a:lnTo>
                    <a:pt x="167561" y="39008"/>
                  </a:lnTo>
                  <a:lnTo>
                    <a:pt x="167364" y="37942"/>
                  </a:lnTo>
                  <a:lnTo>
                    <a:pt x="167167" y="36876"/>
                  </a:lnTo>
                  <a:lnTo>
                    <a:pt x="166969" y="35830"/>
                  </a:lnTo>
                  <a:lnTo>
                    <a:pt x="166732" y="34823"/>
                  </a:lnTo>
                  <a:lnTo>
                    <a:pt x="166515" y="33816"/>
                  </a:lnTo>
                  <a:lnTo>
                    <a:pt x="166278" y="32829"/>
                  </a:lnTo>
                  <a:lnTo>
                    <a:pt x="166022" y="31882"/>
                  </a:lnTo>
                  <a:lnTo>
                    <a:pt x="165765" y="30934"/>
                  </a:lnTo>
                  <a:lnTo>
                    <a:pt x="165489" y="30006"/>
                  </a:lnTo>
                  <a:lnTo>
                    <a:pt x="165212" y="29098"/>
                  </a:lnTo>
                  <a:lnTo>
                    <a:pt x="164916" y="28210"/>
                  </a:lnTo>
                  <a:lnTo>
                    <a:pt x="164620" y="27341"/>
                  </a:lnTo>
                  <a:lnTo>
                    <a:pt x="164324" y="26492"/>
                  </a:lnTo>
                  <a:lnTo>
                    <a:pt x="164008" y="25643"/>
                  </a:lnTo>
                  <a:lnTo>
                    <a:pt x="163692" y="24834"/>
                  </a:lnTo>
                  <a:lnTo>
                    <a:pt x="163357" y="24025"/>
                  </a:lnTo>
                  <a:lnTo>
                    <a:pt x="163021" y="23235"/>
                  </a:lnTo>
                  <a:lnTo>
                    <a:pt x="162666" y="22465"/>
                  </a:lnTo>
                  <a:lnTo>
                    <a:pt x="162310" y="21715"/>
                  </a:lnTo>
                  <a:lnTo>
                    <a:pt x="161955" y="20985"/>
                  </a:lnTo>
                  <a:lnTo>
                    <a:pt x="161580" y="20254"/>
                  </a:lnTo>
                  <a:lnTo>
                    <a:pt x="161205" y="19563"/>
                  </a:lnTo>
                  <a:lnTo>
                    <a:pt x="160830" y="18872"/>
                  </a:lnTo>
                  <a:lnTo>
                    <a:pt x="160435" y="18201"/>
                  </a:lnTo>
                  <a:lnTo>
                    <a:pt x="160040" y="17530"/>
                  </a:lnTo>
                  <a:lnTo>
                    <a:pt x="159626" y="16898"/>
                  </a:lnTo>
                  <a:lnTo>
                    <a:pt x="159231" y="16267"/>
                  </a:lnTo>
                  <a:lnTo>
                    <a:pt x="158816" y="15655"/>
                  </a:lnTo>
                  <a:lnTo>
                    <a:pt x="158382" y="15062"/>
                  </a:lnTo>
                  <a:lnTo>
                    <a:pt x="157967" y="14470"/>
                  </a:lnTo>
                  <a:lnTo>
                    <a:pt x="157533" y="13917"/>
                  </a:lnTo>
                  <a:lnTo>
                    <a:pt x="157099" y="13365"/>
                  </a:lnTo>
                  <a:lnTo>
                    <a:pt x="156645" y="12812"/>
                  </a:lnTo>
                  <a:lnTo>
                    <a:pt x="156210" y="12299"/>
                  </a:lnTo>
                  <a:lnTo>
                    <a:pt x="155756" y="11785"/>
                  </a:lnTo>
                  <a:lnTo>
                    <a:pt x="155283" y="11292"/>
                  </a:lnTo>
                  <a:lnTo>
                    <a:pt x="154829" y="10798"/>
                  </a:lnTo>
                  <a:lnTo>
                    <a:pt x="154355" y="10325"/>
                  </a:lnTo>
                  <a:lnTo>
                    <a:pt x="153901" y="9870"/>
                  </a:lnTo>
                  <a:lnTo>
                    <a:pt x="153407" y="9436"/>
                  </a:lnTo>
                  <a:lnTo>
                    <a:pt x="152933" y="9002"/>
                  </a:lnTo>
                  <a:lnTo>
                    <a:pt x="152460" y="8587"/>
                  </a:lnTo>
                  <a:lnTo>
                    <a:pt x="151473" y="7778"/>
                  </a:lnTo>
                  <a:lnTo>
                    <a:pt x="150505" y="7028"/>
                  </a:lnTo>
                  <a:lnTo>
                    <a:pt x="149499" y="6317"/>
                  </a:lnTo>
                  <a:lnTo>
                    <a:pt x="148492" y="5666"/>
                  </a:lnTo>
                  <a:lnTo>
                    <a:pt x="147485" y="5054"/>
                  </a:lnTo>
                  <a:lnTo>
                    <a:pt x="146458" y="4481"/>
                  </a:lnTo>
                  <a:lnTo>
                    <a:pt x="145432" y="3948"/>
                  </a:lnTo>
                  <a:lnTo>
                    <a:pt x="144386" y="3455"/>
                  </a:lnTo>
                  <a:lnTo>
                    <a:pt x="143359" y="3001"/>
                  </a:lnTo>
                  <a:lnTo>
                    <a:pt x="142333" y="2586"/>
                  </a:lnTo>
                  <a:lnTo>
                    <a:pt x="141286" y="2211"/>
                  </a:lnTo>
                  <a:lnTo>
                    <a:pt x="140260" y="1875"/>
                  </a:lnTo>
                  <a:lnTo>
                    <a:pt x="139233" y="1560"/>
                  </a:lnTo>
                  <a:lnTo>
                    <a:pt x="138207" y="1283"/>
                  </a:lnTo>
                  <a:lnTo>
                    <a:pt x="137180" y="1046"/>
                  </a:lnTo>
                  <a:lnTo>
                    <a:pt x="136173" y="829"/>
                  </a:lnTo>
                  <a:lnTo>
                    <a:pt x="135167" y="651"/>
                  </a:lnTo>
                  <a:lnTo>
                    <a:pt x="134160" y="474"/>
                  </a:lnTo>
                  <a:lnTo>
                    <a:pt x="133193" y="355"/>
                  </a:lnTo>
                  <a:lnTo>
                    <a:pt x="132205" y="237"/>
                  </a:lnTo>
                  <a:lnTo>
                    <a:pt x="131258" y="138"/>
                  </a:lnTo>
                  <a:lnTo>
                    <a:pt x="130310" y="79"/>
                  </a:lnTo>
                  <a:lnTo>
                    <a:pt x="129402" y="39"/>
                  </a:lnTo>
                  <a:lnTo>
                    <a:pt x="128494" y="0"/>
                  </a:lnTo>
                  <a:close/>
                </a:path>
              </a:pathLst>
            </a:custGeom>
            <a:solidFill>
              <a:srgbClr val="E1E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580015" y="4071493"/>
              <a:ext cx="442145" cy="311056"/>
            </a:xfrm>
            <a:custGeom>
              <a:avLst/>
              <a:gdLst/>
              <a:ahLst/>
              <a:cxnLst/>
              <a:rect l="l" t="t" r="r" b="b"/>
              <a:pathLst>
                <a:path w="42009" h="29554" extrusionOk="0">
                  <a:moveTo>
                    <a:pt x="28348" y="1"/>
                  </a:moveTo>
                  <a:lnTo>
                    <a:pt x="27717" y="21"/>
                  </a:lnTo>
                  <a:lnTo>
                    <a:pt x="27085" y="60"/>
                  </a:lnTo>
                  <a:lnTo>
                    <a:pt x="26433" y="119"/>
                  </a:lnTo>
                  <a:lnTo>
                    <a:pt x="25802" y="218"/>
                  </a:lnTo>
                  <a:lnTo>
                    <a:pt x="25782" y="139"/>
                  </a:lnTo>
                  <a:lnTo>
                    <a:pt x="0" y="7720"/>
                  </a:lnTo>
                  <a:lnTo>
                    <a:pt x="494" y="7877"/>
                  </a:lnTo>
                  <a:lnTo>
                    <a:pt x="1264" y="8114"/>
                  </a:lnTo>
                  <a:lnTo>
                    <a:pt x="2271" y="8470"/>
                  </a:lnTo>
                  <a:lnTo>
                    <a:pt x="3495" y="8924"/>
                  </a:lnTo>
                  <a:lnTo>
                    <a:pt x="4876" y="9496"/>
                  </a:lnTo>
                  <a:lnTo>
                    <a:pt x="5627" y="9812"/>
                  </a:lnTo>
                  <a:lnTo>
                    <a:pt x="6416" y="10148"/>
                  </a:lnTo>
                  <a:lnTo>
                    <a:pt x="7206" y="10523"/>
                  </a:lnTo>
                  <a:lnTo>
                    <a:pt x="8035" y="10918"/>
                  </a:lnTo>
                  <a:lnTo>
                    <a:pt x="8884" y="11352"/>
                  </a:lnTo>
                  <a:lnTo>
                    <a:pt x="9733" y="11786"/>
                  </a:lnTo>
                  <a:lnTo>
                    <a:pt x="10601" y="12280"/>
                  </a:lnTo>
                  <a:lnTo>
                    <a:pt x="11470" y="12773"/>
                  </a:lnTo>
                  <a:lnTo>
                    <a:pt x="12338" y="13306"/>
                  </a:lnTo>
                  <a:lnTo>
                    <a:pt x="13187" y="13879"/>
                  </a:lnTo>
                  <a:lnTo>
                    <a:pt x="14056" y="14471"/>
                  </a:lnTo>
                  <a:lnTo>
                    <a:pt x="14885" y="15083"/>
                  </a:lnTo>
                  <a:lnTo>
                    <a:pt x="15714" y="15734"/>
                  </a:lnTo>
                  <a:lnTo>
                    <a:pt x="16524" y="16406"/>
                  </a:lnTo>
                  <a:lnTo>
                    <a:pt x="17313" y="17096"/>
                  </a:lnTo>
                  <a:lnTo>
                    <a:pt x="18063" y="17827"/>
                  </a:lnTo>
                  <a:lnTo>
                    <a:pt x="18774" y="18597"/>
                  </a:lnTo>
                  <a:lnTo>
                    <a:pt x="19110" y="18992"/>
                  </a:lnTo>
                  <a:lnTo>
                    <a:pt x="19445" y="19386"/>
                  </a:lnTo>
                  <a:lnTo>
                    <a:pt x="19781" y="19781"/>
                  </a:lnTo>
                  <a:lnTo>
                    <a:pt x="20077" y="20196"/>
                  </a:lnTo>
                  <a:lnTo>
                    <a:pt x="20393" y="20630"/>
                  </a:lnTo>
                  <a:lnTo>
                    <a:pt x="20669" y="21045"/>
                  </a:lnTo>
                  <a:lnTo>
                    <a:pt x="20945" y="21479"/>
                  </a:lnTo>
                  <a:lnTo>
                    <a:pt x="21202" y="21933"/>
                  </a:lnTo>
                  <a:lnTo>
                    <a:pt x="21459" y="22387"/>
                  </a:lnTo>
                  <a:lnTo>
                    <a:pt x="21696" y="22841"/>
                  </a:lnTo>
                  <a:lnTo>
                    <a:pt x="22012" y="23512"/>
                  </a:lnTo>
                  <a:lnTo>
                    <a:pt x="22288" y="24243"/>
                  </a:lnTo>
                  <a:lnTo>
                    <a:pt x="22545" y="25032"/>
                  </a:lnTo>
                  <a:lnTo>
                    <a:pt x="22762" y="25861"/>
                  </a:lnTo>
                  <a:lnTo>
                    <a:pt x="22959" y="26710"/>
                  </a:lnTo>
                  <a:lnTo>
                    <a:pt x="23097" y="27618"/>
                  </a:lnTo>
                  <a:lnTo>
                    <a:pt x="23216" y="28566"/>
                  </a:lnTo>
                  <a:lnTo>
                    <a:pt x="23295" y="29553"/>
                  </a:lnTo>
                  <a:lnTo>
                    <a:pt x="33520" y="26552"/>
                  </a:lnTo>
                  <a:lnTo>
                    <a:pt x="33501" y="26473"/>
                  </a:lnTo>
                  <a:lnTo>
                    <a:pt x="34093" y="26217"/>
                  </a:lnTo>
                  <a:lnTo>
                    <a:pt x="34665" y="25921"/>
                  </a:lnTo>
                  <a:lnTo>
                    <a:pt x="35218" y="25605"/>
                  </a:lnTo>
                  <a:lnTo>
                    <a:pt x="35771" y="25269"/>
                  </a:lnTo>
                  <a:lnTo>
                    <a:pt x="36284" y="24914"/>
                  </a:lnTo>
                  <a:lnTo>
                    <a:pt x="36797" y="24539"/>
                  </a:lnTo>
                  <a:lnTo>
                    <a:pt x="37271" y="24144"/>
                  </a:lnTo>
                  <a:lnTo>
                    <a:pt x="37725" y="23710"/>
                  </a:lnTo>
                  <a:lnTo>
                    <a:pt x="38179" y="23275"/>
                  </a:lnTo>
                  <a:lnTo>
                    <a:pt x="38594" y="22821"/>
                  </a:lnTo>
                  <a:lnTo>
                    <a:pt x="38989" y="22348"/>
                  </a:lnTo>
                  <a:lnTo>
                    <a:pt x="39364" y="21854"/>
                  </a:lnTo>
                  <a:lnTo>
                    <a:pt x="39719" y="21341"/>
                  </a:lnTo>
                  <a:lnTo>
                    <a:pt x="40035" y="20828"/>
                  </a:lnTo>
                  <a:lnTo>
                    <a:pt x="40351" y="20295"/>
                  </a:lnTo>
                  <a:lnTo>
                    <a:pt x="40627" y="19742"/>
                  </a:lnTo>
                  <a:lnTo>
                    <a:pt x="40884" y="19169"/>
                  </a:lnTo>
                  <a:lnTo>
                    <a:pt x="41121" y="18597"/>
                  </a:lnTo>
                  <a:lnTo>
                    <a:pt x="41318" y="18024"/>
                  </a:lnTo>
                  <a:lnTo>
                    <a:pt x="41496" y="17432"/>
                  </a:lnTo>
                  <a:lnTo>
                    <a:pt x="41654" y="16820"/>
                  </a:lnTo>
                  <a:lnTo>
                    <a:pt x="41772" y="16228"/>
                  </a:lnTo>
                  <a:lnTo>
                    <a:pt x="41871" y="15596"/>
                  </a:lnTo>
                  <a:lnTo>
                    <a:pt x="41950" y="14984"/>
                  </a:lnTo>
                  <a:lnTo>
                    <a:pt x="41989" y="14353"/>
                  </a:lnTo>
                  <a:lnTo>
                    <a:pt x="42009" y="13721"/>
                  </a:lnTo>
                  <a:lnTo>
                    <a:pt x="41989" y="13089"/>
                  </a:lnTo>
                  <a:lnTo>
                    <a:pt x="41930" y="12438"/>
                  </a:lnTo>
                  <a:lnTo>
                    <a:pt x="41851" y="11806"/>
                  </a:lnTo>
                  <a:lnTo>
                    <a:pt x="41752" y="11174"/>
                  </a:lnTo>
                  <a:lnTo>
                    <a:pt x="41614" y="10523"/>
                  </a:lnTo>
                  <a:lnTo>
                    <a:pt x="41437" y="9891"/>
                  </a:lnTo>
                  <a:lnTo>
                    <a:pt x="41239" y="9259"/>
                  </a:lnTo>
                  <a:lnTo>
                    <a:pt x="41002" y="8647"/>
                  </a:lnTo>
                  <a:lnTo>
                    <a:pt x="40746" y="8035"/>
                  </a:lnTo>
                  <a:lnTo>
                    <a:pt x="40469" y="7463"/>
                  </a:lnTo>
                  <a:lnTo>
                    <a:pt x="40173" y="6910"/>
                  </a:lnTo>
                  <a:lnTo>
                    <a:pt x="39838" y="6357"/>
                  </a:lnTo>
                  <a:lnTo>
                    <a:pt x="39482" y="5824"/>
                  </a:lnTo>
                  <a:lnTo>
                    <a:pt x="39107" y="5331"/>
                  </a:lnTo>
                  <a:lnTo>
                    <a:pt x="38712" y="4837"/>
                  </a:lnTo>
                  <a:lnTo>
                    <a:pt x="38298" y="4383"/>
                  </a:lnTo>
                  <a:lnTo>
                    <a:pt x="37863" y="3929"/>
                  </a:lnTo>
                  <a:lnTo>
                    <a:pt x="37409" y="3515"/>
                  </a:lnTo>
                  <a:lnTo>
                    <a:pt x="36936" y="3100"/>
                  </a:lnTo>
                  <a:lnTo>
                    <a:pt x="36462" y="2725"/>
                  </a:lnTo>
                  <a:lnTo>
                    <a:pt x="35949" y="2370"/>
                  </a:lnTo>
                  <a:lnTo>
                    <a:pt x="35435" y="2034"/>
                  </a:lnTo>
                  <a:lnTo>
                    <a:pt x="34902" y="1718"/>
                  </a:lnTo>
                  <a:lnTo>
                    <a:pt x="34350" y="1442"/>
                  </a:lnTo>
                  <a:lnTo>
                    <a:pt x="33797" y="1166"/>
                  </a:lnTo>
                  <a:lnTo>
                    <a:pt x="33224" y="948"/>
                  </a:lnTo>
                  <a:lnTo>
                    <a:pt x="32632" y="731"/>
                  </a:lnTo>
                  <a:lnTo>
                    <a:pt x="32040" y="534"/>
                  </a:lnTo>
                  <a:lnTo>
                    <a:pt x="31448" y="376"/>
                  </a:lnTo>
                  <a:lnTo>
                    <a:pt x="30836" y="257"/>
                  </a:lnTo>
                  <a:lnTo>
                    <a:pt x="30224" y="139"/>
                  </a:lnTo>
                  <a:lnTo>
                    <a:pt x="29612" y="80"/>
                  </a:lnTo>
                  <a:lnTo>
                    <a:pt x="28980" y="21"/>
                  </a:lnTo>
                  <a:lnTo>
                    <a:pt x="28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4568784" y="4332460"/>
              <a:ext cx="479961" cy="394982"/>
            </a:xfrm>
            <a:custGeom>
              <a:avLst/>
              <a:gdLst/>
              <a:ahLst/>
              <a:cxnLst/>
              <a:rect l="l" t="t" r="r" b="b"/>
              <a:pathLst>
                <a:path w="45602" h="37528" extrusionOk="0">
                  <a:moveTo>
                    <a:pt x="37864" y="0"/>
                  </a:moveTo>
                  <a:lnTo>
                    <a:pt x="1" y="11115"/>
                  </a:lnTo>
                  <a:lnTo>
                    <a:pt x="1" y="11115"/>
                  </a:lnTo>
                  <a:lnTo>
                    <a:pt x="672" y="10937"/>
                  </a:lnTo>
                  <a:lnTo>
                    <a:pt x="1363" y="10799"/>
                  </a:lnTo>
                  <a:lnTo>
                    <a:pt x="2054" y="10680"/>
                  </a:lnTo>
                  <a:lnTo>
                    <a:pt x="2725" y="10601"/>
                  </a:lnTo>
                  <a:lnTo>
                    <a:pt x="3416" y="10562"/>
                  </a:lnTo>
                  <a:lnTo>
                    <a:pt x="4087" y="10562"/>
                  </a:lnTo>
                  <a:lnTo>
                    <a:pt x="4778" y="10582"/>
                  </a:lnTo>
                  <a:lnTo>
                    <a:pt x="5429" y="10661"/>
                  </a:lnTo>
                  <a:lnTo>
                    <a:pt x="6100" y="10740"/>
                  </a:lnTo>
                  <a:lnTo>
                    <a:pt x="6752" y="10878"/>
                  </a:lnTo>
                  <a:lnTo>
                    <a:pt x="7403" y="11016"/>
                  </a:lnTo>
                  <a:lnTo>
                    <a:pt x="8035" y="11213"/>
                  </a:lnTo>
                  <a:lnTo>
                    <a:pt x="8667" y="11430"/>
                  </a:lnTo>
                  <a:lnTo>
                    <a:pt x="9279" y="11667"/>
                  </a:lnTo>
                  <a:lnTo>
                    <a:pt x="9871" y="11944"/>
                  </a:lnTo>
                  <a:lnTo>
                    <a:pt x="10463" y="12240"/>
                  </a:lnTo>
                  <a:lnTo>
                    <a:pt x="11036" y="12575"/>
                  </a:lnTo>
                  <a:lnTo>
                    <a:pt x="11588" y="12931"/>
                  </a:lnTo>
                  <a:lnTo>
                    <a:pt x="12121" y="13326"/>
                  </a:lnTo>
                  <a:lnTo>
                    <a:pt x="12654" y="13720"/>
                  </a:lnTo>
                  <a:lnTo>
                    <a:pt x="13148" y="14155"/>
                  </a:lnTo>
                  <a:lnTo>
                    <a:pt x="13622" y="14628"/>
                  </a:lnTo>
                  <a:lnTo>
                    <a:pt x="14096" y="15102"/>
                  </a:lnTo>
                  <a:lnTo>
                    <a:pt x="14530" y="15616"/>
                  </a:lnTo>
                  <a:lnTo>
                    <a:pt x="14944" y="16149"/>
                  </a:lnTo>
                  <a:lnTo>
                    <a:pt x="15319" y="16701"/>
                  </a:lnTo>
                  <a:lnTo>
                    <a:pt x="15695" y="17274"/>
                  </a:lnTo>
                  <a:lnTo>
                    <a:pt x="16010" y="17866"/>
                  </a:lnTo>
                  <a:lnTo>
                    <a:pt x="16326" y="18478"/>
                  </a:lnTo>
                  <a:lnTo>
                    <a:pt x="16603" y="19110"/>
                  </a:lnTo>
                  <a:lnTo>
                    <a:pt x="16859" y="19781"/>
                  </a:lnTo>
                  <a:lnTo>
                    <a:pt x="17076" y="20452"/>
                  </a:lnTo>
                  <a:lnTo>
                    <a:pt x="17254" y="21104"/>
                  </a:lnTo>
                  <a:lnTo>
                    <a:pt x="17392" y="21755"/>
                  </a:lnTo>
                  <a:lnTo>
                    <a:pt x="17491" y="22426"/>
                  </a:lnTo>
                  <a:lnTo>
                    <a:pt x="17570" y="23078"/>
                  </a:lnTo>
                  <a:lnTo>
                    <a:pt x="17609" y="23729"/>
                  </a:lnTo>
                  <a:lnTo>
                    <a:pt x="17629" y="24381"/>
                  </a:lnTo>
                  <a:lnTo>
                    <a:pt x="17609" y="25032"/>
                  </a:lnTo>
                  <a:lnTo>
                    <a:pt x="17570" y="25683"/>
                  </a:lnTo>
                  <a:lnTo>
                    <a:pt x="17491" y="26315"/>
                  </a:lnTo>
                  <a:lnTo>
                    <a:pt x="17373" y="26947"/>
                  </a:lnTo>
                  <a:lnTo>
                    <a:pt x="17234" y="27579"/>
                  </a:lnTo>
                  <a:lnTo>
                    <a:pt x="17076" y="28191"/>
                  </a:lnTo>
                  <a:lnTo>
                    <a:pt x="16879" y="28802"/>
                  </a:lnTo>
                  <a:lnTo>
                    <a:pt x="16662" y="29395"/>
                  </a:lnTo>
                  <a:lnTo>
                    <a:pt x="16405" y="29967"/>
                  </a:lnTo>
                  <a:lnTo>
                    <a:pt x="16129" y="30540"/>
                  </a:lnTo>
                  <a:lnTo>
                    <a:pt x="15833" y="31112"/>
                  </a:lnTo>
                  <a:lnTo>
                    <a:pt x="15497" y="31645"/>
                  </a:lnTo>
                  <a:lnTo>
                    <a:pt x="15142" y="32178"/>
                  </a:lnTo>
                  <a:lnTo>
                    <a:pt x="14767" y="32691"/>
                  </a:lnTo>
                  <a:lnTo>
                    <a:pt x="14372" y="33185"/>
                  </a:lnTo>
                  <a:lnTo>
                    <a:pt x="13957" y="33659"/>
                  </a:lnTo>
                  <a:lnTo>
                    <a:pt x="13503" y="34113"/>
                  </a:lnTo>
                  <a:lnTo>
                    <a:pt x="13049" y="34567"/>
                  </a:lnTo>
                  <a:lnTo>
                    <a:pt x="12556" y="34981"/>
                  </a:lnTo>
                  <a:lnTo>
                    <a:pt x="12042" y="35376"/>
                  </a:lnTo>
                  <a:lnTo>
                    <a:pt x="11509" y="35751"/>
                  </a:lnTo>
                  <a:lnTo>
                    <a:pt x="10957" y="36087"/>
                  </a:lnTo>
                  <a:lnTo>
                    <a:pt x="10384" y="36422"/>
                  </a:lnTo>
                  <a:lnTo>
                    <a:pt x="9792" y="36719"/>
                  </a:lnTo>
                  <a:lnTo>
                    <a:pt x="9200" y="36995"/>
                  </a:lnTo>
                  <a:lnTo>
                    <a:pt x="8568" y="37232"/>
                  </a:lnTo>
                  <a:lnTo>
                    <a:pt x="8154" y="37390"/>
                  </a:lnTo>
                  <a:lnTo>
                    <a:pt x="7739" y="37528"/>
                  </a:lnTo>
                  <a:lnTo>
                    <a:pt x="45602" y="26414"/>
                  </a:lnTo>
                  <a:lnTo>
                    <a:pt x="44793" y="25506"/>
                  </a:lnTo>
                  <a:lnTo>
                    <a:pt x="44042" y="24578"/>
                  </a:lnTo>
                  <a:lnTo>
                    <a:pt x="43332" y="23670"/>
                  </a:lnTo>
                  <a:lnTo>
                    <a:pt x="42680" y="22742"/>
                  </a:lnTo>
                  <a:lnTo>
                    <a:pt x="42049" y="21834"/>
                  </a:lnTo>
                  <a:lnTo>
                    <a:pt x="41476" y="20906"/>
                  </a:lnTo>
                  <a:lnTo>
                    <a:pt x="40923" y="19978"/>
                  </a:lnTo>
                  <a:lnTo>
                    <a:pt x="40430" y="19070"/>
                  </a:lnTo>
                  <a:lnTo>
                    <a:pt x="39976" y="18162"/>
                  </a:lnTo>
                  <a:lnTo>
                    <a:pt x="39542" y="17234"/>
                  </a:lnTo>
                  <a:lnTo>
                    <a:pt x="39147" y="16346"/>
                  </a:lnTo>
                  <a:lnTo>
                    <a:pt x="38791" y="15438"/>
                  </a:lnTo>
                  <a:lnTo>
                    <a:pt x="38476" y="14550"/>
                  </a:lnTo>
                  <a:lnTo>
                    <a:pt x="38199" y="13661"/>
                  </a:lnTo>
                  <a:lnTo>
                    <a:pt x="37943" y="12773"/>
                  </a:lnTo>
                  <a:lnTo>
                    <a:pt x="37725" y="11904"/>
                  </a:lnTo>
                  <a:lnTo>
                    <a:pt x="37528" y="11055"/>
                  </a:lnTo>
                  <a:lnTo>
                    <a:pt x="37370" y="10207"/>
                  </a:lnTo>
                  <a:lnTo>
                    <a:pt x="37252" y="9358"/>
                  </a:lnTo>
                  <a:lnTo>
                    <a:pt x="37153" y="8548"/>
                  </a:lnTo>
                  <a:lnTo>
                    <a:pt x="37074" y="7739"/>
                  </a:lnTo>
                  <a:lnTo>
                    <a:pt x="37034" y="6930"/>
                  </a:lnTo>
                  <a:lnTo>
                    <a:pt x="37015" y="6160"/>
                  </a:lnTo>
                  <a:lnTo>
                    <a:pt x="37015" y="5390"/>
                  </a:lnTo>
                  <a:lnTo>
                    <a:pt x="37054" y="4659"/>
                  </a:lnTo>
                  <a:lnTo>
                    <a:pt x="37094" y="3929"/>
                  </a:lnTo>
                  <a:lnTo>
                    <a:pt x="37173" y="3218"/>
                  </a:lnTo>
                  <a:lnTo>
                    <a:pt x="37271" y="2527"/>
                  </a:lnTo>
                  <a:lnTo>
                    <a:pt x="37390" y="1876"/>
                  </a:lnTo>
                  <a:lnTo>
                    <a:pt x="37528" y="1224"/>
                  </a:lnTo>
                  <a:lnTo>
                    <a:pt x="37686" y="612"/>
                  </a:lnTo>
                  <a:lnTo>
                    <a:pt x="378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4120197" y="2868075"/>
              <a:ext cx="765452" cy="240612"/>
            </a:xfrm>
            <a:custGeom>
              <a:avLst/>
              <a:gdLst/>
              <a:ahLst/>
              <a:cxnLst/>
              <a:rect l="l" t="t" r="r" b="b"/>
              <a:pathLst>
                <a:path w="72727" h="22861" extrusionOk="0">
                  <a:moveTo>
                    <a:pt x="71956" y="0"/>
                  </a:moveTo>
                  <a:lnTo>
                    <a:pt x="71779" y="20"/>
                  </a:lnTo>
                  <a:lnTo>
                    <a:pt x="71621" y="60"/>
                  </a:lnTo>
                  <a:lnTo>
                    <a:pt x="71443" y="158"/>
                  </a:lnTo>
                  <a:lnTo>
                    <a:pt x="67219" y="2981"/>
                  </a:lnTo>
                  <a:lnTo>
                    <a:pt x="66942" y="3139"/>
                  </a:lnTo>
                  <a:lnTo>
                    <a:pt x="66686" y="3297"/>
                  </a:lnTo>
                  <a:lnTo>
                    <a:pt x="66409" y="3396"/>
                  </a:lnTo>
                  <a:lnTo>
                    <a:pt x="66133" y="3494"/>
                  </a:lnTo>
                  <a:lnTo>
                    <a:pt x="65857" y="3554"/>
                  </a:lnTo>
                  <a:lnTo>
                    <a:pt x="65560" y="3613"/>
                  </a:lnTo>
                  <a:lnTo>
                    <a:pt x="65284" y="3633"/>
                  </a:lnTo>
                  <a:lnTo>
                    <a:pt x="64988" y="3652"/>
                  </a:lnTo>
                  <a:lnTo>
                    <a:pt x="64376" y="3652"/>
                  </a:lnTo>
                  <a:lnTo>
                    <a:pt x="63725" y="3613"/>
                  </a:lnTo>
                  <a:lnTo>
                    <a:pt x="63053" y="3593"/>
                  </a:lnTo>
                  <a:lnTo>
                    <a:pt x="62323" y="3554"/>
                  </a:lnTo>
                  <a:lnTo>
                    <a:pt x="61415" y="3514"/>
                  </a:lnTo>
                  <a:lnTo>
                    <a:pt x="61000" y="3494"/>
                  </a:lnTo>
                  <a:lnTo>
                    <a:pt x="60605" y="3514"/>
                  </a:lnTo>
                  <a:lnTo>
                    <a:pt x="60211" y="3554"/>
                  </a:lnTo>
                  <a:lnTo>
                    <a:pt x="60013" y="3593"/>
                  </a:lnTo>
                  <a:lnTo>
                    <a:pt x="59816" y="3633"/>
                  </a:lnTo>
                  <a:lnTo>
                    <a:pt x="59618" y="3692"/>
                  </a:lnTo>
                  <a:lnTo>
                    <a:pt x="59421" y="3791"/>
                  </a:lnTo>
                  <a:lnTo>
                    <a:pt x="59243" y="3889"/>
                  </a:lnTo>
                  <a:lnTo>
                    <a:pt x="59046" y="4008"/>
                  </a:lnTo>
                  <a:lnTo>
                    <a:pt x="58592" y="4324"/>
                  </a:lnTo>
                  <a:lnTo>
                    <a:pt x="58019" y="4758"/>
                  </a:lnTo>
                  <a:lnTo>
                    <a:pt x="56677" y="5804"/>
                  </a:lnTo>
                  <a:lnTo>
                    <a:pt x="56006" y="6298"/>
                  </a:lnTo>
                  <a:lnTo>
                    <a:pt x="55374" y="6732"/>
                  </a:lnTo>
                  <a:lnTo>
                    <a:pt x="55098" y="6890"/>
                  </a:lnTo>
                  <a:lnTo>
                    <a:pt x="54861" y="7008"/>
                  </a:lnTo>
                  <a:lnTo>
                    <a:pt x="54644" y="7087"/>
                  </a:lnTo>
                  <a:lnTo>
                    <a:pt x="54565" y="7107"/>
                  </a:lnTo>
                  <a:lnTo>
                    <a:pt x="54486" y="7107"/>
                  </a:lnTo>
                  <a:lnTo>
                    <a:pt x="53242" y="7068"/>
                  </a:lnTo>
                  <a:lnTo>
                    <a:pt x="52097" y="7008"/>
                  </a:lnTo>
                  <a:lnTo>
                    <a:pt x="51011" y="6989"/>
                  </a:lnTo>
                  <a:lnTo>
                    <a:pt x="50478" y="6989"/>
                  </a:lnTo>
                  <a:lnTo>
                    <a:pt x="49965" y="7008"/>
                  </a:lnTo>
                  <a:lnTo>
                    <a:pt x="49452" y="7048"/>
                  </a:lnTo>
                  <a:lnTo>
                    <a:pt x="48939" y="7127"/>
                  </a:lnTo>
                  <a:lnTo>
                    <a:pt x="48425" y="7226"/>
                  </a:lnTo>
                  <a:lnTo>
                    <a:pt x="47932" y="7364"/>
                  </a:lnTo>
                  <a:lnTo>
                    <a:pt x="47419" y="7541"/>
                  </a:lnTo>
                  <a:lnTo>
                    <a:pt x="46905" y="7778"/>
                  </a:lnTo>
                  <a:lnTo>
                    <a:pt x="46392" y="8055"/>
                  </a:lnTo>
                  <a:lnTo>
                    <a:pt x="45879" y="8371"/>
                  </a:lnTo>
                  <a:lnTo>
                    <a:pt x="45287" y="8785"/>
                  </a:lnTo>
                  <a:lnTo>
                    <a:pt x="44714" y="9200"/>
                  </a:lnTo>
                  <a:lnTo>
                    <a:pt x="44201" y="9555"/>
                  </a:lnTo>
                  <a:lnTo>
                    <a:pt x="43688" y="9891"/>
                  </a:lnTo>
                  <a:lnTo>
                    <a:pt x="43431" y="10048"/>
                  </a:lnTo>
                  <a:lnTo>
                    <a:pt x="43174" y="10187"/>
                  </a:lnTo>
                  <a:lnTo>
                    <a:pt x="42898" y="10285"/>
                  </a:lnTo>
                  <a:lnTo>
                    <a:pt x="42641" y="10384"/>
                  </a:lnTo>
                  <a:lnTo>
                    <a:pt x="42345" y="10463"/>
                  </a:lnTo>
                  <a:lnTo>
                    <a:pt x="42069" y="10522"/>
                  </a:lnTo>
                  <a:lnTo>
                    <a:pt x="41753" y="10562"/>
                  </a:lnTo>
                  <a:lnTo>
                    <a:pt x="41437" y="10562"/>
                  </a:lnTo>
                  <a:lnTo>
                    <a:pt x="40825" y="10522"/>
                  </a:lnTo>
                  <a:lnTo>
                    <a:pt x="40154" y="10483"/>
                  </a:lnTo>
                  <a:lnTo>
                    <a:pt x="38772" y="10345"/>
                  </a:lnTo>
                  <a:lnTo>
                    <a:pt x="38081" y="10325"/>
                  </a:lnTo>
                  <a:lnTo>
                    <a:pt x="37390" y="10325"/>
                  </a:lnTo>
                  <a:lnTo>
                    <a:pt x="37074" y="10345"/>
                  </a:lnTo>
                  <a:lnTo>
                    <a:pt x="36739" y="10364"/>
                  </a:lnTo>
                  <a:lnTo>
                    <a:pt x="36443" y="10424"/>
                  </a:lnTo>
                  <a:lnTo>
                    <a:pt x="36147" y="10483"/>
                  </a:lnTo>
                  <a:lnTo>
                    <a:pt x="35910" y="10562"/>
                  </a:lnTo>
                  <a:lnTo>
                    <a:pt x="35673" y="10660"/>
                  </a:lnTo>
                  <a:lnTo>
                    <a:pt x="35436" y="10779"/>
                  </a:lnTo>
                  <a:lnTo>
                    <a:pt x="35179" y="10917"/>
                  </a:lnTo>
                  <a:lnTo>
                    <a:pt x="34705" y="11213"/>
                  </a:lnTo>
                  <a:lnTo>
                    <a:pt x="34232" y="11569"/>
                  </a:lnTo>
                  <a:lnTo>
                    <a:pt x="33304" y="12279"/>
                  </a:lnTo>
                  <a:lnTo>
                    <a:pt x="32870" y="12615"/>
                  </a:lnTo>
                  <a:lnTo>
                    <a:pt x="32455" y="12911"/>
                  </a:lnTo>
                  <a:lnTo>
                    <a:pt x="31804" y="13325"/>
                  </a:lnTo>
                  <a:lnTo>
                    <a:pt x="31527" y="13483"/>
                  </a:lnTo>
                  <a:lnTo>
                    <a:pt x="31271" y="13622"/>
                  </a:lnTo>
                  <a:lnTo>
                    <a:pt x="31014" y="13740"/>
                  </a:lnTo>
                  <a:lnTo>
                    <a:pt x="30777" y="13839"/>
                  </a:lnTo>
                  <a:lnTo>
                    <a:pt x="30560" y="13898"/>
                  </a:lnTo>
                  <a:lnTo>
                    <a:pt x="30323" y="13957"/>
                  </a:lnTo>
                  <a:lnTo>
                    <a:pt x="30086" y="13997"/>
                  </a:lnTo>
                  <a:lnTo>
                    <a:pt x="29829" y="14016"/>
                  </a:lnTo>
                  <a:lnTo>
                    <a:pt x="29277" y="14036"/>
                  </a:lnTo>
                  <a:lnTo>
                    <a:pt x="27776" y="13997"/>
                  </a:lnTo>
                  <a:lnTo>
                    <a:pt x="27046" y="13997"/>
                  </a:lnTo>
                  <a:lnTo>
                    <a:pt x="26355" y="14036"/>
                  </a:lnTo>
                  <a:lnTo>
                    <a:pt x="25743" y="14095"/>
                  </a:lnTo>
                  <a:lnTo>
                    <a:pt x="25151" y="14194"/>
                  </a:lnTo>
                  <a:lnTo>
                    <a:pt x="24598" y="14313"/>
                  </a:lnTo>
                  <a:lnTo>
                    <a:pt x="24085" y="14470"/>
                  </a:lnTo>
                  <a:lnTo>
                    <a:pt x="23572" y="14668"/>
                  </a:lnTo>
                  <a:lnTo>
                    <a:pt x="23098" y="14865"/>
                  </a:lnTo>
                  <a:lnTo>
                    <a:pt x="22624" y="15122"/>
                  </a:lnTo>
                  <a:lnTo>
                    <a:pt x="22130" y="15379"/>
                  </a:lnTo>
                  <a:lnTo>
                    <a:pt x="21657" y="15675"/>
                  </a:lnTo>
                  <a:lnTo>
                    <a:pt x="21163" y="16010"/>
                  </a:lnTo>
                  <a:lnTo>
                    <a:pt x="20077" y="16721"/>
                  </a:lnTo>
                  <a:lnTo>
                    <a:pt x="18873" y="17550"/>
                  </a:lnTo>
                  <a:lnTo>
                    <a:pt x="18715" y="17649"/>
                  </a:lnTo>
                  <a:lnTo>
                    <a:pt x="18538" y="17728"/>
                  </a:lnTo>
                  <a:lnTo>
                    <a:pt x="18360" y="17787"/>
                  </a:lnTo>
                  <a:lnTo>
                    <a:pt x="18182" y="17826"/>
                  </a:lnTo>
                  <a:lnTo>
                    <a:pt x="17965" y="17866"/>
                  </a:lnTo>
                  <a:lnTo>
                    <a:pt x="17748" y="17886"/>
                  </a:lnTo>
                  <a:lnTo>
                    <a:pt x="17314" y="17905"/>
                  </a:lnTo>
                  <a:lnTo>
                    <a:pt x="16820" y="17905"/>
                  </a:lnTo>
                  <a:lnTo>
                    <a:pt x="16307" y="17866"/>
                  </a:lnTo>
                  <a:lnTo>
                    <a:pt x="15241" y="17747"/>
                  </a:lnTo>
                  <a:lnTo>
                    <a:pt x="14708" y="17708"/>
                  </a:lnTo>
                  <a:lnTo>
                    <a:pt x="14155" y="17668"/>
                  </a:lnTo>
                  <a:lnTo>
                    <a:pt x="13602" y="17668"/>
                  </a:lnTo>
                  <a:lnTo>
                    <a:pt x="13069" y="17688"/>
                  </a:lnTo>
                  <a:lnTo>
                    <a:pt x="12793" y="17708"/>
                  </a:lnTo>
                  <a:lnTo>
                    <a:pt x="12536" y="17747"/>
                  </a:lnTo>
                  <a:lnTo>
                    <a:pt x="12280" y="17807"/>
                  </a:lnTo>
                  <a:lnTo>
                    <a:pt x="12023" y="17866"/>
                  </a:lnTo>
                  <a:lnTo>
                    <a:pt x="11786" y="17965"/>
                  </a:lnTo>
                  <a:lnTo>
                    <a:pt x="11549" y="18063"/>
                  </a:lnTo>
                  <a:lnTo>
                    <a:pt x="11312" y="18162"/>
                  </a:lnTo>
                  <a:lnTo>
                    <a:pt x="11095" y="18300"/>
                  </a:lnTo>
                  <a:lnTo>
                    <a:pt x="10602" y="18656"/>
                  </a:lnTo>
                  <a:lnTo>
                    <a:pt x="10049" y="19090"/>
                  </a:lnTo>
                  <a:lnTo>
                    <a:pt x="9457" y="19524"/>
                  </a:lnTo>
                  <a:lnTo>
                    <a:pt x="8845" y="19978"/>
                  </a:lnTo>
                  <a:lnTo>
                    <a:pt x="8233" y="20373"/>
                  </a:lnTo>
                  <a:lnTo>
                    <a:pt x="7937" y="20551"/>
                  </a:lnTo>
                  <a:lnTo>
                    <a:pt x="7660" y="20709"/>
                  </a:lnTo>
                  <a:lnTo>
                    <a:pt x="7384" y="20827"/>
                  </a:lnTo>
                  <a:lnTo>
                    <a:pt x="7127" y="20926"/>
                  </a:lnTo>
                  <a:lnTo>
                    <a:pt x="6871" y="20985"/>
                  </a:lnTo>
                  <a:lnTo>
                    <a:pt x="6654" y="21005"/>
                  </a:lnTo>
                  <a:lnTo>
                    <a:pt x="850" y="20886"/>
                  </a:lnTo>
                  <a:lnTo>
                    <a:pt x="652" y="20906"/>
                  </a:lnTo>
                  <a:lnTo>
                    <a:pt x="475" y="20945"/>
                  </a:lnTo>
                  <a:lnTo>
                    <a:pt x="337" y="21044"/>
                  </a:lnTo>
                  <a:lnTo>
                    <a:pt x="218" y="21143"/>
                  </a:lnTo>
                  <a:lnTo>
                    <a:pt x="119" y="21281"/>
                  </a:lnTo>
                  <a:lnTo>
                    <a:pt x="60" y="21419"/>
                  </a:lnTo>
                  <a:lnTo>
                    <a:pt x="21" y="21577"/>
                  </a:lnTo>
                  <a:lnTo>
                    <a:pt x="1" y="21735"/>
                  </a:lnTo>
                  <a:lnTo>
                    <a:pt x="21" y="21913"/>
                  </a:lnTo>
                  <a:lnTo>
                    <a:pt x="60" y="22071"/>
                  </a:lnTo>
                  <a:lnTo>
                    <a:pt x="119" y="22209"/>
                  </a:lnTo>
                  <a:lnTo>
                    <a:pt x="218" y="22347"/>
                  </a:lnTo>
                  <a:lnTo>
                    <a:pt x="337" y="22466"/>
                  </a:lnTo>
                  <a:lnTo>
                    <a:pt x="475" y="22544"/>
                  </a:lnTo>
                  <a:lnTo>
                    <a:pt x="652" y="22604"/>
                  </a:lnTo>
                  <a:lnTo>
                    <a:pt x="850" y="22623"/>
                  </a:lnTo>
                  <a:lnTo>
                    <a:pt x="1363" y="22643"/>
                  </a:lnTo>
                  <a:lnTo>
                    <a:pt x="1896" y="22683"/>
                  </a:lnTo>
                  <a:lnTo>
                    <a:pt x="2942" y="22762"/>
                  </a:lnTo>
                  <a:lnTo>
                    <a:pt x="3989" y="22821"/>
                  </a:lnTo>
                  <a:lnTo>
                    <a:pt x="4522" y="22841"/>
                  </a:lnTo>
                  <a:lnTo>
                    <a:pt x="5035" y="22860"/>
                  </a:lnTo>
                  <a:lnTo>
                    <a:pt x="5548" y="22841"/>
                  </a:lnTo>
                  <a:lnTo>
                    <a:pt x="6061" y="22821"/>
                  </a:lnTo>
                  <a:lnTo>
                    <a:pt x="6575" y="22742"/>
                  </a:lnTo>
                  <a:lnTo>
                    <a:pt x="7068" y="22663"/>
                  </a:lnTo>
                  <a:lnTo>
                    <a:pt x="7542" y="22525"/>
                  </a:lnTo>
                  <a:lnTo>
                    <a:pt x="8016" y="22347"/>
                  </a:lnTo>
                  <a:lnTo>
                    <a:pt x="8253" y="22248"/>
                  </a:lnTo>
                  <a:lnTo>
                    <a:pt x="8470" y="22130"/>
                  </a:lnTo>
                  <a:lnTo>
                    <a:pt x="8707" y="22011"/>
                  </a:lnTo>
                  <a:lnTo>
                    <a:pt x="8924" y="21854"/>
                  </a:lnTo>
                  <a:lnTo>
                    <a:pt x="9417" y="21498"/>
                  </a:lnTo>
                  <a:lnTo>
                    <a:pt x="9970" y="21084"/>
                  </a:lnTo>
                  <a:lnTo>
                    <a:pt x="10562" y="20649"/>
                  </a:lnTo>
                  <a:lnTo>
                    <a:pt x="11174" y="20195"/>
                  </a:lnTo>
                  <a:lnTo>
                    <a:pt x="11786" y="19801"/>
                  </a:lnTo>
                  <a:lnTo>
                    <a:pt x="12063" y="19623"/>
                  </a:lnTo>
                  <a:lnTo>
                    <a:pt x="12359" y="19465"/>
                  </a:lnTo>
                  <a:lnTo>
                    <a:pt x="12635" y="19346"/>
                  </a:lnTo>
                  <a:lnTo>
                    <a:pt x="12892" y="19248"/>
                  </a:lnTo>
                  <a:lnTo>
                    <a:pt x="13148" y="19189"/>
                  </a:lnTo>
                  <a:lnTo>
                    <a:pt x="13366" y="19169"/>
                  </a:lnTo>
                  <a:lnTo>
                    <a:pt x="19169" y="19287"/>
                  </a:lnTo>
                  <a:lnTo>
                    <a:pt x="19386" y="19268"/>
                  </a:lnTo>
                  <a:lnTo>
                    <a:pt x="19643" y="19208"/>
                  </a:lnTo>
                  <a:lnTo>
                    <a:pt x="19900" y="19110"/>
                  </a:lnTo>
                  <a:lnTo>
                    <a:pt x="20156" y="18991"/>
                  </a:lnTo>
                  <a:lnTo>
                    <a:pt x="20413" y="18853"/>
                  </a:lnTo>
                  <a:lnTo>
                    <a:pt x="20689" y="18675"/>
                  </a:lnTo>
                  <a:lnTo>
                    <a:pt x="21222" y="18300"/>
                  </a:lnTo>
                  <a:lnTo>
                    <a:pt x="21755" y="17886"/>
                  </a:lnTo>
                  <a:lnTo>
                    <a:pt x="22249" y="17471"/>
                  </a:lnTo>
                  <a:lnTo>
                    <a:pt x="22703" y="17116"/>
                  </a:lnTo>
                  <a:lnTo>
                    <a:pt x="23098" y="16820"/>
                  </a:lnTo>
                  <a:lnTo>
                    <a:pt x="23729" y="16405"/>
                  </a:lnTo>
                  <a:lnTo>
                    <a:pt x="24026" y="16247"/>
                  </a:lnTo>
                  <a:lnTo>
                    <a:pt x="24282" y="16109"/>
                  </a:lnTo>
                  <a:lnTo>
                    <a:pt x="24519" y="15991"/>
                  </a:lnTo>
                  <a:lnTo>
                    <a:pt x="24756" y="15912"/>
                  </a:lnTo>
                  <a:lnTo>
                    <a:pt x="24993" y="15833"/>
                  </a:lnTo>
                  <a:lnTo>
                    <a:pt x="25230" y="15793"/>
                  </a:lnTo>
                  <a:lnTo>
                    <a:pt x="25467" y="15754"/>
                  </a:lnTo>
                  <a:lnTo>
                    <a:pt x="25723" y="15734"/>
                  </a:lnTo>
                  <a:lnTo>
                    <a:pt x="26276" y="15714"/>
                  </a:lnTo>
                  <a:lnTo>
                    <a:pt x="27776" y="15734"/>
                  </a:lnTo>
                  <a:lnTo>
                    <a:pt x="28507" y="15734"/>
                  </a:lnTo>
                  <a:lnTo>
                    <a:pt x="29178" y="15714"/>
                  </a:lnTo>
                  <a:lnTo>
                    <a:pt x="29810" y="15635"/>
                  </a:lnTo>
                  <a:lnTo>
                    <a:pt x="30402" y="15556"/>
                  </a:lnTo>
                  <a:lnTo>
                    <a:pt x="30955" y="15418"/>
                  </a:lnTo>
                  <a:lnTo>
                    <a:pt x="31468" y="15260"/>
                  </a:lnTo>
                  <a:lnTo>
                    <a:pt x="31961" y="15082"/>
                  </a:lnTo>
                  <a:lnTo>
                    <a:pt x="32455" y="14865"/>
                  </a:lnTo>
                  <a:lnTo>
                    <a:pt x="32929" y="14628"/>
                  </a:lnTo>
                  <a:lnTo>
                    <a:pt x="33403" y="14352"/>
                  </a:lnTo>
                  <a:lnTo>
                    <a:pt x="33896" y="14056"/>
                  </a:lnTo>
                  <a:lnTo>
                    <a:pt x="34390" y="13740"/>
                  </a:lnTo>
                  <a:lnTo>
                    <a:pt x="35456" y="13010"/>
                  </a:lnTo>
                  <a:lnTo>
                    <a:pt x="36660" y="12181"/>
                  </a:lnTo>
                  <a:lnTo>
                    <a:pt x="36739" y="12141"/>
                  </a:lnTo>
                  <a:lnTo>
                    <a:pt x="36818" y="12121"/>
                  </a:lnTo>
                  <a:lnTo>
                    <a:pt x="37035" y="12062"/>
                  </a:lnTo>
                  <a:lnTo>
                    <a:pt x="37311" y="12042"/>
                  </a:lnTo>
                  <a:lnTo>
                    <a:pt x="37627" y="12023"/>
                  </a:lnTo>
                  <a:lnTo>
                    <a:pt x="37982" y="12023"/>
                  </a:lnTo>
                  <a:lnTo>
                    <a:pt x="38377" y="12042"/>
                  </a:lnTo>
                  <a:lnTo>
                    <a:pt x="39206" y="12082"/>
                  </a:lnTo>
                  <a:lnTo>
                    <a:pt x="40884" y="12220"/>
                  </a:lnTo>
                  <a:lnTo>
                    <a:pt x="41615" y="12299"/>
                  </a:lnTo>
                  <a:lnTo>
                    <a:pt x="42167" y="12319"/>
                  </a:lnTo>
                  <a:lnTo>
                    <a:pt x="42404" y="12319"/>
                  </a:lnTo>
                  <a:lnTo>
                    <a:pt x="42622" y="12299"/>
                  </a:lnTo>
                  <a:lnTo>
                    <a:pt x="42819" y="12259"/>
                  </a:lnTo>
                  <a:lnTo>
                    <a:pt x="43016" y="12220"/>
                  </a:lnTo>
                  <a:lnTo>
                    <a:pt x="43214" y="12161"/>
                  </a:lnTo>
                  <a:lnTo>
                    <a:pt x="43391" y="12082"/>
                  </a:lnTo>
                  <a:lnTo>
                    <a:pt x="43747" y="11904"/>
                  </a:lnTo>
                  <a:lnTo>
                    <a:pt x="44082" y="11707"/>
                  </a:lnTo>
                  <a:lnTo>
                    <a:pt x="44418" y="11470"/>
                  </a:lnTo>
                  <a:lnTo>
                    <a:pt x="45168" y="10937"/>
                  </a:lnTo>
                  <a:lnTo>
                    <a:pt x="45760" y="10522"/>
                  </a:lnTo>
                  <a:lnTo>
                    <a:pt x="46313" y="10127"/>
                  </a:lnTo>
                  <a:lnTo>
                    <a:pt x="46846" y="9752"/>
                  </a:lnTo>
                  <a:lnTo>
                    <a:pt x="47359" y="9417"/>
                  </a:lnTo>
                  <a:lnTo>
                    <a:pt x="47616" y="9279"/>
                  </a:lnTo>
                  <a:lnTo>
                    <a:pt x="47873" y="9140"/>
                  </a:lnTo>
                  <a:lnTo>
                    <a:pt x="48129" y="9022"/>
                  </a:lnTo>
                  <a:lnTo>
                    <a:pt x="48406" y="8923"/>
                  </a:lnTo>
                  <a:lnTo>
                    <a:pt x="48682" y="8844"/>
                  </a:lnTo>
                  <a:lnTo>
                    <a:pt x="48978" y="8805"/>
                  </a:lnTo>
                  <a:lnTo>
                    <a:pt x="49274" y="8765"/>
                  </a:lnTo>
                  <a:lnTo>
                    <a:pt x="49610" y="8765"/>
                  </a:lnTo>
                  <a:lnTo>
                    <a:pt x="50222" y="8785"/>
                  </a:lnTo>
                  <a:lnTo>
                    <a:pt x="50873" y="8844"/>
                  </a:lnTo>
                  <a:lnTo>
                    <a:pt x="52275" y="8963"/>
                  </a:lnTo>
                  <a:lnTo>
                    <a:pt x="52966" y="9002"/>
                  </a:lnTo>
                  <a:lnTo>
                    <a:pt x="53637" y="9002"/>
                  </a:lnTo>
                  <a:lnTo>
                    <a:pt x="53973" y="8982"/>
                  </a:lnTo>
                  <a:lnTo>
                    <a:pt x="54288" y="8943"/>
                  </a:lnTo>
                  <a:lnTo>
                    <a:pt x="54604" y="8904"/>
                  </a:lnTo>
                  <a:lnTo>
                    <a:pt x="54900" y="8825"/>
                  </a:lnTo>
                  <a:lnTo>
                    <a:pt x="55177" y="8746"/>
                  </a:lnTo>
                  <a:lnTo>
                    <a:pt x="55473" y="8627"/>
                  </a:lnTo>
                  <a:lnTo>
                    <a:pt x="55749" y="8489"/>
                  </a:lnTo>
                  <a:lnTo>
                    <a:pt x="56045" y="8311"/>
                  </a:lnTo>
                  <a:lnTo>
                    <a:pt x="56341" y="8153"/>
                  </a:lnTo>
                  <a:lnTo>
                    <a:pt x="56618" y="7956"/>
                  </a:lnTo>
                  <a:lnTo>
                    <a:pt x="57190" y="7541"/>
                  </a:lnTo>
                  <a:lnTo>
                    <a:pt x="57763" y="7107"/>
                  </a:lnTo>
                  <a:lnTo>
                    <a:pt x="58296" y="6673"/>
                  </a:lnTo>
                  <a:lnTo>
                    <a:pt x="58829" y="6278"/>
                  </a:lnTo>
                  <a:lnTo>
                    <a:pt x="59322" y="5923"/>
                  </a:lnTo>
                  <a:lnTo>
                    <a:pt x="59599" y="5745"/>
                  </a:lnTo>
                  <a:lnTo>
                    <a:pt x="59855" y="5607"/>
                  </a:lnTo>
                  <a:lnTo>
                    <a:pt x="60132" y="5488"/>
                  </a:lnTo>
                  <a:lnTo>
                    <a:pt x="60408" y="5409"/>
                  </a:lnTo>
                  <a:lnTo>
                    <a:pt x="60704" y="5350"/>
                  </a:lnTo>
                  <a:lnTo>
                    <a:pt x="60981" y="5291"/>
                  </a:lnTo>
                  <a:lnTo>
                    <a:pt x="61257" y="5271"/>
                  </a:lnTo>
                  <a:lnTo>
                    <a:pt x="61553" y="5251"/>
                  </a:lnTo>
                  <a:lnTo>
                    <a:pt x="62165" y="5251"/>
                  </a:lnTo>
                  <a:lnTo>
                    <a:pt x="62816" y="5271"/>
                  </a:lnTo>
                  <a:lnTo>
                    <a:pt x="63488" y="5311"/>
                  </a:lnTo>
                  <a:lnTo>
                    <a:pt x="64218" y="5350"/>
                  </a:lnTo>
                  <a:lnTo>
                    <a:pt x="64850" y="5330"/>
                  </a:lnTo>
                  <a:lnTo>
                    <a:pt x="65442" y="5291"/>
                  </a:lnTo>
                  <a:lnTo>
                    <a:pt x="66014" y="5192"/>
                  </a:lnTo>
                  <a:lnTo>
                    <a:pt x="66547" y="5074"/>
                  </a:lnTo>
                  <a:lnTo>
                    <a:pt x="67061" y="4916"/>
                  </a:lnTo>
                  <a:lnTo>
                    <a:pt x="67554" y="4718"/>
                  </a:lnTo>
                  <a:lnTo>
                    <a:pt x="68028" y="4501"/>
                  </a:lnTo>
                  <a:lnTo>
                    <a:pt x="68482" y="4245"/>
                  </a:lnTo>
                  <a:lnTo>
                    <a:pt x="68956" y="3988"/>
                  </a:lnTo>
                  <a:lnTo>
                    <a:pt x="69410" y="3692"/>
                  </a:lnTo>
                  <a:lnTo>
                    <a:pt x="70318" y="3060"/>
                  </a:lnTo>
                  <a:lnTo>
                    <a:pt x="71285" y="2369"/>
                  </a:lnTo>
                  <a:lnTo>
                    <a:pt x="72332" y="1659"/>
                  </a:lnTo>
                  <a:lnTo>
                    <a:pt x="72470" y="1540"/>
                  </a:lnTo>
                  <a:lnTo>
                    <a:pt x="72588" y="1382"/>
                  </a:lnTo>
                  <a:lnTo>
                    <a:pt x="72667" y="1244"/>
                  </a:lnTo>
                  <a:lnTo>
                    <a:pt x="72707" y="1066"/>
                  </a:lnTo>
                  <a:lnTo>
                    <a:pt x="72726" y="908"/>
                  </a:lnTo>
                  <a:lnTo>
                    <a:pt x="72707" y="751"/>
                  </a:lnTo>
                  <a:lnTo>
                    <a:pt x="72647" y="593"/>
                  </a:lnTo>
                  <a:lnTo>
                    <a:pt x="72588" y="435"/>
                  </a:lnTo>
                  <a:lnTo>
                    <a:pt x="72489" y="296"/>
                  </a:lnTo>
                  <a:lnTo>
                    <a:pt x="72371" y="198"/>
                  </a:lnTo>
                  <a:lnTo>
                    <a:pt x="72253" y="99"/>
                  </a:lnTo>
                  <a:lnTo>
                    <a:pt x="72114" y="40"/>
                  </a:lnTo>
                  <a:lnTo>
                    <a:pt x="719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4154067" y="3001879"/>
              <a:ext cx="765241" cy="240612"/>
            </a:xfrm>
            <a:custGeom>
              <a:avLst/>
              <a:gdLst/>
              <a:ahLst/>
              <a:cxnLst/>
              <a:rect l="l" t="t" r="r" b="b"/>
              <a:pathLst>
                <a:path w="72707" h="22861" extrusionOk="0">
                  <a:moveTo>
                    <a:pt x="71779" y="1"/>
                  </a:moveTo>
                  <a:lnTo>
                    <a:pt x="71601" y="60"/>
                  </a:lnTo>
                  <a:lnTo>
                    <a:pt x="71423" y="158"/>
                  </a:lnTo>
                  <a:lnTo>
                    <a:pt x="67218" y="2981"/>
                  </a:lnTo>
                  <a:lnTo>
                    <a:pt x="66942" y="3139"/>
                  </a:lnTo>
                  <a:lnTo>
                    <a:pt x="66666" y="3278"/>
                  </a:lnTo>
                  <a:lnTo>
                    <a:pt x="66389" y="3396"/>
                  </a:lnTo>
                  <a:lnTo>
                    <a:pt x="66113" y="3475"/>
                  </a:lnTo>
                  <a:lnTo>
                    <a:pt x="65837" y="3554"/>
                  </a:lnTo>
                  <a:lnTo>
                    <a:pt x="65560" y="3593"/>
                  </a:lnTo>
                  <a:lnTo>
                    <a:pt x="65264" y="3633"/>
                  </a:lnTo>
                  <a:lnTo>
                    <a:pt x="64968" y="3653"/>
                  </a:lnTo>
                  <a:lnTo>
                    <a:pt x="64356" y="3653"/>
                  </a:lnTo>
                  <a:lnTo>
                    <a:pt x="63724" y="3613"/>
                  </a:lnTo>
                  <a:lnTo>
                    <a:pt x="63033" y="3574"/>
                  </a:lnTo>
                  <a:lnTo>
                    <a:pt x="62303" y="3554"/>
                  </a:lnTo>
                  <a:lnTo>
                    <a:pt x="61415" y="3514"/>
                  </a:lnTo>
                  <a:lnTo>
                    <a:pt x="60980" y="3495"/>
                  </a:lnTo>
                  <a:lnTo>
                    <a:pt x="60585" y="3495"/>
                  </a:lnTo>
                  <a:lnTo>
                    <a:pt x="60191" y="3534"/>
                  </a:lnTo>
                  <a:lnTo>
                    <a:pt x="59993" y="3574"/>
                  </a:lnTo>
                  <a:lnTo>
                    <a:pt x="59796" y="3633"/>
                  </a:lnTo>
                  <a:lnTo>
                    <a:pt x="59618" y="3692"/>
                  </a:lnTo>
                  <a:lnTo>
                    <a:pt x="59421" y="3771"/>
                  </a:lnTo>
                  <a:lnTo>
                    <a:pt x="59223" y="3870"/>
                  </a:lnTo>
                  <a:lnTo>
                    <a:pt x="59026" y="4008"/>
                  </a:lnTo>
                  <a:lnTo>
                    <a:pt x="58592" y="4324"/>
                  </a:lnTo>
                  <a:lnTo>
                    <a:pt x="58019" y="4758"/>
                  </a:lnTo>
                  <a:lnTo>
                    <a:pt x="56657" y="5804"/>
                  </a:lnTo>
                  <a:lnTo>
                    <a:pt x="55986" y="6298"/>
                  </a:lnTo>
                  <a:lnTo>
                    <a:pt x="55354" y="6712"/>
                  </a:lnTo>
                  <a:lnTo>
                    <a:pt x="55078" y="6870"/>
                  </a:lnTo>
                  <a:lnTo>
                    <a:pt x="54841" y="7009"/>
                  </a:lnTo>
                  <a:lnTo>
                    <a:pt x="54643" y="7088"/>
                  </a:lnTo>
                  <a:lnTo>
                    <a:pt x="54545" y="7107"/>
                  </a:lnTo>
                  <a:lnTo>
                    <a:pt x="54466" y="7107"/>
                  </a:lnTo>
                  <a:lnTo>
                    <a:pt x="53242" y="7068"/>
                  </a:lnTo>
                  <a:lnTo>
                    <a:pt x="52077" y="7009"/>
                  </a:lnTo>
                  <a:lnTo>
                    <a:pt x="50991" y="6969"/>
                  </a:lnTo>
                  <a:lnTo>
                    <a:pt x="50458" y="6969"/>
                  </a:lnTo>
                  <a:lnTo>
                    <a:pt x="49945" y="7009"/>
                  </a:lnTo>
                  <a:lnTo>
                    <a:pt x="49432" y="7048"/>
                  </a:lnTo>
                  <a:lnTo>
                    <a:pt x="48919" y="7107"/>
                  </a:lnTo>
                  <a:lnTo>
                    <a:pt x="48425" y="7226"/>
                  </a:lnTo>
                  <a:lnTo>
                    <a:pt x="47912" y="7364"/>
                  </a:lnTo>
                  <a:lnTo>
                    <a:pt x="47418" y="7542"/>
                  </a:lnTo>
                  <a:lnTo>
                    <a:pt x="46905" y="7759"/>
                  </a:lnTo>
                  <a:lnTo>
                    <a:pt x="46392" y="8035"/>
                  </a:lnTo>
                  <a:lnTo>
                    <a:pt x="45859" y="8371"/>
                  </a:lnTo>
                  <a:lnTo>
                    <a:pt x="45267" y="8785"/>
                  </a:lnTo>
                  <a:lnTo>
                    <a:pt x="44714" y="9180"/>
                  </a:lnTo>
                  <a:lnTo>
                    <a:pt x="44181" y="9555"/>
                  </a:lnTo>
                  <a:lnTo>
                    <a:pt x="43668" y="9891"/>
                  </a:lnTo>
                  <a:lnTo>
                    <a:pt x="43411" y="10049"/>
                  </a:lnTo>
                  <a:lnTo>
                    <a:pt x="43154" y="10167"/>
                  </a:lnTo>
                  <a:lnTo>
                    <a:pt x="42898" y="10286"/>
                  </a:lnTo>
                  <a:lnTo>
                    <a:pt x="42621" y="10384"/>
                  </a:lnTo>
                  <a:lnTo>
                    <a:pt x="42345" y="10463"/>
                  </a:lnTo>
                  <a:lnTo>
                    <a:pt x="42049" y="10522"/>
                  </a:lnTo>
                  <a:lnTo>
                    <a:pt x="41753" y="10542"/>
                  </a:lnTo>
                  <a:lnTo>
                    <a:pt x="41437" y="10562"/>
                  </a:lnTo>
                  <a:lnTo>
                    <a:pt x="40805" y="10522"/>
                  </a:lnTo>
                  <a:lnTo>
                    <a:pt x="40154" y="10463"/>
                  </a:lnTo>
                  <a:lnTo>
                    <a:pt x="38772" y="10345"/>
                  </a:lnTo>
                  <a:lnTo>
                    <a:pt x="38061" y="10305"/>
                  </a:lnTo>
                  <a:lnTo>
                    <a:pt x="37390" y="10305"/>
                  </a:lnTo>
                  <a:lnTo>
                    <a:pt x="37054" y="10325"/>
                  </a:lnTo>
                  <a:lnTo>
                    <a:pt x="36739" y="10365"/>
                  </a:lnTo>
                  <a:lnTo>
                    <a:pt x="36423" y="10404"/>
                  </a:lnTo>
                  <a:lnTo>
                    <a:pt x="36127" y="10483"/>
                  </a:lnTo>
                  <a:lnTo>
                    <a:pt x="35890" y="10562"/>
                  </a:lnTo>
                  <a:lnTo>
                    <a:pt x="35653" y="10661"/>
                  </a:lnTo>
                  <a:lnTo>
                    <a:pt x="35416" y="10779"/>
                  </a:lnTo>
                  <a:lnTo>
                    <a:pt x="35179" y="10898"/>
                  </a:lnTo>
                  <a:lnTo>
                    <a:pt x="34685" y="11213"/>
                  </a:lnTo>
                  <a:lnTo>
                    <a:pt x="34212" y="11549"/>
                  </a:lnTo>
                  <a:lnTo>
                    <a:pt x="33284" y="12279"/>
                  </a:lnTo>
                  <a:lnTo>
                    <a:pt x="32850" y="12615"/>
                  </a:lnTo>
                  <a:lnTo>
                    <a:pt x="32435" y="12911"/>
                  </a:lnTo>
                  <a:lnTo>
                    <a:pt x="31803" y="13326"/>
                  </a:lnTo>
                  <a:lnTo>
                    <a:pt x="31507" y="13484"/>
                  </a:lnTo>
                  <a:lnTo>
                    <a:pt x="31251" y="13622"/>
                  </a:lnTo>
                  <a:lnTo>
                    <a:pt x="31014" y="13740"/>
                  </a:lnTo>
                  <a:lnTo>
                    <a:pt x="30777" y="13819"/>
                  </a:lnTo>
                  <a:lnTo>
                    <a:pt x="30540" y="13898"/>
                  </a:lnTo>
                  <a:lnTo>
                    <a:pt x="30303" y="13938"/>
                  </a:lnTo>
                  <a:lnTo>
                    <a:pt x="30066" y="13977"/>
                  </a:lnTo>
                  <a:lnTo>
                    <a:pt x="29809" y="13997"/>
                  </a:lnTo>
                  <a:lnTo>
                    <a:pt x="29257" y="14017"/>
                  </a:lnTo>
                  <a:lnTo>
                    <a:pt x="27756" y="13997"/>
                  </a:lnTo>
                  <a:lnTo>
                    <a:pt x="27026" y="13997"/>
                  </a:lnTo>
                  <a:lnTo>
                    <a:pt x="26355" y="14017"/>
                  </a:lnTo>
                  <a:lnTo>
                    <a:pt x="25723" y="14096"/>
                  </a:lnTo>
                  <a:lnTo>
                    <a:pt x="25131" y="14194"/>
                  </a:lnTo>
                  <a:lnTo>
                    <a:pt x="24578" y="14313"/>
                  </a:lnTo>
                  <a:lnTo>
                    <a:pt x="24065" y="14471"/>
                  </a:lnTo>
                  <a:lnTo>
                    <a:pt x="23571" y="14648"/>
                  </a:lnTo>
                  <a:lnTo>
                    <a:pt x="23078" y="14865"/>
                  </a:lnTo>
                  <a:lnTo>
                    <a:pt x="22604" y="15102"/>
                  </a:lnTo>
                  <a:lnTo>
                    <a:pt x="22130" y="15379"/>
                  </a:lnTo>
                  <a:lnTo>
                    <a:pt x="21637" y="15675"/>
                  </a:lnTo>
                  <a:lnTo>
                    <a:pt x="21143" y="15991"/>
                  </a:lnTo>
                  <a:lnTo>
                    <a:pt x="20077" y="16721"/>
                  </a:lnTo>
                  <a:lnTo>
                    <a:pt x="18873" y="17550"/>
                  </a:lnTo>
                  <a:lnTo>
                    <a:pt x="18715" y="17649"/>
                  </a:lnTo>
                  <a:lnTo>
                    <a:pt x="18537" y="17728"/>
                  </a:lnTo>
                  <a:lnTo>
                    <a:pt x="18360" y="17787"/>
                  </a:lnTo>
                  <a:lnTo>
                    <a:pt x="18162" y="17827"/>
                  </a:lnTo>
                  <a:lnTo>
                    <a:pt x="17965" y="17866"/>
                  </a:lnTo>
                  <a:lnTo>
                    <a:pt x="17748" y="17886"/>
                  </a:lnTo>
                  <a:lnTo>
                    <a:pt x="17294" y="17906"/>
                  </a:lnTo>
                  <a:lnTo>
                    <a:pt x="16820" y="17886"/>
                  </a:lnTo>
                  <a:lnTo>
                    <a:pt x="16307" y="17846"/>
                  </a:lnTo>
                  <a:lnTo>
                    <a:pt x="15241" y="17748"/>
                  </a:lnTo>
                  <a:lnTo>
                    <a:pt x="14688" y="17708"/>
                  </a:lnTo>
                  <a:lnTo>
                    <a:pt x="14135" y="17669"/>
                  </a:lnTo>
                  <a:lnTo>
                    <a:pt x="13582" y="17649"/>
                  </a:lnTo>
                  <a:lnTo>
                    <a:pt x="13049" y="17688"/>
                  </a:lnTo>
                  <a:lnTo>
                    <a:pt x="12793" y="17708"/>
                  </a:lnTo>
                  <a:lnTo>
                    <a:pt x="12516" y="17748"/>
                  </a:lnTo>
                  <a:lnTo>
                    <a:pt x="12260" y="17807"/>
                  </a:lnTo>
                  <a:lnTo>
                    <a:pt x="12023" y="17866"/>
                  </a:lnTo>
                  <a:lnTo>
                    <a:pt x="11766" y="17945"/>
                  </a:lnTo>
                  <a:lnTo>
                    <a:pt x="11529" y="18044"/>
                  </a:lnTo>
                  <a:lnTo>
                    <a:pt x="11312" y="18162"/>
                  </a:lnTo>
                  <a:lnTo>
                    <a:pt x="11075" y="18300"/>
                  </a:lnTo>
                  <a:lnTo>
                    <a:pt x="10582" y="18656"/>
                  </a:lnTo>
                  <a:lnTo>
                    <a:pt x="10029" y="19070"/>
                  </a:lnTo>
                  <a:lnTo>
                    <a:pt x="9437" y="19524"/>
                  </a:lnTo>
                  <a:lnTo>
                    <a:pt x="8825" y="19959"/>
                  </a:lnTo>
                  <a:lnTo>
                    <a:pt x="8233" y="20373"/>
                  </a:lnTo>
                  <a:lnTo>
                    <a:pt x="7937" y="20551"/>
                  </a:lnTo>
                  <a:lnTo>
                    <a:pt x="7640" y="20709"/>
                  </a:lnTo>
                  <a:lnTo>
                    <a:pt x="7364" y="20827"/>
                  </a:lnTo>
                  <a:lnTo>
                    <a:pt x="7107" y="20926"/>
                  </a:lnTo>
                  <a:lnTo>
                    <a:pt x="6871" y="20985"/>
                  </a:lnTo>
                  <a:lnTo>
                    <a:pt x="6634" y="20985"/>
                  </a:lnTo>
                  <a:lnTo>
                    <a:pt x="830" y="20886"/>
                  </a:lnTo>
                  <a:lnTo>
                    <a:pt x="632" y="20886"/>
                  </a:lnTo>
                  <a:lnTo>
                    <a:pt x="474" y="20946"/>
                  </a:lnTo>
                  <a:lnTo>
                    <a:pt x="317" y="21025"/>
                  </a:lnTo>
                  <a:lnTo>
                    <a:pt x="198" y="21143"/>
                  </a:lnTo>
                  <a:lnTo>
                    <a:pt x="119" y="21262"/>
                  </a:lnTo>
                  <a:lnTo>
                    <a:pt x="40" y="21419"/>
                  </a:lnTo>
                  <a:lnTo>
                    <a:pt x="1" y="21577"/>
                  </a:lnTo>
                  <a:lnTo>
                    <a:pt x="1" y="21735"/>
                  </a:lnTo>
                  <a:lnTo>
                    <a:pt x="1" y="21893"/>
                  </a:lnTo>
                  <a:lnTo>
                    <a:pt x="40" y="22051"/>
                  </a:lnTo>
                  <a:lnTo>
                    <a:pt x="119" y="22209"/>
                  </a:lnTo>
                  <a:lnTo>
                    <a:pt x="198" y="22347"/>
                  </a:lnTo>
                  <a:lnTo>
                    <a:pt x="317" y="22446"/>
                  </a:lnTo>
                  <a:lnTo>
                    <a:pt x="474" y="22545"/>
                  </a:lnTo>
                  <a:lnTo>
                    <a:pt x="632" y="22604"/>
                  </a:lnTo>
                  <a:lnTo>
                    <a:pt x="830" y="22624"/>
                  </a:lnTo>
                  <a:lnTo>
                    <a:pt x="1363" y="22643"/>
                  </a:lnTo>
                  <a:lnTo>
                    <a:pt x="1876" y="22663"/>
                  </a:lnTo>
                  <a:lnTo>
                    <a:pt x="2922" y="22742"/>
                  </a:lnTo>
                  <a:lnTo>
                    <a:pt x="3988" y="22821"/>
                  </a:lnTo>
                  <a:lnTo>
                    <a:pt x="4502" y="22841"/>
                  </a:lnTo>
                  <a:lnTo>
                    <a:pt x="5035" y="22861"/>
                  </a:lnTo>
                  <a:lnTo>
                    <a:pt x="5548" y="22841"/>
                  </a:lnTo>
                  <a:lnTo>
                    <a:pt x="6041" y="22801"/>
                  </a:lnTo>
                  <a:lnTo>
                    <a:pt x="6555" y="22742"/>
                  </a:lnTo>
                  <a:lnTo>
                    <a:pt x="7048" y="22643"/>
                  </a:lnTo>
                  <a:lnTo>
                    <a:pt x="7522" y="22525"/>
                  </a:lnTo>
                  <a:lnTo>
                    <a:pt x="7996" y="22347"/>
                  </a:lnTo>
                  <a:lnTo>
                    <a:pt x="8233" y="22249"/>
                  </a:lnTo>
                  <a:lnTo>
                    <a:pt x="8470" y="22130"/>
                  </a:lnTo>
                  <a:lnTo>
                    <a:pt x="8687" y="21992"/>
                  </a:lnTo>
                  <a:lnTo>
                    <a:pt x="8904" y="21854"/>
                  </a:lnTo>
                  <a:lnTo>
                    <a:pt x="9417" y="21498"/>
                  </a:lnTo>
                  <a:lnTo>
                    <a:pt x="9970" y="21084"/>
                  </a:lnTo>
                  <a:lnTo>
                    <a:pt x="10562" y="20630"/>
                  </a:lnTo>
                  <a:lnTo>
                    <a:pt x="11154" y="20195"/>
                  </a:lnTo>
                  <a:lnTo>
                    <a:pt x="11766" y="19781"/>
                  </a:lnTo>
                  <a:lnTo>
                    <a:pt x="12062" y="19603"/>
                  </a:lnTo>
                  <a:lnTo>
                    <a:pt x="12339" y="19465"/>
                  </a:lnTo>
                  <a:lnTo>
                    <a:pt x="12615" y="19327"/>
                  </a:lnTo>
                  <a:lnTo>
                    <a:pt x="12892" y="19228"/>
                  </a:lnTo>
                  <a:lnTo>
                    <a:pt x="13128" y="19189"/>
                  </a:lnTo>
                  <a:lnTo>
                    <a:pt x="13365" y="19169"/>
                  </a:lnTo>
                  <a:lnTo>
                    <a:pt x="19149" y="19268"/>
                  </a:lnTo>
                  <a:lnTo>
                    <a:pt x="19386" y="19268"/>
                  </a:lnTo>
                  <a:lnTo>
                    <a:pt x="19623" y="19208"/>
                  </a:lnTo>
                  <a:lnTo>
                    <a:pt x="19880" y="19110"/>
                  </a:lnTo>
                  <a:lnTo>
                    <a:pt x="20136" y="18991"/>
                  </a:lnTo>
                  <a:lnTo>
                    <a:pt x="20413" y="18833"/>
                  </a:lnTo>
                  <a:lnTo>
                    <a:pt x="20669" y="18675"/>
                  </a:lnTo>
                  <a:lnTo>
                    <a:pt x="21222" y="18281"/>
                  </a:lnTo>
                  <a:lnTo>
                    <a:pt x="21755" y="17866"/>
                  </a:lnTo>
                  <a:lnTo>
                    <a:pt x="22249" y="17471"/>
                  </a:lnTo>
                  <a:lnTo>
                    <a:pt x="22703" y="17096"/>
                  </a:lnTo>
                  <a:lnTo>
                    <a:pt x="23078" y="16820"/>
                  </a:lnTo>
                  <a:lnTo>
                    <a:pt x="23729" y="16405"/>
                  </a:lnTo>
                  <a:lnTo>
                    <a:pt x="24006" y="16247"/>
                  </a:lnTo>
                  <a:lnTo>
                    <a:pt x="24262" y="16109"/>
                  </a:lnTo>
                  <a:lnTo>
                    <a:pt x="24519" y="15991"/>
                  </a:lnTo>
                  <a:lnTo>
                    <a:pt x="24756" y="15912"/>
                  </a:lnTo>
                  <a:lnTo>
                    <a:pt x="24973" y="15833"/>
                  </a:lnTo>
                  <a:lnTo>
                    <a:pt x="25210" y="15774"/>
                  </a:lnTo>
                  <a:lnTo>
                    <a:pt x="25447" y="15754"/>
                  </a:lnTo>
                  <a:lnTo>
                    <a:pt x="25703" y="15714"/>
                  </a:lnTo>
                  <a:lnTo>
                    <a:pt x="26256" y="15714"/>
                  </a:lnTo>
                  <a:lnTo>
                    <a:pt x="27756" y="15734"/>
                  </a:lnTo>
                  <a:lnTo>
                    <a:pt x="28487" y="15734"/>
                  </a:lnTo>
                  <a:lnTo>
                    <a:pt x="29178" y="15695"/>
                  </a:lnTo>
                  <a:lnTo>
                    <a:pt x="29790" y="15635"/>
                  </a:lnTo>
                  <a:lnTo>
                    <a:pt x="30382" y="15537"/>
                  </a:lnTo>
                  <a:lnTo>
                    <a:pt x="30935" y="15418"/>
                  </a:lnTo>
                  <a:lnTo>
                    <a:pt x="31448" y="15260"/>
                  </a:lnTo>
                  <a:lnTo>
                    <a:pt x="31961" y="15083"/>
                  </a:lnTo>
                  <a:lnTo>
                    <a:pt x="32435" y="14865"/>
                  </a:lnTo>
                  <a:lnTo>
                    <a:pt x="32909" y="14629"/>
                  </a:lnTo>
                  <a:lnTo>
                    <a:pt x="33383" y="14352"/>
                  </a:lnTo>
                  <a:lnTo>
                    <a:pt x="33876" y="14056"/>
                  </a:lnTo>
                  <a:lnTo>
                    <a:pt x="34370" y="13720"/>
                  </a:lnTo>
                  <a:lnTo>
                    <a:pt x="35436" y="13010"/>
                  </a:lnTo>
                  <a:lnTo>
                    <a:pt x="36660" y="12181"/>
                  </a:lnTo>
                  <a:lnTo>
                    <a:pt x="36719" y="12141"/>
                  </a:lnTo>
                  <a:lnTo>
                    <a:pt x="36798" y="12102"/>
                  </a:lnTo>
                  <a:lnTo>
                    <a:pt x="37015" y="12062"/>
                  </a:lnTo>
                  <a:lnTo>
                    <a:pt x="37291" y="12042"/>
                  </a:lnTo>
                  <a:lnTo>
                    <a:pt x="37607" y="12023"/>
                  </a:lnTo>
                  <a:lnTo>
                    <a:pt x="38357" y="12023"/>
                  </a:lnTo>
                  <a:lnTo>
                    <a:pt x="39186" y="12082"/>
                  </a:lnTo>
                  <a:lnTo>
                    <a:pt x="40884" y="12220"/>
                  </a:lnTo>
                  <a:lnTo>
                    <a:pt x="41595" y="12279"/>
                  </a:lnTo>
                  <a:lnTo>
                    <a:pt x="42148" y="12319"/>
                  </a:lnTo>
                  <a:lnTo>
                    <a:pt x="42384" y="12319"/>
                  </a:lnTo>
                  <a:lnTo>
                    <a:pt x="42602" y="12299"/>
                  </a:lnTo>
                  <a:lnTo>
                    <a:pt x="42819" y="12260"/>
                  </a:lnTo>
                  <a:lnTo>
                    <a:pt x="43016" y="12220"/>
                  </a:lnTo>
                  <a:lnTo>
                    <a:pt x="43194" y="12141"/>
                  </a:lnTo>
                  <a:lnTo>
                    <a:pt x="43391" y="12082"/>
                  </a:lnTo>
                  <a:lnTo>
                    <a:pt x="43727" y="11904"/>
                  </a:lnTo>
                  <a:lnTo>
                    <a:pt x="44082" y="11687"/>
                  </a:lnTo>
                  <a:lnTo>
                    <a:pt x="44418" y="11470"/>
                  </a:lnTo>
                  <a:lnTo>
                    <a:pt x="45148" y="10937"/>
                  </a:lnTo>
                  <a:lnTo>
                    <a:pt x="45760" y="10522"/>
                  </a:lnTo>
                  <a:lnTo>
                    <a:pt x="46313" y="10128"/>
                  </a:lnTo>
                  <a:lnTo>
                    <a:pt x="46826" y="9753"/>
                  </a:lnTo>
                  <a:lnTo>
                    <a:pt x="47339" y="9417"/>
                  </a:lnTo>
                  <a:lnTo>
                    <a:pt x="47596" y="9259"/>
                  </a:lnTo>
                  <a:lnTo>
                    <a:pt x="47853" y="9141"/>
                  </a:lnTo>
                  <a:lnTo>
                    <a:pt x="48129" y="9022"/>
                  </a:lnTo>
                  <a:lnTo>
                    <a:pt x="48405" y="8923"/>
                  </a:lnTo>
                  <a:lnTo>
                    <a:pt x="48682" y="8844"/>
                  </a:lnTo>
                  <a:lnTo>
                    <a:pt x="48958" y="8785"/>
                  </a:lnTo>
                  <a:lnTo>
                    <a:pt x="49274" y="8765"/>
                  </a:lnTo>
                  <a:lnTo>
                    <a:pt x="49590" y="8746"/>
                  </a:lnTo>
                  <a:lnTo>
                    <a:pt x="50202" y="8785"/>
                  </a:lnTo>
                  <a:lnTo>
                    <a:pt x="50873" y="8844"/>
                  </a:lnTo>
                  <a:lnTo>
                    <a:pt x="52255" y="8963"/>
                  </a:lnTo>
                  <a:lnTo>
                    <a:pt x="52946" y="9002"/>
                  </a:lnTo>
                  <a:lnTo>
                    <a:pt x="53637" y="9002"/>
                  </a:lnTo>
                  <a:lnTo>
                    <a:pt x="53972" y="8983"/>
                  </a:lnTo>
                  <a:lnTo>
                    <a:pt x="54288" y="8943"/>
                  </a:lnTo>
                  <a:lnTo>
                    <a:pt x="54584" y="8884"/>
                  </a:lnTo>
                  <a:lnTo>
                    <a:pt x="54880" y="8825"/>
                  </a:lnTo>
                  <a:lnTo>
                    <a:pt x="55176" y="8726"/>
                  </a:lnTo>
                  <a:lnTo>
                    <a:pt x="55453" y="8608"/>
                  </a:lnTo>
                  <a:lnTo>
                    <a:pt x="55749" y="8469"/>
                  </a:lnTo>
                  <a:lnTo>
                    <a:pt x="56025" y="8311"/>
                  </a:lnTo>
                  <a:lnTo>
                    <a:pt x="56321" y="8134"/>
                  </a:lnTo>
                  <a:lnTo>
                    <a:pt x="56618" y="7956"/>
                  </a:lnTo>
                  <a:lnTo>
                    <a:pt x="57190" y="7542"/>
                  </a:lnTo>
                  <a:lnTo>
                    <a:pt x="57743" y="7107"/>
                  </a:lnTo>
                  <a:lnTo>
                    <a:pt x="58296" y="6673"/>
                  </a:lnTo>
                  <a:lnTo>
                    <a:pt x="58809" y="6258"/>
                  </a:lnTo>
                  <a:lnTo>
                    <a:pt x="59302" y="5903"/>
                  </a:lnTo>
                  <a:lnTo>
                    <a:pt x="59579" y="5745"/>
                  </a:lnTo>
                  <a:lnTo>
                    <a:pt x="59855" y="5607"/>
                  </a:lnTo>
                  <a:lnTo>
                    <a:pt x="60131" y="5488"/>
                  </a:lnTo>
                  <a:lnTo>
                    <a:pt x="60408" y="5410"/>
                  </a:lnTo>
                  <a:lnTo>
                    <a:pt x="60684" y="5331"/>
                  </a:lnTo>
                  <a:lnTo>
                    <a:pt x="60961" y="5291"/>
                  </a:lnTo>
                  <a:lnTo>
                    <a:pt x="61257" y="5252"/>
                  </a:lnTo>
                  <a:lnTo>
                    <a:pt x="61553" y="5232"/>
                  </a:lnTo>
                  <a:lnTo>
                    <a:pt x="62165" y="5252"/>
                  </a:lnTo>
                  <a:lnTo>
                    <a:pt x="62796" y="5271"/>
                  </a:lnTo>
                  <a:lnTo>
                    <a:pt x="63487" y="5311"/>
                  </a:lnTo>
                  <a:lnTo>
                    <a:pt x="64218" y="5331"/>
                  </a:lnTo>
                  <a:lnTo>
                    <a:pt x="64850" y="5331"/>
                  </a:lnTo>
                  <a:lnTo>
                    <a:pt x="65442" y="5271"/>
                  </a:lnTo>
                  <a:lnTo>
                    <a:pt x="65994" y="5192"/>
                  </a:lnTo>
                  <a:lnTo>
                    <a:pt x="66527" y="5054"/>
                  </a:lnTo>
                  <a:lnTo>
                    <a:pt x="67041" y="4896"/>
                  </a:lnTo>
                  <a:lnTo>
                    <a:pt x="67534" y="4719"/>
                  </a:lnTo>
                  <a:lnTo>
                    <a:pt x="68008" y="4501"/>
                  </a:lnTo>
                  <a:lnTo>
                    <a:pt x="68482" y="4245"/>
                  </a:lnTo>
                  <a:lnTo>
                    <a:pt x="68936" y="3968"/>
                  </a:lnTo>
                  <a:lnTo>
                    <a:pt x="69390" y="3692"/>
                  </a:lnTo>
                  <a:lnTo>
                    <a:pt x="70318" y="3060"/>
                  </a:lnTo>
                  <a:lnTo>
                    <a:pt x="71285" y="2369"/>
                  </a:lnTo>
                  <a:lnTo>
                    <a:pt x="72312" y="1659"/>
                  </a:lnTo>
                  <a:lnTo>
                    <a:pt x="72470" y="1521"/>
                  </a:lnTo>
                  <a:lnTo>
                    <a:pt x="72588" y="1382"/>
                  </a:lnTo>
                  <a:lnTo>
                    <a:pt x="72647" y="1224"/>
                  </a:lnTo>
                  <a:lnTo>
                    <a:pt x="72706" y="1067"/>
                  </a:lnTo>
                  <a:lnTo>
                    <a:pt x="72706" y="909"/>
                  </a:lnTo>
                  <a:lnTo>
                    <a:pt x="72687" y="731"/>
                  </a:lnTo>
                  <a:lnTo>
                    <a:pt x="72647" y="573"/>
                  </a:lnTo>
                  <a:lnTo>
                    <a:pt x="72568" y="435"/>
                  </a:lnTo>
                  <a:lnTo>
                    <a:pt x="72470" y="297"/>
                  </a:lnTo>
                  <a:lnTo>
                    <a:pt x="72371" y="178"/>
                  </a:lnTo>
                  <a:lnTo>
                    <a:pt x="72233" y="99"/>
                  </a:lnTo>
                  <a:lnTo>
                    <a:pt x="72094" y="40"/>
                  </a:lnTo>
                  <a:lnTo>
                    <a:pt x="71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4176506" y="3143998"/>
              <a:ext cx="765452" cy="240402"/>
            </a:xfrm>
            <a:custGeom>
              <a:avLst/>
              <a:gdLst/>
              <a:ahLst/>
              <a:cxnLst/>
              <a:rect l="l" t="t" r="r" b="b"/>
              <a:pathLst>
                <a:path w="72727" h="22841" extrusionOk="0">
                  <a:moveTo>
                    <a:pt x="71779" y="0"/>
                  </a:moveTo>
                  <a:lnTo>
                    <a:pt x="71621" y="40"/>
                  </a:lnTo>
                  <a:lnTo>
                    <a:pt x="71443" y="139"/>
                  </a:lnTo>
                  <a:lnTo>
                    <a:pt x="67218" y="2961"/>
                  </a:lnTo>
                  <a:lnTo>
                    <a:pt x="66942" y="3139"/>
                  </a:lnTo>
                  <a:lnTo>
                    <a:pt x="66685" y="3277"/>
                  </a:lnTo>
                  <a:lnTo>
                    <a:pt x="66409" y="3396"/>
                  </a:lnTo>
                  <a:lnTo>
                    <a:pt x="66133" y="3475"/>
                  </a:lnTo>
                  <a:lnTo>
                    <a:pt x="65856" y="3534"/>
                  </a:lnTo>
                  <a:lnTo>
                    <a:pt x="65560" y="3593"/>
                  </a:lnTo>
                  <a:lnTo>
                    <a:pt x="65284" y="3613"/>
                  </a:lnTo>
                  <a:lnTo>
                    <a:pt x="64988" y="3633"/>
                  </a:lnTo>
                  <a:lnTo>
                    <a:pt x="64376" y="3633"/>
                  </a:lnTo>
                  <a:lnTo>
                    <a:pt x="63724" y="3613"/>
                  </a:lnTo>
                  <a:lnTo>
                    <a:pt x="63053" y="3573"/>
                  </a:lnTo>
                  <a:lnTo>
                    <a:pt x="62323" y="3534"/>
                  </a:lnTo>
                  <a:lnTo>
                    <a:pt x="61415" y="3494"/>
                  </a:lnTo>
                  <a:lnTo>
                    <a:pt x="60605" y="3494"/>
                  </a:lnTo>
                  <a:lnTo>
                    <a:pt x="60210" y="3534"/>
                  </a:lnTo>
                  <a:lnTo>
                    <a:pt x="60013" y="3573"/>
                  </a:lnTo>
                  <a:lnTo>
                    <a:pt x="59816" y="3613"/>
                  </a:lnTo>
                  <a:lnTo>
                    <a:pt x="59618" y="3692"/>
                  </a:lnTo>
                  <a:lnTo>
                    <a:pt x="59421" y="3771"/>
                  </a:lnTo>
                  <a:lnTo>
                    <a:pt x="59243" y="3870"/>
                  </a:lnTo>
                  <a:lnTo>
                    <a:pt x="59046" y="3988"/>
                  </a:lnTo>
                  <a:lnTo>
                    <a:pt x="58592" y="4304"/>
                  </a:lnTo>
                  <a:lnTo>
                    <a:pt x="58019" y="4758"/>
                  </a:lnTo>
                  <a:lnTo>
                    <a:pt x="56677" y="5784"/>
                  </a:lnTo>
                  <a:lnTo>
                    <a:pt x="55986" y="6298"/>
                  </a:lnTo>
                  <a:lnTo>
                    <a:pt x="55374" y="6712"/>
                  </a:lnTo>
                  <a:lnTo>
                    <a:pt x="55098" y="6870"/>
                  </a:lnTo>
                  <a:lnTo>
                    <a:pt x="54861" y="6989"/>
                  </a:lnTo>
                  <a:lnTo>
                    <a:pt x="54644" y="7068"/>
                  </a:lnTo>
                  <a:lnTo>
                    <a:pt x="54565" y="7087"/>
                  </a:lnTo>
                  <a:lnTo>
                    <a:pt x="54486" y="7087"/>
                  </a:lnTo>
                  <a:lnTo>
                    <a:pt x="53242" y="7048"/>
                  </a:lnTo>
                  <a:lnTo>
                    <a:pt x="52097" y="7008"/>
                  </a:lnTo>
                  <a:lnTo>
                    <a:pt x="50991" y="6969"/>
                  </a:lnTo>
                  <a:lnTo>
                    <a:pt x="50478" y="6969"/>
                  </a:lnTo>
                  <a:lnTo>
                    <a:pt x="49945" y="6989"/>
                  </a:lnTo>
                  <a:lnTo>
                    <a:pt x="49452" y="7028"/>
                  </a:lnTo>
                  <a:lnTo>
                    <a:pt x="48938" y="7107"/>
                  </a:lnTo>
                  <a:lnTo>
                    <a:pt x="48425" y="7206"/>
                  </a:lnTo>
                  <a:lnTo>
                    <a:pt x="47932" y="7344"/>
                  </a:lnTo>
                  <a:lnTo>
                    <a:pt x="47418" y="7541"/>
                  </a:lnTo>
                  <a:lnTo>
                    <a:pt x="46905" y="7759"/>
                  </a:lnTo>
                  <a:lnTo>
                    <a:pt x="46392" y="8035"/>
                  </a:lnTo>
                  <a:lnTo>
                    <a:pt x="45879" y="8351"/>
                  </a:lnTo>
                  <a:lnTo>
                    <a:pt x="45267" y="8765"/>
                  </a:lnTo>
                  <a:lnTo>
                    <a:pt x="44714" y="9180"/>
                  </a:lnTo>
                  <a:lnTo>
                    <a:pt x="44201" y="9555"/>
                  </a:lnTo>
                  <a:lnTo>
                    <a:pt x="43687" y="9891"/>
                  </a:lnTo>
                  <a:lnTo>
                    <a:pt x="43431" y="10029"/>
                  </a:lnTo>
                  <a:lnTo>
                    <a:pt x="43174" y="10167"/>
                  </a:lnTo>
                  <a:lnTo>
                    <a:pt x="42898" y="10285"/>
                  </a:lnTo>
                  <a:lnTo>
                    <a:pt x="42641" y="10384"/>
                  </a:lnTo>
                  <a:lnTo>
                    <a:pt x="42345" y="10443"/>
                  </a:lnTo>
                  <a:lnTo>
                    <a:pt x="42069" y="10502"/>
                  </a:lnTo>
                  <a:lnTo>
                    <a:pt x="41753" y="10542"/>
                  </a:lnTo>
                  <a:lnTo>
                    <a:pt x="41437" y="10542"/>
                  </a:lnTo>
                  <a:lnTo>
                    <a:pt x="40825" y="10522"/>
                  </a:lnTo>
                  <a:lnTo>
                    <a:pt x="40154" y="10463"/>
                  </a:lnTo>
                  <a:lnTo>
                    <a:pt x="38772" y="10345"/>
                  </a:lnTo>
                  <a:lnTo>
                    <a:pt x="38081" y="10305"/>
                  </a:lnTo>
                  <a:lnTo>
                    <a:pt x="37390" y="10305"/>
                  </a:lnTo>
                  <a:lnTo>
                    <a:pt x="37074" y="10325"/>
                  </a:lnTo>
                  <a:lnTo>
                    <a:pt x="36739" y="10364"/>
                  </a:lnTo>
                  <a:lnTo>
                    <a:pt x="36442" y="10404"/>
                  </a:lnTo>
                  <a:lnTo>
                    <a:pt x="36146" y="10483"/>
                  </a:lnTo>
                  <a:lnTo>
                    <a:pt x="35909" y="10542"/>
                  </a:lnTo>
                  <a:lnTo>
                    <a:pt x="35673" y="10641"/>
                  </a:lnTo>
                  <a:lnTo>
                    <a:pt x="35416" y="10759"/>
                  </a:lnTo>
                  <a:lnTo>
                    <a:pt x="35179" y="10897"/>
                  </a:lnTo>
                  <a:lnTo>
                    <a:pt x="34705" y="11213"/>
                  </a:lnTo>
                  <a:lnTo>
                    <a:pt x="34231" y="11549"/>
                  </a:lnTo>
                  <a:lnTo>
                    <a:pt x="33304" y="12259"/>
                  </a:lnTo>
                  <a:lnTo>
                    <a:pt x="32869" y="12595"/>
                  </a:lnTo>
                  <a:lnTo>
                    <a:pt x="32455" y="12891"/>
                  </a:lnTo>
                  <a:lnTo>
                    <a:pt x="31803" y="13306"/>
                  </a:lnTo>
                  <a:lnTo>
                    <a:pt x="31527" y="13483"/>
                  </a:lnTo>
                  <a:lnTo>
                    <a:pt x="31270" y="13622"/>
                  </a:lnTo>
                  <a:lnTo>
                    <a:pt x="31014" y="13720"/>
                  </a:lnTo>
                  <a:lnTo>
                    <a:pt x="30777" y="13819"/>
                  </a:lnTo>
                  <a:lnTo>
                    <a:pt x="30540" y="13878"/>
                  </a:lnTo>
                  <a:lnTo>
                    <a:pt x="30323" y="13937"/>
                  </a:lnTo>
                  <a:lnTo>
                    <a:pt x="30086" y="13977"/>
                  </a:lnTo>
                  <a:lnTo>
                    <a:pt x="29829" y="13997"/>
                  </a:lnTo>
                  <a:lnTo>
                    <a:pt x="29276" y="14016"/>
                  </a:lnTo>
                  <a:lnTo>
                    <a:pt x="27776" y="13977"/>
                  </a:lnTo>
                  <a:lnTo>
                    <a:pt x="27046" y="13977"/>
                  </a:lnTo>
                  <a:lnTo>
                    <a:pt x="26355" y="14016"/>
                  </a:lnTo>
                  <a:lnTo>
                    <a:pt x="25723" y="14076"/>
                  </a:lnTo>
                  <a:lnTo>
                    <a:pt x="25151" y="14174"/>
                  </a:lnTo>
                  <a:lnTo>
                    <a:pt x="24598" y="14312"/>
                  </a:lnTo>
                  <a:lnTo>
                    <a:pt x="24085" y="14451"/>
                  </a:lnTo>
                  <a:lnTo>
                    <a:pt x="23571" y="14648"/>
                  </a:lnTo>
                  <a:lnTo>
                    <a:pt x="23098" y="14865"/>
                  </a:lnTo>
                  <a:lnTo>
                    <a:pt x="22624" y="15102"/>
                  </a:lnTo>
                  <a:lnTo>
                    <a:pt x="22130" y="15379"/>
                  </a:lnTo>
                  <a:lnTo>
                    <a:pt x="21656" y="15675"/>
                  </a:lnTo>
                  <a:lnTo>
                    <a:pt x="21163" y="15990"/>
                  </a:lnTo>
                  <a:lnTo>
                    <a:pt x="20077" y="16721"/>
                  </a:lnTo>
                  <a:lnTo>
                    <a:pt x="18873" y="17550"/>
                  </a:lnTo>
                  <a:lnTo>
                    <a:pt x="18715" y="17629"/>
                  </a:lnTo>
                  <a:lnTo>
                    <a:pt x="18537" y="17708"/>
                  </a:lnTo>
                  <a:lnTo>
                    <a:pt x="18360" y="17767"/>
                  </a:lnTo>
                  <a:lnTo>
                    <a:pt x="18162" y="17826"/>
                  </a:lnTo>
                  <a:lnTo>
                    <a:pt x="17965" y="17846"/>
                  </a:lnTo>
                  <a:lnTo>
                    <a:pt x="17748" y="17886"/>
                  </a:lnTo>
                  <a:lnTo>
                    <a:pt x="17313" y="17905"/>
                  </a:lnTo>
                  <a:lnTo>
                    <a:pt x="16820" y="17886"/>
                  </a:lnTo>
                  <a:lnTo>
                    <a:pt x="16307" y="17846"/>
                  </a:lnTo>
                  <a:lnTo>
                    <a:pt x="15241" y="17747"/>
                  </a:lnTo>
                  <a:lnTo>
                    <a:pt x="14708" y="17688"/>
                  </a:lnTo>
                  <a:lnTo>
                    <a:pt x="14155" y="17649"/>
                  </a:lnTo>
                  <a:lnTo>
                    <a:pt x="13602" y="17649"/>
                  </a:lnTo>
                  <a:lnTo>
                    <a:pt x="13049" y="17668"/>
                  </a:lnTo>
                  <a:lnTo>
                    <a:pt x="12793" y="17708"/>
                  </a:lnTo>
                  <a:lnTo>
                    <a:pt x="12536" y="17747"/>
                  </a:lnTo>
                  <a:lnTo>
                    <a:pt x="12280" y="17787"/>
                  </a:lnTo>
                  <a:lnTo>
                    <a:pt x="12023" y="17866"/>
                  </a:lnTo>
                  <a:lnTo>
                    <a:pt x="11786" y="17945"/>
                  </a:lnTo>
                  <a:lnTo>
                    <a:pt x="11549" y="18044"/>
                  </a:lnTo>
                  <a:lnTo>
                    <a:pt x="11312" y="18162"/>
                  </a:lnTo>
                  <a:lnTo>
                    <a:pt x="11095" y="18300"/>
                  </a:lnTo>
                  <a:lnTo>
                    <a:pt x="10602" y="18655"/>
                  </a:lnTo>
                  <a:lnTo>
                    <a:pt x="10049" y="19070"/>
                  </a:lnTo>
                  <a:lnTo>
                    <a:pt x="9457" y="19524"/>
                  </a:lnTo>
                  <a:lnTo>
                    <a:pt x="8845" y="19958"/>
                  </a:lnTo>
                  <a:lnTo>
                    <a:pt x="8233" y="20353"/>
                  </a:lnTo>
                  <a:lnTo>
                    <a:pt x="7937" y="20531"/>
                  </a:lnTo>
                  <a:lnTo>
                    <a:pt x="7660" y="20689"/>
                  </a:lnTo>
                  <a:lnTo>
                    <a:pt x="7384" y="20827"/>
                  </a:lnTo>
                  <a:lnTo>
                    <a:pt x="7127" y="20906"/>
                  </a:lnTo>
                  <a:lnTo>
                    <a:pt x="6871" y="20965"/>
                  </a:lnTo>
                  <a:lnTo>
                    <a:pt x="6653" y="20985"/>
                  </a:lnTo>
                  <a:lnTo>
                    <a:pt x="850" y="20866"/>
                  </a:lnTo>
                  <a:lnTo>
                    <a:pt x="652" y="20886"/>
                  </a:lnTo>
                  <a:lnTo>
                    <a:pt x="475" y="20945"/>
                  </a:lnTo>
                  <a:lnTo>
                    <a:pt x="336" y="21024"/>
                  </a:lnTo>
                  <a:lnTo>
                    <a:pt x="218" y="21143"/>
                  </a:lnTo>
                  <a:lnTo>
                    <a:pt x="119" y="21261"/>
                  </a:lnTo>
                  <a:lnTo>
                    <a:pt x="60" y="21419"/>
                  </a:lnTo>
                  <a:lnTo>
                    <a:pt x="20" y="21557"/>
                  </a:lnTo>
                  <a:lnTo>
                    <a:pt x="1" y="21735"/>
                  </a:lnTo>
                  <a:lnTo>
                    <a:pt x="20" y="21893"/>
                  </a:lnTo>
                  <a:lnTo>
                    <a:pt x="60" y="22051"/>
                  </a:lnTo>
                  <a:lnTo>
                    <a:pt x="119" y="22209"/>
                  </a:lnTo>
                  <a:lnTo>
                    <a:pt x="218" y="22327"/>
                  </a:lnTo>
                  <a:lnTo>
                    <a:pt x="336" y="22446"/>
                  </a:lnTo>
                  <a:lnTo>
                    <a:pt x="475" y="22544"/>
                  </a:lnTo>
                  <a:lnTo>
                    <a:pt x="652" y="22604"/>
                  </a:lnTo>
                  <a:lnTo>
                    <a:pt x="850" y="22623"/>
                  </a:lnTo>
                  <a:lnTo>
                    <a:pt x="1363" y="22643"/>
                  </a:lnTo>
                  <a:lnTo>
                    <a:pt x="1896" y="22663"/>
                  </a:lnTo>
                  <a:lnTo>
                    <a:pt x="2942" y="22742"/>
                  </a:lnTo>
                  <a:lnTo>
                    <a:pt x="3988" y="22821"/>
                  </a:lnTo>
                  <a:lnTo>
                    <a:pt x="4521" y="22841"/>
                  </a:lnTo>
                  <a:lnTo>
                    <a:pt x="5548" y="22841"/>
                  </a:lnTo>
                  <a:lnTo>
                    <a:pt x="6061" y="22801"/>
                  </a:lnTo>
                  <a:lnTo>
                    <a:pt x="6555" y="22742"/>
                  </a:lnTo>
                  <a:lnTo>
                    <a:pt x="7048" y="22643"/>
                  </a:lnTo>
                  <a:lnTo>
                    <a:pt x="7542" y="22505"/>
                  </a:lnTo>
                  <a:lnTo>
                    <a:pt x="8016" y="22327"/>
                  </a:lnTo>
                  <a:lnTo>
                    <a:pt x="8252" y="22229"/>
                  </a:lnTo>
                  <a:lnTo>
                    <a:pt x="8470" y="22110"/>
                  </a:lnTo>
                  <a:lnTo>
                    <a:pt x="8706" y="21992"/>
                  </a:lnTo>
                  <a:lnTo>
                    <a:pt x="8924" y="21854"/>
                  </a:lnTo>
                  <a:lnTo>
                    <a:pt x="9417" y="21498"/>
                  </a:lnTo>
                  <a:lnTo>
                    <a:pt x="9970" y="21084"/>
                  </a:lnTo>
                  <a:lnTo>
                    <a:pt x="10562" y="20630"/>
                  </a:lnTo>
                  <a:lnTo>
                    <a:pt x="11174" y="20176"/>
                  </a:lnTo>
                  <a:lnTo>
                    <a:pt x="11786" y="19781"/>
                  </a:lnTo>
                  <a:lnTo>
                    <a:pt x="12062" y="19603"/>
                  </a:lnTo>
                  <a:lnTo>
                    <a:pt x="12359" y="19445"/>
                  </a:lnTo>
                  <a:lnTo>
                    <a:pt x="12635" y="19327"/>
                  </a:lnTo>
                  <a:lnTo>
                    <a:pt x="12892" y="19228"/>
                  </a:lnTo>
                  <a:lnTo>
                    <a:pt x="13148" y="19169"/>
                  </a:lnTo>
                  <a:lnTo>
                    <a:pt x="13365" y="19149"/>
                  </a:lnTo>
                  <a:lnTo>
                    <a:pt x="19169" y="19267"/>
                  </a:lnTo>
                  <a:lnTo>
                    <a:pt x="19386" y="19248"/>
                  </a:lnTo>
                  <a:lnTo>
                    <a:pt x="19643" y="19189"/>
                  </a:lnTo>
                  <a:lnTo>
                    <a:pt x="19880" y="19110"/>
                  </a:lnTo>
                  <a:lnTo>
                    <a:pt x="20156" y="18991"/>
                  </a:lnTo>
                  <a:lnTo>
                    <a:pt x="20413" y="18833"/>
                  </a:lnTo>
                  <a:lnTo>
                    <a:pt x="20689" y="18655"/>
                  </a:lnTo>
                  <a:lnTo>
                    <a:pt x="21222" y="18280"/>
                  </a:lnTo>
                  <a:lnTo>
                    <a:pt x="21755" y="17866"/>
                  </a:lnTo>
                  <a:lnTo>
                    <a:pt x="22249" y="17451"/>
                  </a:lnTo>
                  <a:lnTo>
                    <a:pt x="22703" y="17096"/>
                  </a:lnTo>
                  <a:lnTo>
                    <a:pt x="23078" y="16820"/>
                  </a:lnTo>
                  <a:lnTo>
                    <a:pt x="23729" y="16405"/>
                  </a:lnTo>
                  <a:lnTo>
                    <a:pt x="24025" y="16227"/>
                  </a:lnTo>
                  <a:lnTo>
                    <a:pt x="24282" y="16089"/>
                  </a:lnTo>
                  <a:lnTo>
                    <a:pt x="24519" y="15990"/>
                  </a:lnTo>
                  <a:lnTo>
                    <a:pt x="24756" y="15892"/>
                  </a:lnTo>
                  <a:lnTo>
                    <a:pt x="24993" y="15833"/>
                  </a:lnTo>
                  <a:lnTo>
                    <a:pt x="25230" y="15773"/>
                  </a:lnTo>
                  <a:lnTo>
                    <a:pt x="25466" y="15734"/>
                  </a:lnTo>
                  <a:lnTo>
                    <a:pt x="25723" y="15714"/>
                  </a:lnTo>
                  <a:lnTo>
                    <a:pt x="26276" y="15694"/>
                  </a:lnTo>
                  <a:lnTo>
                    <a:pt x="27776" y="15734"/>
                  </a:lnTo>
                  <a:lnTo>
                    <a:pt x="28507" y="15734"/>
                  </a:lnTo>
                  <a:lnTo>
                    <a:pt x="29178" y="15694"/>
                  </a:lnTo>
                  <a:lnTo>
                    <a:pt x="29809" y="15635"/>
                  </a:lnTo>
                  <a:lnTo>
                    <a:pt x="30402" y="15536"/>
                  </a:lnTo>
                  <a:lnTo>
                    <a:pt x="30935" y="15418"/>
                  </a:lnTo>
                  <a:lnTo>
                    <a:pt x="31468" y="15260"/>
                  </a:lnTo>
                  <a:lnTo>
                    <a:pt x="31961" y="15063"/>
                  </a:lnTo>
                  <a:lnTo>
                    <a:pt x="32455" y="14845"/>
                  </a:lnTo>
                  <a:lnTo>
                    <a:pt x="32929" y="14609"/>
                  </a:lnTo>
                  <a:lnTo>
                    <a:pt x="33402" y="14332"/>
                  </a:lnTo>
                  <a:lnTo>
                    <a:pt x="33876" y="14036"/>
                  </a:lnTo>
                  <a:lnTo>
                    <a:pt x="34389" y="13720"/>
                  </a:lnTo>
                  <a:lnTo>
                    <a:pt x="35455" y="12990"/>
                  </a:lnTo>
                  <a:lnTo>
                    <a:pt x="36660" y="12180"/>
                  </a:lnTo>
                  <a:lnTo>
                    <a:pt x="36739" y="12141"/>
                  </a:lnTo>
                  <a:lnTo>
                    <a:pt x="36817" y="12102"/>
                  </a:lnTo>
                  <a:lnTo>
                    <a:pt x="37035" y="12062"/>
                  </a:lnTo>
                  <a:lnTo>
                    <a:pt x="37311" y="12023"/>
                  </a:lnTo>
                  <a:lnTo>
                    <a:pt x="37627" y="12003"/>
                  </a:lnTo>
                  <a:lnTo>
                    <a:pt x="37982" y="12003"/>
                  </a:lnTo>
                  <a:lnTo>
                    <a:pt x="38377" y="12023"/>
                  </a:lnTo>
                  <a:lnTo>
                    <a:pt x="39206" y="12062"/>
                  </a:lnTo>
                  <a:lnTo>
                    <a:pt x="40884" y="12220"/>
                  </a:lnTo>
                  <a:lnTo>
                    <a:pt x="41615" y="12279"/>
                  </a:lnTo>
                  <a:lnTo>
                    <a:pt x="42167" y="12299"/>
                  </a:lnTo>
                  <a:lnTo>
                    <a:pt x="42404" y="12299"/>
                  </a:lnTo>
                  <a:lnTo>
                    <a:pt x="42621" y="12279"/>
                  </a:lnTo>
                  <a:lnTo>
                    <a:pt x="42819" y="12259"/>
                  </a:lnTo>
                  <a:lnTo>
                    <a:pt x="43016" y="12200"/>
                  </a:lnTo>
                  <a:lnTo>
                    <a:pt x="43214" y="12141"/>
                  </a:lnTo>
                  <a:lnTo>
                    <a:pt x="43391" y="12062"/>
                  </a:lnTo>
                  <a:lnTo>
                    <a:pt x="43747" y="11904"/>
                  </a:lnTo>
                  <a:lnTo>
                    <a:pt x="44082" y="11687"/>
                  </a:lnTo>
                  <a:lnTo>
                    <a:pt x="44418" y="11450"/>
                  </a:lnTo>
                  <a:lnTo>
                    <a:pt x="45168" y="10937"/>
                  </a:lnTo>
                  <a:lnTo>
                    <a:pt x="45760" y="10522"/>
                  </a:lnTo>
                  <a:lnTo>
                    <a:pt x="46313" y="10108"/>
                  </a:lnTo>
                  <a:lnTo>
                    <a:pt x="46846" y="9733"/>
                  </a:lnTo>
                  <a:lnTo>
                    <a:pt x="47359" y="9397"/>
                  </a:lnTo>
                  <a:lnTo>
                    <a:pt x="47616" y="9259"/>
                  </a:lnTo>
                  <a:lnTo>
                    <a:pt x="47872" y="9121"/>
                  </a:lnTo>
                  <a:lnTo>
                    <a:pt x="48129" y="9022"/>
                  </a:lnTo>
                  <a:lnTo>
                    <a:pt x="48405" y="8923"/>
                  </a:lnTo>
                  <a:lnTo>
                    <a:pt x="48682" y="8844"/>
                  </a:lnTo>
                  <a:lnTo>
                    <a:pt x="48978" y="8785"/>
                  </a:lnTo>
                  <a:lnTo>
                    <a:pt x="49274" y="8746"/>
                  </a:lnTo>
                  <a:lnTo>
                    <a:pt x="49590" y="8746"/>
                  </a:lnTo>
                  <a:lnTo>
                    <a:pt x="50222" y="8765"/>
                  </a:lnTo>
                  <a:lnTo>
                    <a:pt x="50873" y="8825"/>
                  </a:lnTo>
                  <a:lnTo>
                    <a:pt x="52275" y="8943"/>
                  </a:lnTo>
                  <a:lnTo>
                    <a:pt x="52966" y="8982"/>
                  </a:lnTo>
                  <a:lnTo>
                    <a:pt x="53637" y="8982"/>
                  </a:lnTo>
                  <a:lnTo>
                    <a:pt x="53972" y="8963"/>
                  </a:lnTo>
                  <a:lnTo>
                    <a:pt x="54288" y="8943"/>
                  </a:lnTo>
                  <a:lnTo>
                    <a:pt x="54604" y="8884"/>
                  </a:lnTo>
                  <a:lnTo>
                    <a:pt x="54900" y="8825"/>
                  </a:lnTo>
                  <a:lnTo>
                    <a:pt x="55177" y="8726"/>
                  </a:lnTo>
                  <a:lnTo>
                    <a:pt x="55473" y="8607"/>
                  </a:lnTo>
                  <a:lnTo>
                    <a:pt x="55749" y="8469"/>
                  </a:lnTo>
                  <a:lnTo>
                    <a:pt x="56045" y="8311"/>
                  </a:lnTo>
                  <a:lnTo>
                    <a:pt x="56321" y="8134"/>
                  </a:lnTo>
                  <a:lnTo>
                    <a:pt x="56618" y="7936"/>
                  </a:lnTo>
                  <a:lnTo>
                    <a:pt x="57190" y="7522"/>
                  </a:lnTo>
                  <a:lnTo>
                    <a:pt x="57743" y="7087"/>
                  </a:lnTo>
                  <a:lnTo>
                    <a:pt x="58296" y="6653"/>
                  </a:lnTo>
                  <a:lnTo>
                    <a:pt x="58829" y="6258"/>
                  </a:lnTo>
                  <a:lnTo>
                    <a:pt x="59322" y="5903"/>
                  </a:lnTo>
                  <a:lnTo>
                    <a:pt x="59598" y="5725"/>
                  </a:lnTo>
                  <a:lnTo>
                    <a:pt x="59855" y="5587"/>
                  </a:lnTo>
                  <a:lnTo>
                    <a:pt x="60131" y="5488"/>
                  </a:lnTo>
                  <a:lnTo>
                    <a:pt x="60408" y="5390"/>
                  </a:lnTo>
                  <a:lnTo>
                    <a:pt x="60704" y="5330"/>
                  </a:lnTo>
                  <a:lnTo>
                    <a:pt x="60980" y="5271"/>
                  </a:lnTo>
                  <a:lnTo>
                    <a:pt x="61257" y="5251"/>
                  </a:lnTo>
                  <a:lnTo>
                    <a:pt x="61553" y="5232"/>
                  </a:lnTo>
                  <a:lnTo>
                    <a:pt x="62165" y="5232"/>
                  </a:lnTo>
                  <a:lnTo>
                    <a:pt x="62816" y="5271"/>
                  </a:lnTo>
                  <a:lnTo>
                    <a:pt x="63487" y="5291"/>
                  </a:lnTo>
                  <a:lnTo>
                    <a:pt x="64218" y="5330"/>
                  </a:lnTo>
                  <a:lnTo>
                    <a:pt x="64850" y="5311"/>
                  </a:lnTo>
                  <a:lnTo>
                    <a:pt x="65442" y="5271"/>
                  </a:lnTo>
                  <a:lnTo>
                    <a:pt x="66014" y="5172"/>
                  </a:lnTo>
                  <a:lnTo>
                    <a:pt x="66547" y="5054"/>
                  </a:lnTo>
                  <a:lnTo>
                    <a:pt x="67061" y="4896"/>
                  </a:lnTo>
                  <a:lnTo>
                    <a:pt x="67554" y="4699"/>
                  </a:lnTo>
                  <a:lnTo>
                    <a:pt x="68028" y="4482"/>
                  </a:lnTo>
                  <a:lnTo>
                    <a:pt x="68482" y="4245"/>
                  </a:lnTo>
                  <a:lnTo>
                    <a:pt x="68956" y="3968"/>
                  </a:lnTo>
                  <a:lnTo>
                    <a:pt x="69410" y="3672"/>
                  </a:lnTo>
                  <a:lnTo>
                    <a:pt x="70318" y="3040"/>
                  </a:lnTo>
                  <a:lnTo>
                    <a:pt x="71285" y="2369"/>
                  </a:lnTo>
                  <a:lnTo>
                    <a:pt x="72331" y="1639"/>
                  </a:lnTo>
                  <a:lnTo>
                    <a:pt x="72470" y="1520"/>
                  </a:lnTo>
                  <a:lnTo>
                    <a:pt x="72588" y="1382"/>
                  </a:lnTo>
                  <a:lnTo>
                    <a:pt x="72667" y="1224"/>
                  </a:lnTo>
                  <a:lnTo>
                    <a:pt x="72706" y="1066"/>
                  </a:lnTo>
                  <a:lnTo>
                    <a:pt x="72726" y="889"/>
                  </a:lnTo>
                  <a:lnTo>
                    <a:pt x="72706" y="731"/>
                  </a:lnTo>
                  <a:lnTo>
                    <a:pt x="72647" y="573"/>
                  </a:lnTo>
                  <a:lnTo>
                    <a:pt x="72588" y="415"/>
                  </a:lnTo>
                  <a:lnTo>
                    <a:pt x="72489" y="296"/>
                  </a:lnTo>
                  <a:lnTo>
                    <a:pt x="72371" y="178"/>
                  </a:lnTo>
                  <a:lnTo>
                    <a:pt x="72252" y="79"/>
                  </a:lnTo>
                  <a:lnTo>
                    <a:pt x="72114" y="20"/>
                  </a:lnTo>
                  <a:lnTo>
                    <a:pt x="719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4192094" y="3287980"/>
              <a:ext cx="765231" cy="240612"/>
            </a:xfrm>
            <a:custGeom>
              <a:avLst/>
              <a:gdLst/>
              <a:ahLst/>
              <a:cxnLst/>
              <a:rect l="l" t="t" r="r" b="b"/>
              <a:pathLst>
                <a:path w="72706" h="22861" extrusionOk="0">
                  <a:moveTo>
                    <a:pt x="71936" y="1"/>
                  </a:moveTo>
                  <a:lnTo>
                    <a:pt x="71778" y="21"/>
                  </a:lnTo>
                  <a:lnTo>
                    <a:pt x="71600" y="60"/>
                  </a:lnTo>
                  <a:lnTo>
                    <a:pt x="71423" y="159"/>
                  </a:lnTo>
                  <a:lnTo>
                    <a:pt x="67218" y="2982"/>
                  </a:lnTo>
                  <a:lnTo>
                    <a:pt x="66942" y="3140"/>
                  </a:lnTo>
                  <a:lnTo>
                    <a:pt x="66665" y="3278"/>
                  </a:lnTo>
                  <a:lnTo>
                    <a:pt x="66389" y="3396"/>
                  </a:lnTo>
                  <a:lnTo>
                    <a:pt x="66113" y="3495"/>
                  </a:lnTo>
                  <a:lnTo>
                    <a:pt x="65836" y="3554"/>
                  </a:lnTo>
                  <a:lnTo>
                    <a:pt x="65560" y="3594"/>
                  </a:lnTo>
                  <a:lnTo>
                    <a:pt x="65264" y="3633"/>
                  </a:lnTo>
                  <a:lnTo>
                    <a:pt x="64968" y="3653"/>
                  </a:lnTo>
                  <a:lnTo>
                    <a:pt x="64356" y="3653"/>
                  </a:lnTo>
                  <a:lnTo>
                    <a:pt x="63724" y="3613"/>
                  </a:lnTo>
                  <a:lnTo>
                    <a:pt x="63033" y="3574"/>
                  </a:lnTo>
                  <a:lnTo>
                    <a:pt x="62303" y="3554"/>
                  </a:lnTo>
                  <a:lnTo>
                    <a:pt x="61414" y="3515"/>
                  </a:lnTo>
                  <a:lnTo>
                    <a:pt x="60980" y="3495"/>
                  </a:lnTo>
                  <a:lnTo>
                    <a:pt x="60585" y="3515"/>
                  </a:lnTo>
                  <a:lnTo>
                    <a:pt x="60190" y="3554"/>
                  </a:lnTo>
                  <a:lnTo>
                    <a:pt x="59993" y="3574"/>
                  </a:lnTo>
                  <a:lnTo>
                    <a:pt x="59795" y="3633"/>
                  </a:lnTo>
                  <a:lnTo>
                    <a:pt x="59618" y="3692"/>
                  </a:lnTo>
                  <a:lnTo>
                    <a:pt x="59420" y="3791"/>
                  </a:lnTo>
                  <a:lnTo>
                    <a:pt x="59223" y="3890"/>
                  </a:lnTo>
                  <a:lnTo>
                    <a:pt x="59026" y="4008"/>
                  </a:lnTo>
                  <a:lnTo>
                    <a:pt x="58591" y="4324"/>
                  </a:lnTo>
                  <a:lnTo>
                    <a:pt x="58019" y="4758"/>
                  </a:lnTo>
                  <a:lnTo>
                    <a:pt x="56657" y="5805"/>
                  </a:lnTo>
                  <a:lnTo>
                    <a:pt x="55985" y="6298"/>
                  </a:lnTo>
                  <a:lnTo>
                    <a:pt x="55354" y="6713"/>
                  </a:lnTo>
                  <a:lnTo>
                    <a:pt x="55077" y="6890"/>
                  </a:lnTo>
                  <a:lnTo>
                    <a:pt x="54840" y="7009"/>
                  </a:lnTo>
                  <a:lnTo>
                    <a:pt x="54643" y="7088"/>
                  </a:lnTo>
                  <a:lnTo>
                    <a:pt x="54544" y="7108"/>
                  </a:lnTo>
                  <a:lnTo>
                    <a:pt x="54465" y="7108"/>
                  </a:lnTo>
                  <a:lnTo>
                    <a:pt x="53241" y="7068"/>
                  </a:lnTo>
                  <a:lnTo>
                    <a:pt x="52077" y="7009"/>
                  </a:lnTo>
                  <a:lnTo>
                    <a:pt x="50991" y="6969"/>
                  </a:lnTo>
                  <a:lnTo>
                    <a:pt x="50458" y="6989"/>
                  </a:lnTo>
                  <a:lnTo>
                    <a:pt x="49945" y="7009"/>
                  </a:lnTo>
                  <a:lnTo>
                    <a:pt x="49431" y="7048"/>
                  </a:lnTo>
                  <a:lnTo>
                    <a:pt x="48918" y="7127"/>
                  </a:lnTo>
                  <a:lnTo>
                    <a:pt x="48425" y="7226"/>
                  </a:lnTo>
                  <a:lnTo>
                    <a:pt x="47911" y="7364"/>
                  </a:lnTo>
                  <a:lnTo>
                    <a:pt x="47418" y="7542"/>
                  </a:lnTo>
                  <a:lnTo>
                    <a:pt x="46905" y="7779"/>
                  </a:lnTo>
                  <a:lnTo>
                    <a:pt x="46391" y="8035"/>
                  </a:lnTo>
                  <a:lnTo>
                    <a:pt x="45858" y="8371"/>
                  </a:lnTo>
                  <a:lnTo>
                    <a:pt x="45266" y="8785"/>
                  </a:lnTo>
                  <a:lnTo>
                    <a:pt x="44713" y="9180"/>
                  </a:lnTo>
                  <a:lnTo>
                    <a:pt x="44180" y="9555"/>
                  </a:lnTo>
                  <a:lnTo>
                    <a:pt x="43667" y="9891"/>
                  </a:lnTo>
                  <a:lnTo>
                    <a:pt x="43411" y="10049"/>
                  </a:lnTo>
                  <a:lnTo>
                    <a:pt x="43154" y="10167"/>
                  </a:lnTo>
                  <a:lnTo>
                    <a:pt x="42897" y="10286"/>
                  </a:lnTo>
                  <a:lnTo>
                    <a:pt x="42621" y="10385"/>
                  </a:lnTo>
                  <a:lnTo>
                    <a:pt x="42344" y="10463"/>
                  </a:lnTo>
                  <a:lnTo>
                    <a:pt x="42048" y="10523"/>
                  </a:lnTo>
                  <a:lnTo>
                    <a:pt x="41752" y="10542"/>
                  </a:lnTo>
                  <a:lnTo>
                    <a:pt x="41436" y="10562"/>
                  </a:lnTo>
                  <a:lnTo>
                    <a:pt x="40805" y="10523"/>
                  </a:lnTo>
                  <a:lnTo>
                    <a:pt x="40153" y="10483"/>
                  </a:lnTo>
                  <a:lnTo>
                    <a:pt x="38771" y="10345"/>
                  </a:lnTo>
                  <a:lnTo>
                    <a:pt x="38061" y="10325"/>
                  </a:lnTo>
                  <a:lnTo>
                    <a:pt x="37054" y="10325"/>
                  </a:lnTo>
                  <a:lnTo>
                    <a:pt x="36738" y="10365"/>
                  </a:lnTo>
                  <a:lnTo>
                    <a:pt x="36422" y="10424"/>
                  </a:lnTo>
                  <a:lnTo>
                    <a:pt x="36126" y="10483"/>
                  </a:lnTo>
                  <a:lnTo>
                    <a:pt x="35889" y="10562"/>
                  </a:lnTo>
                  <a:lnTo>
                    <a:pt x="35652" y="10661"/>
                  </a:lnTo>
                  <a:lnTo>
                    <a:pt x="35415" y="10779"/>
                  </a:lnTo>
                  <a:lnTo>
                    <a:pt x="35179" y="10918"/>
                  </a:lnTo>
                  <a:lnTo>
                    <a:pt x="34685" y="11214"/>
                  </a:lnTo>
                  <a:lnTo>
                    <a:pt x="34211" y="11569"/>
                  </a:lnTo>
                  <a:lnTo>
                    <a:pt x="33303" y="12280"/>
                  </a:lnTo>
                  <a:lnTo>
                    <a:pt x="32849" y="12615"/>
                  </a:lnTo>
                  <a:lnTo>
                    <a:pt x="32435" y="12911"/>
                  </a:lnTo>
                  <a:lnTo>
                    <a:pt x="31803" y="13326"/>
                  </a:lnTo>
                  <a:lnTo>
                    <a:pt x="31507" y="13484"/>
                  </a:lnTo>
                  <a:lnTo>
                    <a:pt x="31250" y="13622"/>
                  </a:lnTo>
                  <a:lnTo>
                    <a:pt x="31013" y="13740"/>
                  </a:lnTo>
                  <a:lnTo>
                    <a:pt x="30776" y="13819"/>
                  </a:lnTo>
                  <a:lnTo>
                    <a:pt x="30539" y="13898"/>
                  </a:lnTo>
                  <a:lnTo>
                    <a:pt x="30303" y="13958"/>
                  </a:lnTo>
                  <a:lnTo>
                    <a:pt x="30066" y="13997"/>
                  </a:lnTo>
                  <a:lnTo>
                    <a:pt x="29809" y="14017"/>
                  </a:lnTo>
                  <a:lnTo>
                    <a:pt x="29256" y="14017"/>
                  </a:lnTo>
                  <a:lnTo>
                    <a:pt x="27756" y="13997"/>
                  </a:lnTo>
                  <a:lnTo>
                    <a:pt x="27026" y="13997"/>
                  </a:lnTo>
                  <a:lnTo>
                    <a:pt x="26354" y="14037"/>
                  </a:lnTo>
                  <a:lnTo>
                    <a:pt x="25723" y="14096"/>
                  </a:lnTo>
                  <a:lnTo>
                    <a:pt x="25130" y="14195"/>
                  </a:lnTo>
                  <a:lnTo>
                    <a:pt x="24597" y="14313"/>
                  </a:lnTo>
                  <a:lnTo>
                    <a:pt x="24064" y="14471"/>
                  </a:lnTo>
                  <a:lnTo>
                    <a:pt x="23571" y="14649"/>
                  </a:lnTo>
                  <a:lnTo>
                    <a:pt x="23077" y="14866"/>
                  </a:lnTo>
                  <a:lnTo>
                    <a:pt x="22604" y="15122"/>
                  </a:lnTo>
                  <a:lnTo>
                    <a:pt x="22130" y="15379"/>
                  </a:lnTo>
                  <a:lnTo>
                    <a:pt x="21636" y="15675"/>
                  </a:lnTo>
                  <a:lnTo>
                    <a:pt x="21143" y="16011"/>
                  </a:lnTo>
                  <a:lnTo>
                    <a:pt x="20077" y="16721"/>
                  </a:lnTo>
                  <a:lnTo>
                    <a:pt x="18873" y="17550"/>
                  </a:lnTo>
                  <a:lnTo>
                    <a:pt x="18715" y="17649"/>
                  </a:lnTo>
                  <a:lnTo>
                    <a:pt x="18537" y="17728"/>
                  </a:lnTo>
                  <a:lnTo>
                    <a:pt x="18359" y="17787"/>
                  </a:lnTo>
                  <a:lnTo>
                    <a:pt x="18162" y="17827"/>
                  </a:lnTo>
                  <a:lnTo>
                    <a:pt x="17965" y="17866"/>
                  </a:lnTo>
                  <a:lnTo>
                    <a:pt x="17747" y="17886"/>
                  </a:lnTo>
                  <a:lnTo>
                    <a:pt x="17293" y="17906"/>
                  </a:lnTo>
                  <a:lnTo>
                    <a:pt x="16820" y="17886"/>
                  </a:lnTo>
                  <a:lnTo>
                    <a:pt x="16306" y="17866"/>
                  </a:lnTo>
                  <a:lnTo>
                    <a:pt x="15240" y="17748"/>
                  </a:lnTo>
                  <a:lnTo>
                    <a:pt x="14688" y="17708"/>
                  </a:lnTo>
                  <a:lnTo>
                    <a:pt x="14135" y="17669"/>
                  </a:lnTo>
                  <a:lnTo>
                    <a:pt x="13582" y="17669"/>
                  </a:lnTo>
                  <a:lnTo>
                    <a:pt x="13049" y="17689"/>
                  </a:lnTo>
                  <a:lnTo>
                    <a:pt x="12792" y="17708"/>
                  </a:lnTo>
                  <a:lnTo>
                    <a:pt x="12516" y="17748"/>
                  </a:lnTo>
                  <a:lnTo>
                    <a:pt x="12259" y="17807"/>
                  </a:lnTo>
                  <a:lnTo>
                    <a:pt x="12022" y="17866"/>
                  </a:lnTo>
                  <a:lnTo>
                    <a:pt x="11766" y="17945"/>
                  </a:lnTo>
                  <a:lnTo>
                    <a:pt x="11529" y="18044"/>
                  </a:lnTo>
                  <a:lnTo>
                    <a:pt x="11312" y="18162"/>
                  </a:lnTo>
                  <a:lnTo>
                    <a:pt x="11075" y="18301"/>
                  </a:lnTo>
                  <a:lnTo>
                    <a:pt x="10581" y="18656"/>
                  </a:lnTo>
                  <a:lnTo>
                    <a:pt x="10029" y="19071"/>
                  </a:lnTo>
                  <a:lnTo>
                    <a:pt x="9436" y="19525"/>
                  </a:lnTo>
                  <a:lnTo>
                    <a:pt x="8824" y="19979"/>
                  </a:lnTo>
                  <a:lnTo>
                    <a:pt x="8232" y="20373"/>
                  </a:lnTo>
                  <a:lnTo>
                    <a:pt x="7936" y="20551"/>
                  </a:lnTo>
                  <a:lnTo>
                    <a:pt x="7640" y="20709"/>
                  </a:lnTo>
                  <a:lnTo>
                    <a:pt x="7364" y="20827"/>
                  </a:lnTo>
                  <a:lnTo>
                    <a:pt x="7107" y="20926"/>
                  </a:lnTo>
                  <a:lnTo>
                    <a:pt x="6870" y="20985"/>
                  </a:lnTo>
                  <a:lnTo>
                    <a:pt x="6633" y="21005"/>
                  </a:lnTo>
                  <a:lnTo>
                    <a:pt x="849" y="20887"/>
                  </a:lnTo>
                  <a:lnTo>
                    <a:pt x="632" y="20906"/>
                  </a:lnTo>
                  <a:lnTo>
                    <a:pt x="474" y="20946"/>
                  </a:lnTo>
                  <a:lnTo>
                    <a:pt x="316" y="21045"/>
                  </a:lnTo>
                  <a:lnTo>
                    <a:pt x="198" y="21143"/>
                  </a:lnTo>
                  <a:lnTo>
                    <a:pt x="119" y="21282"/>
                  </a:lnTo>
                  <a:lnTo>
                    <a:pt x="40" y="21420"/>
                  </a:lnTo>
                  <a:lnTo>
                    <a:pt x="0" y="21578"/>
                  </a:lnTo>
                  <a:lnTo>
                    <a:pt x="0" y="21736"/>
                  </a:lnTo>
                  <a:lnTo>
                    <a:pt x="0" y="21913"/>
                  </a:lnTo>
                  <a:lnTo>
                    <a:pt x="40" y="22071"/>
                  </a:lnTo>
                  <a:lnTo>
                    <a:pt x="119" y="22209"/>
                  </a:lnTo>
                  <a:lnTo>
                    <a:pt x="198" y="22348"/>
                  </a:lnTo>
                  <a:lnTo>
                    <a:pt x="316" y="22466"/>
                  </a:lnTo>
                  <a:lnTo>
                    <a:pt x="474" y="22545"/>
                  </a:lnTo>
                  <a:lnTo>
                    <a:pt x="632" y="22604"/>
                  </a:lnTo>
                  <a:lnTo>
                    <a:pt x="849" y="22624"/>
                  </a:lnTo>
                  <a:lnTo>
                    <a:pt x="1362" y="22644"/>
                  </a:lnTo>
                  <a:lnTo>
                    <a:pt x="1876" y="22683"/>
                  </a:lnTo>
                  <a:lnTo>
                    <a:pt x="2922" y="22762"/>
                  </a:lnTo>
                  <a:lnTo>
                    <a:pt x="3988" y="22821"/>
                  </a:lnTo>
                  <a:lnTo>
                    <a:pt x="4501" y="22841"/>
                  </a:lnTo>
                  <a:lnTo>
                    <a:pt x="5034" y="22861"/>
                  </a:lnTo>
                  <a:lnTo>
                    <a:pt x="5547" y="22841"/>
                  </a:lnTo>
                  <a:lnTo>
                    <a:pt x="6061" y="22802"/>
                  </a:lnTo>
                  <a:lnTo>
                    <a:pt x="6554" y="22742"/>
                  </a:lnTo>
                  <a:lnTo>
                    <a:pt x="7048" y="22644"/>
                  </a:lnTo>
                  <a:lnTo>
                    <a:pt x="7522" y="22525"/>
                  </a:lnTo>
                  <a:lnTo>
                    <a:pt x="7995" y="22348"/>
                  </a:lnTo>
                  <a:lnTo>
                    <a:pt x="8232" y="22249"/>
                  </a:lnTo>
                  <a:lnTo>
                    <a:pt x="8469" y="22130"/>
                  </a:lnTo>
                  <a:lnTo>
                    <a:pt x="8686" y="21992"/>
                  </a:lnTo>
                  <a:lnTo>
                    <a:pt x="8903" y="21854"/>
                  </a:lnTo>
                  <a:lnTo>
                    <a:pt x="9417" y="21499"/>
                  </a:lnTo>
                  <a:lnTo>
                    <a:pt x="9969" y="21084"/>
                  </a:lnTo>
                  <a:lnTo>
                    <a:pt x="10562" y="20630"/>
                  </a:lnTo>
                  <a:lnTo>
                    <a:pt x="11154" y="20196"/>
                  </a:lnTo>
                  <a:lnTo>
                    <a:pt x="11766" y="19781"/>
                  </a:lnTo>
                  <a:lnTo>
                    <a:pt x="12062" y="19623"/>
                  </a:lnTo>
                  <a:lnTo>
                    <a:pt x="12338" y="19465"/>
                  </a:lnTo>
                  <a:lnTo>
                    <a:pt x="12615" y="19327"/>
                  </a:lnTo>
                  <a:lnTo>
                    <a:pt x="12891" y="19248"/>
                  </a:lnTo>
                  <a:lnTo>
                    <a:pt x="13128" y="19189"/>
                  </a:lnTo>
                  <a:lnTo>
                    <a:pt x="13365" y="19169"/>
                  </a:lnTo>
                  <a:lnTo>
                    <a:pt x="19149" y="19288"/>
                  </a:lnTo>
                  <a:lnTo>
                    <a:pt x="19386" y="19268"/>
                  </a:lnTo>
                  <a:lnTo>
                    <a:pt x="19623" y="19209"/>
                  </a:lnTo>
                  <a:lnTo>
                    <a:pt x="19879" y="19110"/>
                  </a:lnTo>
                  <a:lnTo>
                    <a:pt x="20136" y="18992"/>
                  </a:lnTo>
                  <a:lnTo>
                    <a:pt x="20412" y="18853"/>
                  </a:lnTo>
                  <a:lnTo>
                    <a:pt x="20669" y="18676"/>
                  </a:lnTo>
                  <a:lnTo>
                    <a:pt x="21222" y="18301"/>
                  </a:lnTo>
                  <a:lnTo>
                    <a:pt x="21755" y="17886"/>
                  </a:lnTo>
                  <a:lnTo>
                    <a:pt x="22248" y="17472"/>
                  </a:lnTo>
                  <a:lnTo>
                    <a:pt x="22702" y="17116"/>
                  </a:lnTo>
                  <a:lnTo>
                    <a:pt x="23077" y="16820"/>
                  </a:lnTo>
                  <a:lnTo>
                    <a:pt x="23729" y="16405"/>
                  </a:lnTo>
                  <a:lnTo>
                    <a:pt x="24005" y="16248"/>
                  </a:lnTo>
                  <a:lnTo>
                    <a:pt x="24262" y="16109"/>
                  </a:lnTo>
                  <a:lnTo>
                    <a:pt x="24518" y="15991"/>
                  </a:lnTo>
                  <a:lnTo>
                    <a:pt x="24755" y="15912"/>
                  </a:lnTo>
                  <a:lnTo>
                    <a:pt x="24992" y="15833"/>
                  </a:lnTo>
                  <a:lnTo>
                    <a:pt x="25209" y="15794"/>
                  </a:lnTo>
                  <a:lnTo>
                    <a:pt x="25446" y="15754"/>
                  </a:lnTo>
                  <a:lnTo>
                    <a:pt x="25703" y="15734"/>
                  </a:lnTo>
                  <a:lnTo>
                    <a:pt x="26256" y="15715"/>
                  </a:lnTo>
                  <a:lnTo>
                    <a:pt x="27756" y="15734"/>
                  </a:lnTo>
                  <a:lnTo>
                    <a:pt x="28506" y="15734"/>
                  </a:lnTo>
                  <a:lnTo>
                    <a:pt x="29177" y="15715"/>
                  </a:lnTo>
                  <a:lnTo>
                    <a:pt x="29809" y="15636"/>
                  </a:lnTo>
                  <a:lnTo>
                    <a:pt x="30382" y="15557"/>
                  </a:lnTo>
                  <a:lnTo>
                    <a:pt x="30934" y="15418"/>
                  </a:lnTo>
                  <a:lnTo>
                    <a:pt x="31448" y="15261"/>
                  </a:lnTo>
                  <a:lnTo>
                    <a:pt x="31961" y="15083"/>
                  </a:lnTo>
                  <a:lnTo>
                    <a:pt x="32435" y="14866"/>
                  </a:lnTo>
                  <a:lnTo>
                    <a:pt x="32908" y="14629"/>
                  </a:lnTo>
                  <a:lnTo>
                    <a:pt x="33382" y="14352"/>
                  </a:lnTo>
                  <a:lnTo>
                    <a:pt x="33876" y="14056"/>
                  </a:lnTo>
                  <a:lnTo>
                    <a:pt x="34369" y="13740"/>
                  </a:lnTo>
                  <a:lnTo>
                    <a:pt x="35435" y="13010"/>
                  </a:lnTo>
                  <a:lnTo>
                    <a:pt x="36659" y="12181"/>
                  </a:lnTo>
                  <a:lnTo>
                    <a:pt x="36718" y="12141"/>
                  </a:lnTo>
                  <a:lnTo>
                    <a:pt x="36817" y="12122"/>
                  </a:lnTo>
                  <a:lnTo>
                    <a:pt x="37014" y="12062"/>
                  </a:lnTo>
                  <a:lnTo>
                    <a:pt x="37291" y="12043"/>
                  </a:lnTo>
                  <a:lnTo>
                    <a:pt x="37607" y="12023"/>
                  </a:lnTo>
                  <a:lnTo>
                    <a:pt x="37962" y="12023"/>
                  </a:lnTo>
                  <a:lnTo>
                    <a:pt x="38357" y="12043"/>
                  </a:lnTo>
                  <a:lnTo>
                    <a:pt x="39206" y="12082"/>
                  </a:lnTo>
                  <a:lnTo>
                    <a:pt x="40884" y="12220"/>
                  </a:lnTo>
                  <a:lnTo>
                    <a:pt x="41594" y="12280"/>
                  </a:lnTo>
                  <a:lnTo>
                    <a:pt x="42147" y="12319"/>
                  </a:lnTo>
                  <a:lnTo>
                    <a:pt x="42384" y="12319"/>
                  </a:lnTo>
                  <a:lnTo>
                    <a:pt x="42601" y="12299"/>
                  </a:lnTo>
                  <a:lnTo>
                    <a:pt x="42818" y="12260"/>
                  </a:lnTo>
                  <a:lnTo>
                    <a:pt x="43016" y="12220"/>
                  </a:lnTo>
                  <a:lnTo>
                    <a:pt x="43193" y="12161"/>
                  </a:lnTo>
                  <a:lnTo>
                    <a:pt x="43391" y="12082"/>
                  </a:lnTo>
                  <a:lnTo>
                    <a:pt x="43726" y="11905"/>
                  </a:lnTo>
                  <a:lnTo>
                    <a:pt x="44082" y="11707"/>
                  </a:lnTo>
                  <a:lnTo>
                    <a:pt x="44417" y="11470"/>
                  </a:lnTo>
                  <a:lnTo>
                    <a:pt x="45148" y="10937"/>
                  </a:lnTo>
                  <a:lnTo>
                    <a:pt x="45760" y="10523"/>
                  </a:lnTo>
                  <a:lnTo>
                    <a:pt x="46312" y="10128"/>
                  </a:lnTo>
                  <a:lnTo>
                    <a:pt x="46826" y="9753"/>
                  </a:lnTo>
                  <a:lnTo>
                    <a:pt x="47339" y="9417"/>
                  </a:lnTo>
                  <a:lnTo>
                    <a:pt x="47596" y="9279"/>
                  </a:lnTo>
                  <a:lnTo>
                    <a:pt x="47852" y="9141"/>
                  </a:lnTo>
                  <a:lnTo>
                    <a:pt x="48129" y="9022"/>
                  </a:lnTo>
                  <a:lnTo>
                    <a:pt x="48405" y="8924"/>
                  </a:lnTo>
                  <a:lnTo>
                    <a:pt x="48681" y="8845"/>
                  </a:lnTo>
                  <a:lnTo>
                    <a:pt x="48977" y="8805"/>
                  </a:lnTo>
                  <a:lnTo>
                    <a:pt x="49274" y="8766"/>
                  </a:lnTo>
                  <a:lnTo>
                    <a:pt x="49589" y="8766"/>
                  </a:lnTo>
                  <a:lnTo>
                    <a:pt x="50201" y="8785"/>
                  </a:lnTo>
                  <a:lnTo>
                    <a:pt x="50873" y="8845"/>
                  </a:lnTo>
                  <a:lnTo>
                    <a:pt x="52254" y="8963"/>
                  </a:lnTo>
                  <a:lnTo>
                    <a:pt x="52945" y="9003"/>
                  </a:lnTo>
                  <a:lnTo>
                    <a:pt x="53636" y="9003"/>
                  </a:lnTo>
                  <a:lnTo>
                    <a:pt x="53972" y="8983"/>
                  </a:lnTo>
                  <a:lnTo>
                    <a:pt x="54288" y="8943"/>
                  </a:lnTo>
                  <a:lnTo>
                    <a:pt x="54584" y="8904"/>
                  </a:lnTo>
                  <a:lnTo>
                    <a:pt x="54880" y="8825"/>
                  </a:lnTo>
                  <a:lnTo>
                    <a:pt x="55176" y="8746"/>
                  </a:lnTo>
                  <a:lnTo>
                    <a:pt x="55452" y="8628"/>
                  </a:lnTo>
                  <a:lnTo>
                    <a:pt x="55749" y="8489"/>
                  </a:lnTo>
                  <a:lnTo>
                    <a:pt x="56025" y="8312"/>
                  </a:lnTo>
                  <a:lnTo>
                    <a:pt x="56321" y="8134"/>
                  </a:lnTo>
                  <a:lnTo>
                    <a:pt x="56617" y="7956"/>
                  </a:lnTo>
                  <a:lnTo>
                    <a:pt x="57190" y="7542"/>
                  </a:lnTo>
                  <a:lnTo>
                    <a:pt x="57742" y="7108"/>
                  </a:lnTo>
                  <a:lnTo>
                    <a:pt x="58295" y="6673"/>
                  </a:lnTo>
                  <a:lnTo>
                    <a:pt x="58808" y="6278"/>
                  </a:lnTo>
                  <a:lnTo>
                    <a:pt x="59302" y="5923"/>
                  </a:lnTo>
                  <a:lnTo>
                    <a:pt x="59578" y="5745"/>
                  </a:lnTo>
                  <a:lnTo>
                    <a:pt x="59855" y="5607"/>
                  </a:lnTo>
                  <a:lnTo>
                    <a:pt x="60131" y="5489"/>
                  </a:lnTo>
                  <a:lnTo>
                    <a:pt x="60407" y="5410"/>
                  </a:lnTo>
                  <a:lnTo>
                    <a:pt x="60684" y="5331"/>
                  </a:lnTo>
                  <a:lnTo>
                    <a:pt x="60960" y="5291"/>
                  </a:lnTo>
                  <a:lnTo>
                    <a:pt x="61256" y="5272"/>
                  </a:lnTo>
                  <a:lnTo>
                    <a:pt x="61552" y="5252"/>
                  </a:lnTo>
                  <a:lnTo>
                    <a:pt x="62164" y="5252"/>
                  </a:lnTo>
                  <a:lnTo>
                    <a:pt x="62796" y="5272"/>
                  </a:lnTo>
                  <a:lnTo>
                    <a:pt x="63487" y="5311"/>
                  </a:lnTo>
                  <a:lnTo>
                    <a:pt x="64217" y="5331"/>
                  </a:lnTo>
                  <a:lnTo>
                    <a:pt x="64849" y="5331"/>
                  </a:lnTo>
                  <a:lnTo>
                    <a:pt x="65441" y="5272"/>
                  </a:lnTo>
                  <a:lnTo>
                    <a:pt x="65994" y="5193"/>
                  </a:lnTo>
                  <a:lnTo>
                    <a:pt x="66527" y="5074"/>
                  </a:lnTo>
                  <a:lnTo>
                    <a:pt x="67040" y="4897"/>
                  </a:lnTo>
                  <a:lnTo>
                    <a:pt x="67534" y="4719"/>
                  </a:lnTo>
                  <a:lnTo>
                    <a:pt x="68008" y="4502"/>
                  </a:lnTo>
                  <a:lnTo>
                    <a:pt x="68481" y="4245"/>
                  </a:lnTo>
                  <a:lnTo>
                    <a:pt x="68935" y="3988"/>
                  </a:lnTo>
                  <a:lnTo>
                    <a:pt x="69390" y="3692"/>
                  </a:lnTo>
                  <a:lnTo>
                    <a:pt x="70317" y="3061"/>
                  </a:lnTo>
                  <a:lnTo>
                    <a:pt x="71285" y="2370"/>
                  </a:lnTo>
                  <a:lnTo>
                    <a:pt x="72311" y="1659"/>
                  </a:lnTo>
                  <a:lnTo>
                    <a:pt x="72469" y="1541"/>
                  </a:lnTo>
                  <a:lnTo>
                    <a:pt x="72588" y="1383"/>
                  </a:lnTo>
                  <a:lnTo>
                    <a:pt x="72666" y="1244"/>
                  </a:lnTo>
                  <a:lnTo>
                    <a:pt x="72706" y="1067"/>
                  </a:lnTo>
                  <a:lnTo>
                    <a:pt x="72706" y="909"/>
                  </a:lnTo>
                  <a:lnTo>
                    <a:pt x="72686" y="751"/>
                  </a:lnTo>
                  <a:lnTo>
                    <a:pt x="72647" y="593"/>
                  </a:lnTo>
                  <a:lnTo>
                    <a:pt x="72568" y="435"/>
                  </a:lnTo>
                  <a:lnTo>
                    <a:pt x="72489" y="297"/>
                  </a:lnTo>
                  <a:lnTo>
                    <a:pt x="72370" y="198"/>
                  </a:lnTo>
                  <a:lnTo>
                    <a:pt x="72232" y="99"/>
                  </a:lnTo>
                  <a:lnTo>
                    <a:pt x="72094" y="40"/>
                  </a:lnTo>
                  <a:lnTo>
                    <a:pt x="719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4206639" y="3430099"/>
              <a:ext cx="765441" cy="240402"/>
            </a:xfrm>
            <a:custGeom>
              <a:avLst/>
              <a:gdLst/>
              <a:ahLst/>
              <a:cxnLst/>
              <a:rect l="l" t="t" r="r" b="b"/>
              <a:pathLst>
                <a:path w="72726" h="22841" extrusionOk="0">
                  <a:moveTo>
                    <a:pt x="71778" y="1"/>
                  </a:moveTo>
                  <a:lnTo>
                    <a:pt x="71620" y="60"/>
                  </a:lnTo>
                  <a:lnTo>
                    <a:pt x="71442" y="139"/>
                  </a:lnTo>
                  <a:lnTo>
                    <a:pt x="67218" y="2962"/>
                  </a:lnTo>
                  <a:lnTo>
                    <a:pt x="66942" y="3139"/>
                  </a:lnTo>
                  <a:lnTo>
                    <a:pt x="66685" y="3278"/>
                  </a:lnTo>
                  <a:lnTo>
                    <a:pt x="66408" y="3396"/>
                  </a:lnTo>
                  <a:lnTo>
                    <a:pt x="66132" y="3475"/>
                  </a:lnTo>
                  <a:lnTo>
                    <a:pt x="65836" y="3554"/>
                  </a:lnTo>
                  <a:lnTo>
                    <a:pt x="65560" y="3593"/>
                  </a:lnTo>
                  <a:lnTo>
                    <a:pt x="65283" y="3633"/>
                  </a:lnTo>
                  <a:lnTo>
                    <a:pt x="64375" y="3633"/>
                  </a:lnTo>
                  <a:lnTo>
                    <a:pt x="63724" y="3613"/>
                  </a:lnTo>
                  <a:lnTo>
                    <a:pt x="63053" y="3574"/>
                  </a:lnTo>
                  <a:lnTo>
                    <a:pt x="62322" y="3554"/>
                  </a:lnTo>
                  <a:lnTo>
                    <a:pt x="61414" y="3514"/>
                  </a:lnTo>
                  <a:lnTo>
                    <a:pt x="60999" y="3495"/>
                  </a:lnTo>
                  <a:lnTo>
                    <a:pt x="60605" y="3495"/>
                  </a:lnTo>
                  <a:lnTo>
                    <a:pt x="60210" y="3534"/>
                  </a:lnTo>
                  <a:lnTo>
                    <a:pt x="60012" y="3574"/>
                  </a:lnTo>
                  <a:lnTo>
                    <a:pt x="59815" y="3633"/>
                  </a:lnTo>
                  <a:lnTo>
                    <a:pt x="59618" y="3692"/>
                  </a:lnTo>
                  <a:lnTo>
                    <a:pt x="59420" y="3771"/>
                  </a:lnTo>
                  <a:lnTo>
                    <a:pt x="59243" y="3870"/>
                  </a:lnTo>
                  <a:lnTo>
                    <a:pt x="59045" y="3988"/>
                  </a:lnTo>
                  <a:lnTo>
                    <a:pt x="58591" y="4324"/>
                  </a:lnTo>
                  <a:lnTo>
                    <a:pt x="58019" y="4758"/>
                  </a:lnTo>
                  <a:lnTo>
                    <a:pt x="56676" y="5804"/>
                  </a:lnTo>
                  <a:lnTo>
                    <a:pt x="55985" y="6298"/>
                  </a:lnTo>
                  <a:lnTo>
                    <a:pt x="55373" y="6712"/>
                  </a:lnTo>
                  <a:lnTo>
                    <a:pt x="55097" y="6870"/>
                  </a:lnTo>
                  <a:lnTo>
                    <a:pt x="54860" y="7009"/>
                  </a:lnTo>
                  <a:lnTo>
                    <a:pt x="54643" y="7068"/>
                  </a:lnTo>
                  <a:lnTo>
                    <a:pt x="54564" y="7088"/>
                  </a:lnTo>
                  <a:lnTo>
                    <a:pt x="54485" y="7107"/>
                  </a:lnTo>
                  <a:lnTo>
                    <a:pt x="53241" y="7068"/>
                  </a:lnTo>
                  <a:lnTo>
                    <a:pt x="52096" y="7009"/>
                  </a:lnTo>
                  <a:lnTo>
                    <a:pt x="50991" y="6969"/>
                  </a:lnTo>
                  <a:lnTo>
                    <a:pt x="50478" y="6969"/>
                  </a:lnTo>
                  <a:lnTo>
                    <a:pt x="49945" y="6989"/>
                  </a:lnTo>
                  <a:lnTo>
                    <a:pt x="49451" y="7048"/>
                  </a:lnTo>
                  <a:lnTo>
                    <a:pt x="48938" y="7107"/>
                  </a:lnTo>
                  <a:lnTo>
                    <a:pt x="48425" y="7226"/>
                  </a:lnTo>
                  <a:lnTo>
                    <a:pt x="47931" y="7364"/>
                  </a:lnTo>
                  <a:lnTo>
                    <a:pt x="47418" y="7542"/>
                  </a:lnTo>
                  <a:lnTo>
                    <a:pt x="46905" y="7759"/>
                  </a:lnTo>
                  <a:lnTo>
                    <a:pt x="46391" y="8035"/>
                  </a:lnTo>
                  <a:lnTo>
                    <a:pt x="45878" y="8371"/>
                  </a:lnTo>
                  <a:lnTo>
                    <a:pt x="45266" y="8785"/>
                  </a:lnTo>
                  <a:lnTo>
                    <a:pt x="44713" y="9180"/>
                  </a:lnTo>
                  <a:lnTo>
                    <a:pt x="44200" y="9555"/>
                  </a:lnTo>
                  <a:lnTo>
                    <a:pt x="43687" y="9891"/>
                  </a:lnTo>
                  <a:lnTo>
                    <a:pt x="43430" y="10029"/>
                  </a:lnTo>
                  <a:lnTo>
                    <a:pt x="43173" y="10167"/>
                  </a:lnTo>
                  <a:lnTo>
                    <a:pt x="42897" y="10286"/>
                  </a:lnTo>
                  <a:lnTo>
                    <a:pt x="42640" y="10384"/>
                  </a:lnTo>
                  <a:lnTo>
                    <a:pt x="42344" y="10463"/>
                  </a:lnTo>
                  <a:lnTo>
                    <a:pt x="42068" y="10503"/>
                  </a:lnTo>
                  <a:lnTo>
                    <a:pt x="41752" y="10542"/>
                  </a:lnTo>
                  <a:lnTo>
                    <a:pt x="41436" y="10542"/>
                  </a:lnTo>
                  <a:lnTo>
                    <a:pt x="40824" y="10522"/>
                  </a:lnTo>
                  <a:lnTo>
                    <a:pt x="40153" y="10463"/>
                  </a:lnTo>
                  <a:lnTo>
                    <a:pt x="38771" y="10345"/>
                  </a:lnTo>
                  <a:lnTo>
                    <a:pt x="38080" y="10305"/>
                  </a:lnTo>
                  <a:lnTo>
                    <a:pt x="37389" y="10305"/>
                  </a:lnTo>
                  <a:lnTo>
                    <a:pt x="37074" y="10325"/>
                  </a:lnTo>
                  <a:lnTo>
                    <a:pt x="36738" y="10365"/>
                  </a:lnTo>
                  <a:lnTo>
                    <a:pt x="36442" y="10404"/>
                  </a:lnTo>
                  <a:lnTo>
                    <a:pt x="36146" y="10483"/>
                  </a:lnTo>
                  <a:lnTo>
                    <a:pt x="35909" y="10562"/>
                  </a:lnTo>
                  <a:lnTo>
                    <a:pt x="35672" y="10661"/>
                  </a:lnTo>
                  <a:lnTo>
                    <a:pt x="35415" y="10779"/>
                  </a:lnTo>
                  <a:lnTo>
                    <a:pt x="35178" y="10898"/>
                  </a:lnTo>
                  <a:lnTo>
                    <a:pt x="34705" y="11213"/>
                  </a:lnTo>
                  <a:lnTo>
                    <a:pt x="34231" y="11549"/>
                  </a:lnTo>
                  <a:lnTo>
                    <a:pt x="33303" y="12279"/>
                  </a:lnTo>
                  <a:lnTo>
                    <a:pt x="32869" y="12615"/>
                  </a:lnTo>
                  <a:lnTo>
                    <a:pt x="32454" y="12911"/>
                  </a:lnTo>
                  <a:lnTo>
                    <a:pt x="31803" y="13326"/>
                  </a:lnTo>
                  <a:lnTo>
                    <a:pt x="31526" y="13484"/>
                  </a:lnTo>
                  <a:lnTo>
                    <a:pt x="31270" y="13622"/>
                  </a:lnTo>
                  <a:lnTo>
                    <a:pt x="31013" y="13740"/>
                  </a:lnTo>
                  <a:lnTo>
                    <a:pt x="30776" y="13819"/>
                  </a:lnTo>
                  <a:lnTo>
                    <a:pt x="30559" y="13898"/>
                  </a:lnTo>
                  <a:lnTo>
                    <a:pt x="30322" y="13938"/>
                  </a:lnTo>
                  <a:lnTo>
                    <a:pt x="30085" y="13977"/>
                  </a:lnTo>
                  <a:lnTo>
                    <a:pt x="29829" y="13997"/>
                  </a:lnTo>
                  <a:lnTo>
                    <a:pt x="29276" y="14017"/>
                  </a:lnTo>
                  <a:lnTo>
                    <a:pt x="27776" y="13997"/>
                  </a:lnTo>
                  <a:lnTo>
                    <a:pt x="27045" y="13997"/>
                  </a:lnTo>
                  <a:lnTo>
                    <a:pt x="26354" y="14017"/>
                  </a:lnTo>
                  <a:lnTo>
                    <a:pt x="25723" y="14096"/>
                  </a:lnTo>
                  <a:lnTo>
                    <a:pt x="25150" y="14175"/>
                  </a:lnTo>
                  <a:lnTo>
                    <a:pt x="24597" y="14313"/>
                  </a:lnTo>
                  <a:lnTo>
                    <a:pt x="24084" y="14471"/>
                  </a:lnTo>
                  <a:lnTo>
                    <a:pt x="23571" y="14648"/>
                  </a:lnTo>
                  <a:lnTo>
                    <a:pt x="23097" y="14866"/>
                  </a:lnTo>
                  <a:lnTo>
                    <a:pt x="22623" y="15102"/>
                  </a:lnTo>
                  <a:lnTo>
                    <a:pt x="22130" y="15379"/>
                  </a:lnTo>
                  <a:lnTo>
                    <a:pt x="21656" y="15675"/>
                  </a:lnTo>
                  <a:lnTo>
                    <a:pt x="21162" y="15991"/>
                  </a:lnTo>
                  <a:lnTo>
                    <a:pt x="20077" y="16721"/>
                  </a:lnTo>
                  <a:lnTo>
                    <a:pt x="18872" y="17550"/>
                  </a:lnTo>
                  <a:lnTo>
                    <a:pt x="18715" y="17629"/>
                  </a:lnTo>
                  <a:lnTo>
                    <a:pt x="18537" y="17708"/>
                  </a:lnTo>
                  <a:lnTo>
                    <a:pt x="18359" y="17767"/>
                  </a:lnTo>
                  <a:lnTo>
                    <a:pt x="18162" y="17827"/>
                  </a:lnTo>
                  <a:lnTo>
                    <a:pt x="17964" y="17866"/>
                  </a:lnTo>
                  <a:lnTo>
                    <a:pt x="17747" y="17886"/>
                  </a:lnTo>
                  <a:lnTo>
                    <a:pt x="17293" y="17906"/>
                  </a:lnTo>
                  <a:lnTo>
                    <a:pt x="16819" y="17886"/>
                  </a:lnTo>
                  <a:lnTo>
                    <a:pt x="16306" y="17846"/>
                  </a:lnTo>
                  <a:lnTo>
                    <a:pt x="15240" y="17748"/>
                  </a:lnTo>
                  <a:lnTo>
                    <a:pt x="14707" y="17688"/>
                  </a:lnTo>
                  <a:lnTo>
                    <a:pt x="14154" y="17669"/>
                  </a:lnTo>
                  <a:lnTo>
                    <a:pt x="13602" y="17649"/>
                  </a:lnTo>
                  <a:lnTo>
                    <a:pt x="13049" y="17669"/>
                  </a:lnTo>
                  <a:lnTo>
                    <a:pt x="12792" y="17708"/>
                  </a:lnTo>
                  <a:lnTo>
                    <a:pt x="12536" y="17748"/>
                  </a:lnTo>
                  <a:lnTo>
                    <a:pt x="12279" y="17787"/>
                  </a:lnTo>
                  <a:lnTo>
                    <a:pt x="12022" y="17866"/>
                  </a:lnTo>
                  <a:lnTo>
                    <a:pt x="11785" y="17945"/>
                  </a:lnTo>
                  <a:lnTo>
                    <a:pt x="11549" y="18044"/>
                  </a:lnTo>
                  <a:lnTo>
                    <a:pt x="11312" y="18162"/>
                  </a:lnTo>
                  <a:lnTo>
                    <a:pt x="11095" y="18300"/>
                  </a:lnTo>
                  <a:lnTo>
                    <a:pt x="10601" y="18656"/>
                  </a:lnTo>
                  <a:lnTo>
                    <a:pt x="10048" y="19070"/>
                  </a:lnTo>
                  <a:lnTo>
                    <a:pt x="9456" y="19524"/>
                  </a:lnTo>
                  <a:lnTo>
                    <a:pt x="8844" y="19959"/>
                  </a:lnTo>
                  <a:lnTo>
                    <a:pt x="8232" y="20373"/>
                  </a:lnTo>
                  <a:lnTo>
                    <a:pt x="7936" y="20551"/>
                  </a:lnTo>
                  <a:lnTo>
                    <a:pt x="7660" y="20689"/>
                  </a:lnTo>
                  <a:lnTo>
                    <a:pt x="7383" y="20827"/>
                  </a:lnTo>
                  <a:lnTo>
                    <a:pt x="7127" y="20926"/>
                  </a:lnTo>
                  <a:lnTo>
                    <a:pt x="6870" y="20965"/>
                  </a:lnTo>
                  <a:lnTo>
                    <a:pt x="6653" y="20985"/>
                  </a:lnTo>
                  <a:lnTo>
                    <a:pt x="849" y="20886"/>
                  </a:lnTo>
                  <a:lnTo>
                    <a:pt x="652" y="20886"/>
                  </a:lnTo>
                  <a:lnTo>
                    <a:pt x="474" y="20946"/>
                  </a:lnTo>
                  <a:lnTo>
                    <a:pt x="336" y="21025"/>
                  </a:lnTo>
                  <a:lnTo>
                    <a:pt x="217" y="21143"/>
                  </a:lnTo>
                  <a:lnTo>
                    <a:pt x="119" y="21262"/>
                  </a:lnTo>
                  <a:lnTo>
                    <a:pt x="59" y="21419"/>
                  </a:lnTo>
                  <a:lnTo>
                    <a:pt x="20" y="21577"/>
                  </a:lnTo>
                  <a:lnTo>
                    <a:pt x="0" y="21735"/>
                  </a:lnTo>
                  <a:lnTo>
                    <a:pt x="20" y="21893"/>
                  </a:lnTo>
                  <a:lnTo>
                    <a:pt x="59" y="22051"/>
                  </a:lnTo>
                  <a:lnTo>
                    <a:pt x="119" y="22209"/>
                  </a:lnTo>
                  <a:lnTo>
                    <a:pt x="217" y="22347"/>
                  </a:lnTo>
                  <a:lnTo>
                    <a:pt x="336" y="22446"/>
                  </a:lnTo>
                  <a:lnTo>
                    <a:pt x="474" y="22545"/>
                  </a:lnTo>
                  <a:lnTo>
                    <a:pt x="652" y="22604"/>
                  </a:lnTo>
                  <a:lnTo>
                    <a:pt x="849" y="22624"/>
                  </a:lnTo>
                  <a:lnTo>
                    <a:pt x="1362" y="22643"/>
                  </a:lnTo>
                  <a:lnTo>
                    <a:pt x="1895" y="22663"/>
                  </a:lnTo>
                  <a:lnTo>
                    <a:pt x="2942" y="22742"/>
                  </a:lnTo>
                  <a:lnTo>
                    <a:pt x="3988" y="22821"/>
                  </a:lnTo>
                  <a:lnTo>
                    <a:pt x="4521" y="22841"/>
                  </a:lnTo>
                  <a:lnTo>
                    <a:pt x="5547" y="22841"/>
                  </a:lnTo>
                  <a:lnTo>
                    <a:pt x="6061" y="22801"/>
                  </a:lnTo>
                  <a:lnTo>
                    <a:pt x="6554" y="22742"/>
                  </a:lnTo>
                  <a:lnTo>
                    <a:pt x="7048" y="22643"/>
                  </a:lnTo>
                  <a:lnTo>
                    <a:pt x="7541" y="22505"/>
                  </a:lnTo>
                  <a:lnTo>
                    <a:pt x="8015" y="22347"/>
                  </a:lnTo>
                  <a:lnTo>
                    <a:pt x="8252" y="22229"/>
                  </a:lnTo>
                  <a:lnTo>
                    <a:pt x="8469" y="22130"/>
                  </a:lnTo>
                  <a:lnTo>
                    <a:pt x="8706" y="21992"/>
                  </a:lnTo>
                  <a:lnTo>
                    <a:pt x="8923" y="21854"/>
                  </a:lnTo>
                  <a:lnTo>
                    <a:pt x="9417" y="21498"/>
                  </a:lnTo>
                  <a:lnTo>
                    <a:pt x="9969" y="21084"/>
                  </a:lnTo>
                  <a:lnTo>
                    <a:pt x="10562" y="20630"/>
                  </a:lnTo>
                  <a:lnTo>
                    <a:pt x="11173" y="20196"/>
                  </a:lnTo>
                  <a:lnTo>
                    <a:pt x="11785" y="19781"/>
                  </a:lnTo>
                  <a:lnTo>
                    <a:pt x="12062" y="19603"/>
                  </a:lnTo>
                  <a:lnTo>
                    <a:pt x="12358" y="19445"/>
                  </a:lnTo>
                  <a:lnTo>
                    <a:pt x="12634" y="19327"/>
                  </a:lnTo>
                  <a:lnTo>
                    <a:pt x="12891" y="19228"/>
                  </a:lnTo>
                  <a:lnTo>
                    <a:pt x="13148" y="19169"/>
                  </a:lnTo>
                  <a:lnTo>
                    <a:pt x="13365" y="19149"/>
                  </a:lnTo>
                  <a:lnTo>
                    <a:pt x="19169" y="19268"/>
                  </a:lnTo>
                  <a:lnTo>
                    <a:pt x="19386" y="19248"/>
                  </a:lnTo>
                  <a:lnTo>
                    <a:pt x="19642" y="19209"/>
                  </a:lnTo>
                  <a:lnTo>
                    <a:pt x="19879" y="19110"/>
                  </a:lnTo>
                  <a:lnTo>
                    <a:pt x="20156" y="18991"/>
                  </a:lnTo>
                  <a:lnTo>
                    <a:pt x="20412" y="18833"/>
                  </a:lnTo>
                  <a:lnTo>
                    <a:pt x="20689" y="18676"/>
                  </a:lnTo>
                  <a:lnTo>
                    <a:pt x="21222" y="18281"/>
                  </a:lnTo>
                  <a:lnTo>
                    <a:pt x="21755" y="17866"/>
                  </a:lnTo>
                  <a:lnTo>
                    <a:pt x="22248" y="17471"/>
                  </a:lnTo>
                  <a:lnTo>
                    <a:pt x="22702" y="17096"/>
                  </a:lnTo>
                  <a:lnTo>
                    <a:pt x="23077" y="16820"/>
                  </a:lnTo>
                  <a:lnTo>
                    <a:pt x="23729" y="16405"/>
                  </a:lnTo>
                  <a:lnTo>
                    <a:pt x="24025" y="16247"/>
                  </a:lnTo>
                  <a:lnTo>
                    <a:pt x="24281" y="16109"/>
                  </a:lnTo>
                  <a:lnTo>
                    <a:pt x="24518" y="15991"/>
                  </a:lnTo>
                  <a:lnTo>
                    <a:pt x="24755" y="15892"/>
                  </a:lnTo>
                  <a:lnTo>
                    <a:pt x="24992" y="15833"/>
                  </a:lnTo>
                  <a:lnTo>
                    <a:pt x="25229" y="15774"/>
                  </a:lnTo>
                  <a:lnTo>
                    <a:pt x="25466" y="15734"/>
                  </a:lnTo>
                  <a:lnTo>
                    <a:pt x="25723" y="15714"/>
                  </a:lnTo>
                  <a:lnTo>
                    <a:pt x="26275" y="15695"/>
                  </a:lnTo>
                  <a:lnTo>
                    <a:pt x="27776" y="15734"/>
                  </a:lnTo>
                  <a:lnTo>
                    <a:pt x="28506" y="15734"/>
                  </a:lnTo>
                  <a:lnTo>
                    <a:pt x="29177" y="15695"/>
                  </a:lnTo>
                  <a:lnTo>
                    <a:pt x="29809" y="15635"/>
                  </a:lnTo>
                  <a:lnTo>
                    <a:pt x="30401" y="15537"/>
                  </a:lnTo>
                  <a:lnTo>
                    <a:pt x="30934" y="15418"/>
                  </a:lnTo>
                  <a:lnTo>
                    <a:pt x="31467" y="15260"/>
                  </a:lnTo>
                  <a:lnTo>
                    <a:pt x="31961" y="15063"/>
                  </a:lnTo>
                  <a:lnTo>
                    <a:pt x="32454" y="14866"/>
                  </a:lnTo>
                  <a:lnTo>
                    <a:pt x="32928" y="14609"/>
                  </a:lnTo>
                  <a:lnTo>
                    <a:pt x="33402" y="14352"/>
                  </a:lnTo>
                  <a:lnTo>
                    <a:pt x="33876" y="14056"/>
                  </a:lnTo>
                  <a:lnTo>
                    <a:pt x="34389" y="13721"/>
                  </a:lnTo>
                  <a:lnTo>
                    <a:pt x="35455" y="13010"/>
                  </a:lnTo>
                  <a:lnTo>
                    <a:pt x="36659" y="12181"/>
                  </a:lnTo>
                  <a:lnTo>
                    <a:pt x="36738" y="12141"/>
                  </a:lnTo>
                  <a:lnTo>
                    <a:pt x="36817" y="12102"/>
                  </a:lnTo>
                  <a:lnTo>
                    <a:pt x="37034" y="12062"/>
                  </a:lnTo>
                  <a:lnTo>
                    <a:pt x="37310" y="12023"/>
                  </a:lnTo>
                  <a:lnTo>
                    <a:pt x="38376" y="12023"/>
                  </a:lnTo>
                  <a:lnTo>
                    <a:pt x="39206" y="12082"/>
                  </a:lnTo>
                  <a:lnTo>
                    <a:pt x="40884" y="12220"/>
                  </a:lnTo>
                  <a:lnTo>
                    <a:pt x="41614" y="12279"/>
                  </a:lnTo>
                  <a:lnTo>
                    <a:pt x="42167" y="12319"/>
                  </a:lnTo>
                  <a:lnTo>
                    <a:pt x="42404" y="12299"/>
                  </a:lnTo>
                  <a:lnTo>
                    <a:pt x="42621" y="12279"/>
                  </a:lnTo>
                  <a:lnTo>
                    <a:pt x="42818" y="12260"/>
                  </a:lnTo>
                  <a:lnTo>
                    <a:pt x="43016" y="12200"/>
                  </a:lnTo>
                  <a:lnTo>
                    <a:pt x="43213" y="12141"/>
                  </a:lnTo>
                  <a:lnTo>
                    <a:pt x="43391" y="12082"/>
                  </a:lnTo>
                  <a:lnTo>
                    <a:pt x="43746" y="11904"/>
                  </a:lnTo>
                  <a:lnTo>
                    <a:pt x="44082" y="11687"/>
                  </a:lnTo>
                  <a:lnTo>
                    <a:pt x="44417" y="11450"/>
                  </a:lnTo>
                  <a:lnTo>
                    <a:pt x="45167" y="10937"/>
                  </a:lnTo>
                  <a:lnTo>
                    <a:pt x="45760" y="10522"/>
                  </a:lnTo>
                  <a:lnTo>
                    <a:pt x="46312" y="10128"/>
                  </a:lnTo>
                  <a:lnTo>
                    <a:pt x="46845" y="9753"/>
                  </a:lnTo>
                  <a:lnTo>
                    <a:pt x="47359" y="9417"/>
                  </a:lnTo>
                  <a:lnTo>
                    <a:pt x="47615" y="9259"/>
                  </a:lnTo>
                  <a:lnTo>
                    <a:pt x="47872" y="9141"/>
                  </a:lnTo>
                  <a:lnTo>
                    <a:pt x="48128" y="9022"/>
                  </a:lnTo>
                  <a:lnTo>
                    <a:pt x="48405" y="8923"/>
                  </a:lnTo>
                  <a:lnTo>
                    <a:pt x="48681" y="8845"/>
                  </a:lnTo>
                  <a:lnTo>
                    <a:pt x="48977" y="8785"/>
                  </a:lnTo>
                  <a:lnTo>
                    <a:pt x="49273" y="8766"/>
                  </a:lnTo>
                  <a:lnTo>
                    <a:pt x="49589" y="8746"/>
                  </a:lnTo>
                  <a:lnTo>
                    <a:pt x="50221" y="8785"/>
                  </a:lnTo>
                  <a:lnTo>
                    <a:pt x="50872" y="8825"/>
                  </a:lnTo>
                  <a:lnTo>
                    <a:pt x="52274" y="8963"/>
                  </a:lnTo>
                  <a:lnTo>
                    <a:pt x="52965" y="8983"/>
                  </a:lnTo>
                  <a:lnTo>
                    <a:pt x="53972" y="8983"/>
                  </a:lnTo>
                  <a:lnTo>
                    <a:pt x="54288" y="8943"/>
                  </a:lnTo>
                  <a:lnTo>
                    <a:pt x="54603" y="8884"/>
                  </a:lnTo>
                  <a:lnTo>
                    <a:pt x="54900" y="8825"/>
                  </a:lnTo>
                  <a:lnTo>
                    <a:pt x="55176" y="8726"/>
                  </a:lnTo>
                  <a:lnTo>
                    <a:pt x="55472" y="8608"/>
                  </a:lnTo>
                  <a:lnTo>
                    <a:pt x="55748" y="8469"/>
                  </a:lnTo>
                  <a:lnTo>
                    <a:pt x="56045" y="8312"/>
                  </a:lnTo>
                  <a:lnTo>
                    <a:pt x="56321" y="8134"/>
                  </a:lnTo>
                  <a:lnTo>
                    <a:pt x="56617" y="7936"/>
                  </a:lnTo>
                  <a:lnTo>
                    <a:pt x="57190" y="7522"/>
                  </a:lnTo>
                  <a:lnTo>
                    <a:pt x="57742" y="7107"/>
                  </a:lnTo>
                  <a:lnTo>
                    <a:pt x="58295" y="6673"/>
                  </a:lnTo>
                  <a:lnTo>
                    <a:pt x="58828" y="6258"/>
                  </a:lnTo>
                  <a:lnTo>
                    <a:pt x="59322" y="5903"/>
                  </a:lnTo>
                  <a:lnTo>
                    <a:pt x="59598" y="5745"/>
                  </a:lnTo>
                  <a:lnTo>
                    <a:pt x="59855" y="5607"/>
                  </a:lnTo>
                  <a:lnTo>
                    <a:pt x="60131" y="5489"/>
                  </a:lnTo>
                  <a:lnTo>
                    <a:pt x="60407" y="5390"/>
                  </a:lnTo>
                  <a:lnTo>
                    <a:pt x="60703" y="5331"/>
                  </a:lnTo>
                  <a:lnTo>
                    <a:pt x="60980" y="5291"/>
                  </a:lnTo>
                  <a:lnTo>
                    <a:pt x="61256" y="5252"/>
                  </a:lnTo>
                  <a:lnTo>
                    <a:pt x="61552" y="5232"/>
                  </a:lnTo>
                  <a:lnTo>
                    <a:pt x="62164" y="5232"/>
                  </a:lnTo>
                  <a:lnTo>
                    <a:pt x="62816" y="5271"/>
                  </a:lnTo>
                  <a:lnTo>
                    <a:pt x="63487" y="5311"/>
                  </a:lnTo>
                  <a:lnTo>
                    <a:pt x="64217" y="5331"/>
                  </a:lnTo>
                  <a:lnTo>
                    <a:pt x="64849" y="5331"/>
                  </a:lnTo>
                  <a:lnTo>
                    <a:pt x="65441" y="5271"/>
                  </a:lnTo>
                  <a:lnTo>
                    <a:pt x="66014" y="5192"/>
                  </a:lnTo>
                  <a:lnTo>
                    <a:pt x="66547" y="5054"/>
                  </a:lnTo>
                  <a:lnTo>
                    <a:pt x="67060" y="4896"/>
                  </a:lnTo>
                  <a:lnTo>
                    <a:pt x="67553" y="4699"/>
                  </a:lnTo>
                  <a:lnTo>
                    <a:pt x="68027" y="4482"/>
                  </a:lnTo>
                  <a:lnTo>
                    <a:pt x="68481" y="4245"/>
                  </a:lnTo>
                  <a:lnTo>
                    <a:pt x="68955" y="3969"/>
                  </a:lnTo>
                  <a:lnTo>
                    <a:pt x="69409" y="3692"/>
                  </a:lnTo>
                  <a:lnTo>
                    <a:pt x="70317" y="3060"/>
                  </a:lnTo>
                  <a:lnTo>
                    <a:pt x="71284" y="2369"/>
                  </a:lnTo>
                  <a:lnTo>
                    <a:pt x="72331" y="1659"/>
                  </a:lnTo>
                  <a:lnTo>
                    <a:pt x="72469" y="1521"/>
                  </a:lnTo>
                  <a:lnTo>
                    <a:pt x="72587" y="1382"/>
                  </a:lnTo>
                  <a:lnTo>
                    <a:pt x="72666" y="1225"/>
                  </a:lnTo>
                  <a:lnTo>
                    <a:pt x="72706" y="1067"/>
                  </a:lnTo>
                  <a:lnTo>
                    <a:pt x="72726" y="909"/>
                  </a:lnTo>
                  <a:lnTo>
                    <a:pt x="72706" y="731"/>
                  </a:lnTo>
                  <a:lnTo>
                    <a:pt x="72647" y="573"/>
                  </a:lnTo>
                  <a:lnTo>
                    <a:pt x="72587" y="435"/>
                  </a:lnTo>
                  <a:lnTo>
                    <a:pt x="72489" y="297"/>
                  </a:lnTo>
                  <a:lnTo>
                    <a:pt x="72370" y="178"/>
                  </a:lnTo>
                  <a:lnTo>
                    <a:pt x="72252" y="99"/>
                  </a:lnTo>
                  <a:lnTo>
                    <a:pt x="72114" y="20"/>
                  </a:lnTo>
                  <a:lnTo>
                    <a:pt x="719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5564638" y="3291096"/>
              <a:ext cx="424905" cy="370059"/>
            </a:xfrm>
            <a:custGeom>
              <a:avLst/>
              <a:gdLst/>
              <a:ahLst/>
              <a:cxnLst/>
              <a:rect l="l" t="t" r="r" b="b"/>
              <a:pathLst>
                <a:path w="40371" h="35160" extrusionOk="0">
                  <a:moveTo>
                    <a:pt x="40371" y="1"/>
                  </a:moveTo>
                  <a:lnTo>
                    <a:pt x="38456" y="317"/>
                  </a:lnTo>
                  <a:lnTo>
                    <a:pt x="36403" y="652"/>
                  </a:lnTo>
                  <a:lnTo>
                    <a:pt x="34251" y="1027"/>
                  </a:lnTo>
                  <a:lnTo>
                    <a:pt x="32020" y="1422"/>
                  </a:lnTo>
                  <a:lnTo>
                    <a:pt x="29750" y="1857"/>
                  </a:lnTo>
                  <a:lnTo>
                    <a:pt x="27421" y="2311"/>
                  </a:lnTo>
                  <a:lnTo>
                    <a:pt x="25091" y="2804"/>
                  </a:lnTo>
                  <a:lnTo>
                    <a:pt x="22762" y="3317"/>
                  </a:lnTo>
                  <a:lnTo>
                    <a:pt x="20472" y="3850"/>
                  </a:lnTo>
                  <a:lnTo>
                    <a:pt x="18241" y="4423"/>
                  </a:lnTo>
                  <a:lnTo>
                    <a:pt x="16109" y="5015"/>
                  </a:lnTo>
                  <a:lnTo>
                    <a:pt x="15063" y="5311"/>
                  </a:lnTo>
                  <a:lnTo>
                    <a:pt x="14056" y="5607"/>
                  </a:lnTo>
                  <a:lnTo>
                    <a:pt x="13069" y="5923"/>
                  </a:lnTo>
                  <a:lnTo>
                    <a:pt x="12141" y="6239"/>
                  </a:lnTo>
                  <a:lnTo>
                    <a:pt x="11233" y="6575"/>
                  </a:lnTo>
                  <a:lnTo>
                    <a:pt x="10365" y="6890"/>
                  </a:lnTo>
                  <a:lnTo>
                    <a:pt x="9535" y="7226"/>
                  </a:lnTo>
                  <a:lnTo>
                    <a:pt x="8766" y="7562"/>
                  </a:lnTo>
                  <a:lnTo>
                    <a:pt x="8035" y="7897"/>
                  </a:lnTo>
                  <a:lnTo>
                    <a:pt x="7364" y="8253"/>
                  </a:lnTo>
                  <a:lnTo>
                    <a:pt x="1" y="35159"/>
                  </a:lnTo>
                  <a:lnTo>
                    <a:pt x="1" y="35159"/>
                  </a:lnTo>
                  <a:lnTo>
                    <a:pt x="1363" y="34212"/>
                  </a:lnTo>
                  <a:lnTo>
                    <a:pt x="2981" y="33106"/>
                  </a:lnTo>
                  <a:lnTo>
                    <a:pt x="4837" y="31902"/>
                  </a:lnTo>
                  <a:lnTo>
                    <a:pt x="6870" y="30580"/>
                  </a:lnTo>
                  <a:lnTo>
                    <a:pt x="9101" y="29178"/>
                  </a:lnTo>
                  <a:lnTo>
                    <a:pt x="11490" y="27737"/>
                  </a:lnTo>
                  <a:lnTo>
                    <a:pt x="12733" y="27006"/>
                  </a:lnTo>
                  <a:lnTo>
                    <a:pt x="13997" y="26276"/>
                  </a:lnTo>
                  <a:lnTo>
                    <a:pt x="15320" y="25526"/>
                  </a:lnTo>
                  <a:lnTo>
                    <a:pt x="16642" y="24796"/>
                  </a:lnTo>
                  <a:lnTo>
                    <a:pt x="18004" y="24065"/>
                  </a:lnTo>
                  <a:lnTo>
                    <a:pt x="19386" y="23335"/>
                  </a:lnTo>
                  <a:lnTo>
                    <a:pt x="20768" y="22624"/>
                  </a:lnTo>
                  <a:lnTo>
                    <a:pt x="22189" y="21913"/>
                  </a:lnTo>
                  <a:lnTo>
                    <a:pt x="23611" y="21242"/>
                  </a:lnTo>
                  <a:lnTo>
                    <a:pt x="25052" y="20571"/>
                  </a:lnTo>
                  <a:lnTo>
                    <a:pt x="26493" y="19939"/>
                  </a:lnTo>
                  <a:lnTo>
                    <a:pt x="27954" y="19308"/>
                  </a:lnTo>
                  <a:lnTo>
                    <a:pt x="29415" y="18735"/>
                  </a:lnTo>
                  <a:lnTo>
                    <a:pt x="30856" y="18163"/>
                  </a:lnTo>
                  <a:lnTo>
                    <a:pt x="32316" y="17649"/>
                  </a:lnTo>
                  <a:lnTo>
                    <a:pt x="33758" y="17156"/>
                  </a:lnTo>
                  <a:lnTo>
                    <a:pt x="35199" y="16721"/>
                  </a:lnTo>
                  <a:lnTo>
                    <a:pt x="36640" y="16307"/>
                  </a:lnTo>
                  <a:lnTo>
                    <a:pt x="38041" y="15952"/>
                  </a:lnTo>
                  <a:lnTo>
                    <a:pt x="39443" y="15636"/>
                  </a:lnTo>
                  <a:lnTo>
                    <a:pt x="39680" y="13721"/>
                  </a:lnTo>
                  <a:lnTo>
                    <a:pt x="39897" y="11786"/>
                  </a:lnTo>
                  <a:lnTo>
                    <a:pt x="40055" y="9852"/>
                  </a:lnTo>
                  <a:lnTo>
                    <a:pt x="40193" y="7897"/>
                  </a:lnTo>
                  <a:lnTo>
                    <a:pt x="40272" y="5923"/>
                  </a:lnTo>
                  <a:lnTo>
                    <a:pt x="40351" y="3949"/>
                  </a:lnTo>
                  <a:lnTo>
                    <a:pt x="40371" y="199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5657511" y="2993775"/>
              <a:ext cx="323307" cy="327464"/>
            </a:xfrm>
            <a:custGeom>
              <a:avLst/>
              <a:gdLst/>
              <a:ahLst/>
              <a:cxnLst/>
              <a:rect l="l" t="t" r="r" b="b"/>
              <a:pathLst>
                <a:path w="30718" h="31113" extrusionOk="0">
                  <a:moveTo>
                    <a:pt x="28803" y="1"/>
                  </a:moveTo>
                  <a:lnTo>
                    <a:pt x="26059" y="218"/>
                  </a:lnTo>
                  <a:lnTo>
                    <a:pt x="23177" y="474"/>
                  </a:lnTo>
                  <a:lnTo>
                    <a:pt x="21696" y="613"/>
                  </a:lnTo>
                  <a:lnTo>
                    <a:pt x="20215" y="790"/>
                  </a:lnTo>
                  <a:lnTo>
                    <a:pt x="18735" y="968"/>
                  </a:lnTo>
                  <a:lnTo>
                    <a:pt x="17294" y="1165"/>
                  </a:lnTo>
                  <a:lnTo>
                    <a:pt x="15853" y="1382"/>
                  </a:lnTo>
                  <a:lnTo>
                    <a:pt x="14471" y="1600"/>
                  </a:lnTo>
                  <a:lnTo>
                    <a:pt x="13128" y="1856"/>
                  </a:lnTo>
                  <a:lnTo>
                    <a:pt x="11845" y="2113"/>
                  </a:lnTo>
                  <a:lnTo>
                    <a:pt x="10661" y="2409"/>
                  </a:lnTo>
                  <a:lnTo>
                    <a:pt x="9536" y="2705"/>
                  </a:lnTo>
                  <a:lnTo>
                    <a:pt x="9003" y="2863"/>
                  </a:lnTo>
                  <a:lnTo>
                    <a:pt x="8509" y="3041"/>
                  </a:lnTo>
                  <a:lnTo>
                    <a:pt x="8035" y="3199"/>
                  </a:lnTo>
                  <a:lnTo>
                    <a:pt x="7601" y="3376"/>
                  </a:lnTo>
                  <a:lnTo>
                    <a:pt x="1" y="31112"/>
                  </a:lnTo>
                  <a:lnTo>
                    <a:pt x="1067" y="30323"/>
                  </a:lnTo>
                  <a:lnTo>
                    <a:pt x="2310" y="29434"/>
                  </a:lnTo>
                  <a:lnTo>
                    <a:pt x="3712" y="28428"/>
                  </a:lnTo>
                  <a:lnTo>
                    <a:pt x="5272" y="27342"/>
                  </a:lnTo>
                  <a:lnTo>
                    <a:pt x="6969" y="26177"/>
                  </a:lnTo>
                  <a:lnTo>
                    <a:pt x="8785" y="24973"/>
                  </a:lnTo>
                  <a:lnTo>
                    <a:pt x="10700" y="23749"/>
                  </a:lnTo>
                  <a:lnTo>
                    <a:pt x="12734" y="22486"/>
                  </a:lnTo>
                  <a:lnTo>
                    <a:pt x="14826" y="21222"/>
                  </a:lnTo>
                  <a:lnTo>
                    <a:pt x="15912" y="20590"/>
                  </a:lnTo>
                  <a:lnTo>
                    <a:pt x="16998" y="19959"/>
                  </a:lnTo>
                  <a:lnTo>
                    <a:pt x="18103" y="19347"/>
                  </a:lnTo>
                  <a:lnTo>
                    <a:pt x="19228" y="18735"/>
                  </a:lnTo>
                  <a:lnTo>
                    <a:pt x="20354" y="18143"/>
                  </a:lnTo>
                  <a:lnTo>
                    <a:pt x="21499" y="17570"/>
                  </a:lnTo>
                  <a:lnTo>
                    <a:pt x="22644" y="16998"/>
                  </a:lnTo>
                  <a:lnTo>
                    <a:pt x="23789" y="16445"/>
                  </a:lnTo>
                  <a:lnTo>
                    <a:pt x="24953" y="15912"/>
                  </a:lnTo>
                  <a:lnTo>
                    <a:pt x="26098" y="15399"/>
                  </a:lnTo>
                  <a:lnTo>
                    <a:pt x="27263" y="14905"/>
                  </a:lnTo>
                  <a:lnTo>
                    <a:pt x="28408" y="14451"/>
                  </a:lnTo>
                  <a:lnTo>
                    <a:pt x="29573" y="14017"/>
                  </a:lnTo>
                  <a:lnTo>
                    <a:pt x="30718" y="13602"/>
                  </a:lnTo>
                  <a:lnTo>
                    <a:pt x="30520" y="11865"/>
                  </a:lnTo>
                  <a:lnTo>
                    <a:pt x="30323" y="10128"/>
                  </a:lnTo>
                  <a:lnTo>
                    <a:pt x="30106" y="8410"/>
                  </a:lnTo>
                  <a:lnTo>
                    <a:pt x="29869" y="6693"/>
                  </a:lnTo>
                  <a:lnTo>
                    <a:pt x="29612" y="4995"/>
                  </a:lnTo>
                  <a:lnTo>
                    <a:pt x="29355" y="3317"/>
                  </a:lnTo>
                  <a:lnTo>
                    <a:pt x="29079" y="1659"/>
                  </a:lnTo>
                  <a:lnTo>
                    <a:pt x="288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5771991" y="2594435"/>
              <a:ext cx="141298" cy="308551"/>
            </a:xfrm>
            <a:custGeom>
              <a:avLst/>
              <a:gdLst/>
              <a:ahLst/>
              <a:cxnLst/>
              <a:rect l="l" t="t" r="r" b="b"/>
              <a:pathLst>
                <a:path w="13425" h="29316" extrusionOk="0">
                  <a:moveTo>
                    <a:pt x="8036" y="1"/>
                  </a:moveTo>
                  <a:lnTo>
                    <a:pt x="1" y="29316"/>
                  </a:lnTo>
                  <a:lnTo>
                    <a:pt x="1264" y="28033"/>
                  </a:lnTo>
                  <a:lnTo>
                    <a:pt x="2686" y="26631"/>
                  </a:lnTo>
                  <a:lnTo>
                    <a:pt x="4245" y="25150"/>
                  </a:lnTo>
                  <a:lnTo>
                    <a:pt x="5074" y="24400"/>
                  </a:lnTo>
                  <a:lnTo>
                    <a:pt x="5923" y="23630"/>
                  </a:lnTo>
                  <a:lnTo>
                    <a:pt x="6812" y="22861"/>
                  </a:lnTo>
                  <a:lnTo>
                    <a:pt x="7700" y="22071"/>
                  </a:lnTo>
                  <a:lnTo>
                    <a:pt x="8628" y="21301"/>
                  </a:lnTo>
                  <a:lnTo>
                    <a:pt x="9556" y="20551"/>
                  </a:lnTo>
                  <a:lnTo>
                    <a:pt x="10523" y="19781"/>
                  </a:lnTo>
                  <a:lnTo>
                    <a:pt x="11470" y="19051"/>
                  </a:lnTo>
                  <a:lnTo>
                    <a:pt x="12457" y="18340"/>
                  </a:lnTo>
                  <a:lnTo>
                    <a:pt x="13425" y="17649"/>
                  </a:lnTo>
                  <a:lnTo>
                    <a:pt x="12615" y="14648"/>
                  </a:lnTo>
                  <a:lnTo>
                    <a:pt x="11826" y="11865"/>
                  </a:lnTo>
                  <a:lnTo>
                    <a:pt x="11056" y="9259"/>
                  </a:lnTo>
                  <a:lnTo>
                    <a:pt x="10325" y="6910"/>
                  </a:lnTo>
                  <a:lnTo>
                    <a:pt x="9635" y="4778"/>
                  </a:lnTo>
                  <a:lnTo>
                    <a:pt x="9023" y="2922"/>
                  </a:lnTo>
                  <a:lnTo>
                    <a:pt x="8490" y="1323"/>
                  </a:lnTo>
                  <a:lnTo>
                    <a:pt x="8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5737511" y="2780180"/>
              <a:ext cx="223151" cy="249137"/>
            </a:xfrm>
            <a:custGeom>
              <a:avLst/>
              <a:gdLst/>
              <a:ahLst/>
              <a:cxnLst/>
              <a:rect l="l" t="t" r="r" b="b"/>
              <a:pathLst>
                <a:path w="21202" h="23671" extrusionOk="0">
                  <a:moveTo>
                    <a:pt x="16701" y="1"/>
                  </a:moveTo>
                  <a:lnTo>
                    <a:pt x="15733" y="692"/>
                  </a:lnTo>
                  <a:lnTo>
                    <a:pt x="14746" y="1403"/>
                  </a:lnTo>
                  <a:lnTo>
                    <a:pt x="13799" y="2133"/>
                  </a:lnTo>
                  <a:lnTo>
                    <a:pt x="12832" y="2903"/>
                  </a:lnTo>
                  <a:lnTo>
                    <a:pt x="11904" y="3653"/>
                  </a:lnTo>
                  <a:lnTo>
                    <a:pt x="10976" y="4423"/>
                  </a:lnTo>
                  <a:lnTo>
                    <a:pt x="10088" y="5213"/>
                  </a:lnTo>
                  <a:lnTo>
                    <a:pt x="9199" y="5982"/>
                  </a:lnTo>
                  <a:lnTo>
                    <a:pt x="8350" y="6752"/>
                  </a:lnTo>
                  <a:lnTo>
                    <a:pt x="7521" y="7502"/>
                  </a:lnTo>
                  <a:lnTo>
                    <a:pt x="5962" y="8983"/>
                  </a:lnTo>
                  <a:lnTo>
                    <a:pt x="4540" y="10385"/>
                  </a:lnTo>
                  <a:lnTo>
                    <a:pt x="3277" y="11668"/>
                  </a:lnTo>
                  <a:lnTo>
                    <a:pt x="0" y="23670"/>
                  </a:lnTo>
                  <a:lnTo>
                    <a:pt x="434" y="23493"/>
                  </a:lnTo>
                  <a:lnTo>
                    <a:pt x="908" y="23335"/>
                  </a:lnTo>
                  <a:lnTo>
                    <a:pt x="1402" y="23157"/>
                  </a:lnTo>
                  <a:lnTo>
                    <a:pt x="1935" y="22999"/>
                  </a:lnTo>
                  <a:lnTo>
                    <a:pt x="3060" y="22703"/>
                  </a:lnTo>
                  <a:lnTo>
                    <a:pt x="4244" y="22407"/>
                  </a:lnTo>
                  <a:lnTo>
                    <a:pt x="5527" y="22150"/>
                  </a:lnTo>
                  <a:lnTo>
                    <a:pt x="6870" y="21894"/>
                  </a:lnTo>
                  <a:lnTo>
                    <a:pt x="8252" y="21676"/>
                  </a:lnTo>
                  <a:lnTo>
                    <a:pt x="9693" y="21459"/>
                  </a:lnTo>
                  <a:lnTo>
                    <a:pt x="11134" y="21262"/>
                  </a:lnTo>
                  <a:lnTo>
                    <a:pt x="12614" y="21084"/>
                  </a:lnTo>
                  <a:lnTo>
                    <a:pt x="14095" y="20907"/>
                  </a:lnTo>
                  <a:lnTo>
                    <a:pt x="15576" y="20768"/>
                  </a:lnTo>
                  <a:lnTo>
                    <a:pt x="18458" y="20512"/>
                  </a:lnTo>
                  <a:lnTo>
                    <a:pt x="21202" y="20295"/>
                  </a:lnTo>
                  <a:lnTo>
                    <a:pt x="20708" y="17531"/>
                  </a:lnTo>
                  <a:lnTo>
                    <a:pt x="20175" y="14807"/>
                  </a:lnTo>
                  <a:lnTo>
                    <a:pt x="19622" y="12161"/>
                  </a:lnTo>
                  <a:lnTo>
                    <a:pt x="19050" y="9575"/>
                  </a:lnTo>
                  <a:lnTo>
                    <a:pt x="18477" y="7068"/>
                  </a:lnTo>
                  <a:lnTo>
                    <a:pt x="17885" y="4620"/>
                  </a:lnTo>
                  <a:lnTo>
                    <a:pt x="17293" y="2271"/>
                  </a:lnTo>
                  <a:lnTo>
                    <a:pt x="16701" y="1"/>
                  </a:lnTo>
                  <a:close/>
                </a:path>
              </a:pathLst>
            </a:custGeom>
            <a:solidFill>
              <a:srgbClr val="E1E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5642134" y="3136936"/>
              <a:ext cx="347409" cy="241022"/>
            </a:xfrm>
            <a:custGeom>
              <a:avLst/>
              <a:gdLst/>
              <a:ahLst/>
              <a:cxnLst/>
              <a:rect l="l" t="t" r="r" b="b"/>
              <a:pathLst>
                <a:path w="33008" h="22900" extrusionOk="0">
                  <a:moveTo>
                    <a:pt x="32179" y="0"/>
                  </a:moveTo>
                  <a:lnTo>
                    <a:pt x="31034" y="415"/>
                  </a:lnTo>
                  <a:lnTo>
                    <a:pt x="29869" y="849"/>
                  </a:lnTo>
                  <a:lnTo>
                    <a:pt x="28724" y="1303"/>
                  </a:lnTo>
                  <a:lnTo>
                    <a:pt x="27559" y="1797"/>
                  </a:lnTo>
                  <a:lnTo>
                    <a:pt x="26414" y="2310"/>
                  </a:lnTo>
                  <a:lnTo>
                    <a:pt x="25250" y="2843"/>
                  </a:lnTo>
                  <a:lnTo>
                    <a:pt x="24105" y="3396"/>
                  </a:lnTo>
                  <a:lnTo>
                    <a:pt x="22960" y="3968"/>
                  </a:lnTo>
                  <a:lnTo>
                    <a:pt x="21815" y="4541"/>
                  </a:lnTo>
                  <a:lnTo>
                    <a:pt x="20689" y="5133"/>
                  </a:lnTo>
                  <a:lnTo>
                    <a:pt x="19564" y="5745"/>
                  </a:lnTo>
                  <a:lnTo>
                    <a:pt x="18459" y="6357"/>
                  </a:lnTo>
                  <a:lnTo>
                    <a:pt x="17373" y="6988"/>
                  </a:lnTo>
                  <a:lnTo>
                    <a:pt x="16287" y="7620"/>
                  </a:lnTo>
                  <a:lnTo>
                    <a:pt x="14195" y="8884"/>
                  </a:lnTo>
                  <a:lnTo>
                    <a:pt x="12161" y="10147"/>
                  </a:lnTo>
                  <a:lnTo>
                    <a:pt x="10246" y="11371"/>
                  </a:lnTo>
                  <a:lnTo>
                    <a:pt x="8430" y="12575"/>
                  </a:lnTo>
                  <a:lnTo>
                    <a:pt x="6733" y="13740"/>
                  </a:lnTo>
                  <a:lnTo>
                    <a:pt x="5173" y="14826"/>
                  </a:lnTo>
                  <a:lnTo>
                    <a:pt x="3771" y="15832"/>
                  </a:lnTo>
                  <a:lnTo>
                    <a:pt x="2528" y="16721"/>
                  </a:lnTo>
                  <a:lnTo>
                    <a:pt x="1462" y="17510"/>
                  </a:lnTo>
                  <a:lnTo>
                    <a:pt x="1" y="22900"/>
                  </a:lnTo>
                  <a:lnTo>
                    <a:pt x="672" y="22544"/>
                  </a:lnTo>
                  <a:lnTo>
                    <a:pt x="1403" y="22209"/>
                  </a:lnTo>
                  <a:lnTo>
                    <a:pt x="2172" y="21873"/>
                  </a:lnTo>
                  <a:lnTo>
                    <a:pt x="3002" y="21537"/>
                  </a:lnTo>
                  <a:lnTo>
                    <a:pt x="3870" y="21222"/>
                  </a:lnTo>
                  <a:lnTo>
                    <a:pt x="4778" y="20886"/>
                  </a:lnTo>
                  <a:lnTo>
                    <a:pt x="5706" y="20570"/>
                  </a:lnTo>
                  <a:lnTo>
                    <a:pt x="6693" y="20254"/>
                  </a:lnTo>
                  <a:lnTo>
                    <a:pt x="7700" y="19958"/>
                  </a:lnTo>
                  <a:lnTo>
                    <a:pt x="8746" y="19662"/>
                  </a:lnTo>
                  <a:lnTo>
                    <a:pt x="10878" y="19070"/>
                  </a:lnTo>
                  <a:lnTo>
                    <a:pt x="13109" y="18497"/>
                  </a:lnTo>
                  <a:lnTo>
                    <a:pt x="15399" y="17964"/>
                  </a:lnTo>
                  <a:lnTo>
                    <a:pt x="17728" y="17451"/>
                  </a:lnTo>
                  <a:lnTo>
                    <a:pt x="20058" y="16958"/>
                  </a:lnTo>
                  <a:lnTo>
                    <a:pt x="22387" y="16504"/>
                  </a:lnTo>
                  <a:lnTo>
                    <a:pt x="24657" y="16069"/>
                  </a:lnTo>
                  <a:lnTo>
                    <a:pt x="26888" y="15674"/>
                  </a:lnTo>
                  <a:lnTo>
                    <a:pt x="29040" y="15299"/>
                  </a:lnTo>
                  <a:lnTo>
                    <a:pt x="31093" y="14964"/>
                  </a:lnTo>
                  <a:lnTo>
                    <a:pt x="33008" y="14648"/>
                  </a:lnTo>
                  <a:lnTo>
                    <a:pt x="32988" y="12812"/>
                  </a:lnTo>
                  <a:lnTo>
                    <a:pt x="32929" y="10976"/>
                  </a:lnTo>
                  <a:lnTo>
                    <a:pt x="32870" y="9140"/>
                  </a:lnTo>
                  <a:lnTo>
                    <a:pt x="32771" y="7304"/>
                  </a:lnTo>
                  <a:lnTo>
                    <a:pt x="32652" y="5468"/>
                  </a:lnTo>
                  <a:lnTo>
                    <a:pt x="32514" y="3632"/>
                  </a:lnTo>
                  <a:lnTo>
                    <a:pt x="32356" y="1816"/>
                  </a:lnTo>
                  <a:lnTo>
                    <a:pt x="32179" y="0"/>
                  </a:lnTo>
                  <a:close/>
                </a:path>
              </a:pathLst>
            </a:custGeom>
            <a:solidFill>
              <a:srgbClr val="E1E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5528274" y="3455654"/>
              <a:ext cx="451501" cy="338684"/>
            </a:xfrm>
            <a:custGeom>
              <a:avLst/>
              <a:gdLst/>
              <a:ahLst/>
              <a:cxnLst/>
              <a:rect l="l" t="t" r="r" b="b"/>
              <a:pathLst>
                <a:path w="42898" h="32179" extrusionOk="0">
                  <a:moveTo>
                    <a:pt x="42898" y="1"/>
                  </a:moveTo>
                  <a:lnTo>
                    <a:pt x="41496" y="317"/>
                  </a:lnTo>
                  <a:lnTo>
                    <a:pt x="40095" y="672"/>
                  </a:lnTo>
                  <a:lnTo>
                    <a:pt x="38654" y="1086"/>
                  </a:lnTo>
                  <a:lnTo>
                    <a:pt x="37213" y="1521"/>
                  </a:lnTo>
                  <a:lnTo>
                    <a:pt x="35771" y="2014"/>
                  </a:lnTo>
                  <a:lnTo>
                    <a:pt x="34311" y="2528"/>
                  </a:lnTo>
                  <a:lnTo>
                    <a:pt x="32870" y="3100"/>
                  </a:lnTo>
                  <a:lnTo>
                    <a:pt x="31409" y="3673"/>
                  </a:lnTo>
                  <a:lnTo>
                    <a:pt x="29948" y="4304"/>
                  </a:lnTo>
                  <a:lnTo>
                    <a:pt x="28507" y="4936"/>
                  </a:lnTo>
                  <a:lnTo>
                    <a:pt x="27066" y="5607"/>
                  </a:lnTo>
                  <a:lnTo>
                    <a:pt x="25644" y="6278"/>
                  </a:lnTo>
                  <a:lnTo>
                    <a:pt x="24223" y="6989"/>
                  </a:lnTo>
                  <a:lnTo>
                    <a:pt x="22841" y="7700"/>
                  </a:lnTo>
                  <a:lnTo>
                    <a:pt x="21459" y="8430"/>
                  </a:lnTo>
                  <a:lnTo>
                    <a:pt x="20097" y="9161"/>
                  </a:lnTo>
                  <a:lnTo>
                    <a:pt x="18775" y="9891"/>
                  </a:lnTo>
                  <a:lnTo>
                    <a:pt x="17452" y="10641"/>
                  </a:lnTo>
                  <a:lnTo>
                    <a:pt x="16188" y="11371"/>
                  </a:lnTo>
                  <a:lnTo>
                    <a:pt x="14945" y="12102"/>
                  </a:lnTo>
                  <a:lnTo>
                    <a:pt x="12556" y="13543"/>
                  </a:lnTo>
                  <a:lnTo>
                    <a:pt x="10325" y="14945"/>
                  </a:lnTo>
                  <a:lnTo>
                    <a:pt x="8292" y="16267"/>
                  </a:lnTo>
                  <a:lnTo>
                    <a:pt x="6436" y="17471"/>
                  </a:lnTo>
                  <a:lnTo>
                    <a:pt x="4818" y="18577"/>
                  </a:lnTo>
                  <a:lnTo>
                    <a:pt x="3456" y="19524"/>
                  </a:lnTo>
                  <a:lnTo>
                    <a:pt x="1" y="32178"/>
                  </a:lnTo>
                  <a:lnTo>
                    <a:pt x="652" y="31626"/>
                  </a:lnTo>
                  <a:lnTo>
                    <a:pt x="1324" y="31093"/>
                  </a:lnTo>
                  <a:lnTo>
                    <a:pt x="2034" y="30540"/>
                  </a:lnTo>
                  <a:lnTo>
                    <a:pt x="2745" y="30007"/>
                  </a:lnTo>
                  <a:lnTo>
                    <a:pt x="3456" y="29474"/>
                  </a:lnTo>
                  <a:lnTo>
                    <a:pt x="4206" y="28961"/>
                  </a:lnTo>
                  <a:lnTo>
                    <a:pt x="5726" y="27914"/>
                  </a:lnTo>
                  <a:lnTo>
                    <a:pt x="7285" y="26888"/>
                  </a:lnTo>
                  <a:lnTo>
                    <a:pt x="8904" y="25881"/>
                  </a:lnTo>
                  <a:lnTo>
                    <a:pt x="10543" y="24894"/>
                  </a:lnTo>
                  <a:lnTo>
                    <a:pt x="12201" y="23946"/>
                  </a:lnTo>
                  <a:lnTo>
                    <a:pt x="13899" y="22999"/>
                  </a:lnTo>
                  <a:lnTo>
                    <a:pt x="15596" y="22071"/>
                  </a:lnTo>
                  <a:lnTo>
                    <a:pt x="17294" y="21183"/>
                  </a:lnTo>
                  <a:lnTo>
                    <a:pt x="18992" y="20294"/>
                  </a:lnTo>
                  <a:lnTo>
                    <a:pt x="20670" y="19446"/>
                  </a:lnTo>
                  <a:lnTo>
                    <a:pt x="22328" y="18616"/>
                  </a:lnTo>
                  <a:lnTo>
                    <a:pt x="25585" y="17057"/>
                  </a:lnTo>
                  <a:lnTo>
                    <a:pt x="28684" y="15576"/>
                  </a:lnTo>
                  <a:lnTo>
                    <a:pt x="31567" y="14234"/>
                  </a:lnTo>
                  <a:lnTo>
                    <a:pt x="34192" y="13030"/>
                  </a:lnTo>
                  <a:lnTo>
                    <a:pt x="36482" y="11944"/>
                  </a:lnTo>
                  <a:lnTo>
                    <a:pt x="37469" y="11450"/>
                  </a:lnTo>
                  <a:lnTo>
                    <a:pt x="38377" y="10996"/>
                  </a:lnTo>
                  <a:lnTo>
                    <a:pt x="39167" y="10582"/>
                  </a:lnTo>
                  <a:lnTo>
                    <a:pt x="39838" y="10187"/>
                  </a:lnTo>
                  <a:lnTo>
                    <a:pt x="40371" y="9851"/>
                  </a:lnTo>
                  <a:lnTo>
                    <a:pt x="40608" y="9694"/>
                  </a:lnTo>
                  <a:lnTo>
                    <a:pt x="40786" y="9536"/>
                  </a:lnTo>
                  <a:lnTo>
                    <a:pt x="40944" y="9397"/>
                  </a:lnTo>
                  <a:lnTo>
                    <a:pt x="41062" y="9279"/>
                  </a:lnTo>
                  <a:lnTo>
                    <a:pt x="41141" y="9161"/>
                  </a:lnTo>
                  <a:lnTo>
                    <a:pt x="41180" y="9062"/>
                  </a:lnTo>
                  <a:lnTo>
                    <a:pt x="41457" y="7956"/>
                  </a:lnTo>
                  <a:lnTo>
                    <a:pt x="41713" y="6831"/>
                  </a:lnTo>
                  <a:lnTo>
                    <a:pt x="41950" y="5706"/>
                  </a:lnTo>
                  <a:lnTo>
                    <a:pt x="42167" y="4581"/>
                  </a:lnTo>
                  <a:lnTo>
                    <a:pt x="42365" y="3455"/>
                  </a:lnTo>
                  <a:lnTo>
                    <a:pt x="42562" y="2310"/>
                  </a:lnTo>
                  <a:lnTo>
                    <a:pt x="42740" y="1165"/>
                  </a:lnTo>
                  <a:lnTo>
                    <a:pt x="42898" y="1"/>
                  </a:lnTo>
                  <a:close/>
                </a:path>
              </a:pathLst>
            </a:custGeom>
            <a:solidFill>
              <a:srgbClr val="E1E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5432286" y="2542494"/>
              <a:ext cx="432599" cy="1462733"/>
            </a:xfrm>
            <a:custGeom>
              <a:avLst/>
              <a:gdLst/>
              <a:ahLst/>
              <a:cxnLst/>
              <a:rect l="l" t="t" r="r" b="b"/>
              <a:pathLst>
                <a:path w="41102" h="138977" extrusionOk="0">
                  <a:moveTo>
                    <a:pt x="39127" y="0"/>
                  </a:moveTo>
                  <a:lnTo>
                    <a:pt x="38949" y="40"/>
                  </a:lnTo>
                  <a:lnTo>
                    <a:pt x="38791" y="79"/>
                  </a:lnTo>
                  <a:lnTo>
                    <a:pt x="38634" y="158"/>
                  </a:lnTo>
                  <a:lnTo>
                    <a:pt x="38495" y="217"/>
                  </a:lnTo>
                  <a:lnTo>
                    <a:pt x="38337" y="316"/>
                  </a:lnTo>
                  <a:lnTo>
                    <a:pt x="38219" y="415"/>
                  </a:lnTo>
                  <a:lnTo>
                    <a:pt x="38081" y="533"/>
                  </a:lnTo>
                  <a:lnTo>
                    <a:pt x="37982" y="672"/>
                  </a:lnTo>
                  <a:lnTo>
                    <a:pt x="37883" y="810"/>
                  </a:lnTo>
                  <a:lnTo>
                    <a:pt x="37785" y="948"/>
                  </a:lnTo>
                  <a:lnTo>
                    <a:pt x="37725" y="1126"/>
                  </a:lnTo>
                  <a:lnTo>
                    <a:pt x="37666" y="1283"/>
                  </a:lnTo>
                  <a:lnTo>
                    <a:pt x="1" y="138976"/>
                  </a:lnTo>
                  <a:lnTo>
                    <a:pt x="3633" y="138976"/>
                  </a:lnTo>
                  <a:lnTo>
                    <a:pt x="9121" y="118939"/>
                  </a:lnTo>
                  <a:lnTo>
                    <a:pt x="12576" y="106285"/>
                  </a:lnTo>
                  <a:lnTo>
                    <a:pt x="19939" y="79379"/>
                  </a:lnTo>
                  <a:lnTo>
                    <a:pt x="21400" y="73989"/>
                  </a:lnTo>
                  <a:lnTo>
                    <a:pt x="29000" y="46253"/>
                  </a:lnTo>
                  <a:lnTo>
                    <a:pt x="32277" y="34251"/>
                  </a:lnTo>
                  <a:lnTo>
                    <a:pt x="40312" y="4936"/>
                  </a:lnTo>
                  <a:lnTo>
                    <a:pt x="41042" y="2211"/>
                  </a:lnTo>
                  <a:lnTo>
                    <a:pt x="41081" y="2034"/>
                  </a:lnTo>
                  <a:lnTo>
                    <a:pt x="41101" y="1856"/>
                  </a:lnTo>
                  <a:lnTo>
                    <a:pt x="41101" y="1698"/>
                  </a:lnTo>
                  <a:lnTo>
                    <a:pt x="41101" y="1520"/>
                  </a:lnTo>
                  <a:lnTo>
                    <a:pt x="41062" y="1343"/>
                  </a:lnTo>
                  <a:lnTo>
                    <a:pt x="41022" y="1185"/>
                  </a:lnTo>
                  <a:lnTo>
                    <a:pt x="40963" y="1027"/>
                  </a:lnTo>
                  <a:lnTo>
                    <a:pt x="40884" y="889"/>
                  </a:lnTo>
                  <a:lnTo>
                    <a:pt x="40785" y="731"/>
                  </a:lnTo>
                  <a:lnTo>
                    <a:pt x="40687" y="612"/>
                  </a:lnTo>
                  <a:lnTo>
                    <a:pt x="40568" y="474"/>
                  </a:lnTo>
                  <a:lnTo>
                    <a:pt x="40450" y="375"/>
                  </a:lnTo>
                  <a:lnTo>
                    <a:pt x="40292" y="277"/>
                  </a:lnTo>
                  <a:lnTo>
                    <a:pt x="40154" y="178"/>
                  </a:lnTo>
                  <a:lnTo>
                    <a:pt x="39996" y="119"/>
                  </a:lnTo>
                  <a:lnTo>
                    <a:pt x="39818" y="60"/>
                  </a:lnTo>
                  <a:lnTo>
                    <a:pt x="39640" y="20"/>
                  </a:lnTo>
                  <a:lnTo>
                    <a:pt x="394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4958356" y="4152114"/>
              <a:ext cx="564950" cy="575960"/>
            </a:xfrm>
            <a:custGeom>
              <a:avLst/>
              <a:gdLst/>
              <a:ahLst/>
              <a:cxnLst/>
              <a:rect l="l" t="t" r="r" b="b"/>
              <a:pathLst>
                <a:path w="53677" h="54723" extrusionOk="0">
                  <a:moveTo>
                    <a:pt x="23512" y="0"/>
                  </a:moveTo>
                  <a:lnTo>
                    <a:pt x="22782" y="217"/>
                  </a:lnTo>
                  <a:lnTo>
                    <a:pt x="21933" y="494"/>
                  </a:lnTo>
                  <a:lnTo>
                    <a:pt x="20827" y="889"/>
                  </a:lnTo>
                  <a:lnTo>
                    <a:pt x="19485" y="1402"/>
                  </a:lnTo>
                  <a:lnTo>
                    <a:pt x="18735" y="1698"/>
                  </a:lnTo>
                  <a:lnTo>
                    <a:pt x="17945" y="2034"/>
                  </a:lnTo>
                  <a:lnTo>
                    <a:pt x="17136" y="2389"/>
                  </a:lnTo>
                  <a:lnTo>
                    <a:pt x="16267" y="2784"/>
                  </a:lnTo>
                  <a:lnTo>
                    <a:pt x="15399" y="3198"/>
                  </a:lnTo>
                  <a:lnTo>
                    <a:pt x="14510" y="3652"/>
                  </a:lnTo>
                  <a:lnTo>
                    <a:pt x="13582" y="4126"/>
                  </a:lnTo>
                  <a:lnTo>
                    <a:pt x="12674" y="4639"/>
                  </a:lnTo>
                  <a:lnTo>
                    <a:pt x="11747" y="5192"/>
                  </a:lnTo>
                  <a:lnTo>
                    <a:pt x="10819" y="5765"/>
                  </a:lnTo>
                  <a:lnTo>
                    <a:pt x="9891" y="6357"/>
                  </a:lnTo>
                  <a:lnTo>
                    <a:pt x="8983" y="7008"/>
                  </a:lnTo>
                  <a:lnTo>
                    <a:pt x="8094" y="7680"/>
                  </a:lnTo>
                  <a:lnTo>
                    <a:pt x="7226" y="8370"/>
                  </a:lnTo>
                  <a:lnTo>
                    <a:pt x="6377" y="9101"/>
                  </a:lnTo>
                  <a:lnTo>
                    <a:pt x="5962" y="9496"/>
                  </a:lnTo>
                  <a:lnTo>
                    <a:pt x="5568" y="9871"/>
                  </a:lnTo>
                  <a:lnTo>
                    <a:pt x="5173" y="10266"/>
                  </a:lnTo>
                  <a:lnTo>
                    <a:pt x="4778" y="10680"/>
                  </a:lnTo>
                  <a:lnTo>
                    <a:pt x="4403" y="11095"/>
                  </a:lnTo>
                  <a:lnTo>
                    <a:pt x="4048" y="11509"/>
                  </a:lnTo>
                  <a:lnTo>
                    <a:pt x="3692" y="11944"/>
                  </a:lnTo>
                  <a:lnTo>
                    <a:pt x="3357" y="12378"/>
                  </a:lnTo>
                  <a:lnTo>
                    <a:pt x="3021" y="12812"/>
                  </a:lnTo>
                  <a:lnTo>
                    <a:pt x="2705" y="13266"/>
                  </a:lnTo>
                  <a:lnTo>
                    <a:pt x="2409" y="13740"/>
                  </a:lnTo>
                  <a:lnTo>
                    <a:pt x="2133" y="14214"/>
                  </a:lnTo>
                  <a:lnTo>
                    <a:pt x="1856" y="14688"/>
                  </a:lnTo>
                  <a:lnTo>
                    <a:pt x="1619" y="15181"/>
                  </a:lnTo>
                  <a:lnTo>
                    <a:pt x="1402" y="15635"/>
                  </a:lnTo>
                  <a:lnTo>
                    <a:pt x="1205" y="16109"/>
                  </a:lnTo>
                  <a:lnTo>
                    <a:pt x="1007" y="16622"/>
                  </a:lnTo>
                  <a:lnTo>
                    <a:pt x="850" y="17135"/>
                  </a:lnTo>
                  <a:lnTo>
                    <a:pt x="672" y="17747"/>
                  </a:lnTo>
                  <a:lnTo>
                    <a:pt x="514" y="18359"/>
                  </a:lnTo>
                  <a:lnTo>
                    <a:pt x="376" y="19011"/>
                  </a:lnTo>
                  <a:lnTo>
                    <a:pt x="257" y="19662"/>
                  </a:lnTo>
                  <a:lnTo>
                    <a:pt x="159" y="20353"/>
                  </a:lnTo>
                  <a:lnTo>
                    <a:pt x="80" y="21064"/>
                  </a:lnTo>
                  <a:lnTo>
                    <a:pt x="40" y="21794"/>
                  </a:lnTo>
                  <a:lnTo>
                    <a:pt x="1" y="22525"/>
                  </a:lnTo>
                  <a:lnTo>
                    <a:pt x="1" y="23295"/>
                  </a:lnTo>
                  <a:lnTo>
                    <a:pt x="20" y="24065"/>
                  </a:lnTo>
                  <a:lnTo>
                    <a:pt x="60" y="24874"/>
                  </a:lnTo>
                  <a:lnTo>
                    <a:pt x="139" y="25683"/>
                  </a:lnTo>
                  <a:lnTo>
                    <a:pt x="238" y="26493"/>
                  </a:lnTo>
                  <a:lnTo>
                    <a:pt x="356" y="27342"/>
                  </a:lnTo>
                  <a:lnTo>
                    <a:pt x="514" y="28190"/>
                  </a:lnTo>
                  <a:lnTo>
                    <a:pt x="711" y="29039"/>
                  </a:lnTo>
                  <a:lnTo>
                    <a:pt x="929" y="29908"/>
                  </a:lnTo>
                  <a:lnTo>
                    <a:pt x="1185" y="30796"/>
                  </a:lnTo>
                  <a:lnTo>
                    <a:pt x="1462" y="31685"/>
                  </a:lnTo>
                  <a:lnTo>
                    <a:pt x="1777" y="32573"/>
                  </a:lnTo>
                  <a:lnTo>
                    <a:pt x="2133" y="33481"/>
                  </a:lnTo>
                  <a:lnTo>
                    <a:pt x="2528" y="34369"/>
                  </a:lnTo>
                  <a:lnTo>
                    <a:pt x="2962" y="35297"/>
                  </a:lnTo>
                  <a:lnTo>
                    <a:pt x="3416" y="36205"/>
                  </a:lnTo>
                  <a:lnTo>
                    <a:pt x="3909" y="37113"/>
                  </a:lnTo>
                  <a:lnTo>
                    <a:pt x="4462" y="38041"/>
                  </a:lnTo>
                  <a:lnTo>
                    <a:pt x="5035" y="38969"/>
                  </a:lnTo>
                  <a:lnTo>
                    <a:pt x="5666" y="39877"/>
                  </a:lnTo>
                  <a:lnTo>
                    <a:pt x="6318" y="40805"/>
                  </a:lnTo>
                  <a:lnTo>
                    <a:pt x="7028" y="41713"/>
                  </a:lnTo>
                  <a:lnTo>
                    <a:pt x="7779" y="42641"/>
                  </a:lnTo>
                  <a:lnTo>
                    <a:pt x="8588" y="43549"/>
                  </a:lnTo>
                  <a:lnTo>
                    <a:pt x="9259" y="44299"/>
                  </a:lnTo>
                  <a:lnTo>
                    <a:pt x="9970" y="45029"/>
                  </a:lnTo>
                  <a:lnTo>
                    <a:pt x="10720" y="45760"/>
                  </a:lnTo>
                  <a:lnTo>
                    <a:pt x="11510" y="46490"/>
                  </a:lnTo>
                  <a:lnTo>
                    <a:pt x="12319" y="47221"/>
                  </a:lnTo>
                  <a:lnTo>
                    <a:pt x="13148" y="47931"/>
                  </a:lnTo>
                  <a:lnTo>
                    <a:pt x="14036" y="48662"/>
                  </a:lnTo>
                  <a:lnTo>
                    <a:pt x="14945" y="49353"/>
                  </a:lnTo>
                  <a:lnTo>
                    <a:pt x="15892" y="50063"/>
                  </a:lnTo>
                  <a:lnTo>
                    <a:pt x="16859" y="50754"/>
                  </a:lnTo>
                  <a:lnTo>
                    <a:pt x="17886" y="51445"/>
                  </a:lnTo>
                  <a:lnTo>
                    <a:pt x="18932" y="52116"/>
                  </a:lnTo>
                  <a:lnTo>
                    <a:pt x="20018" y="52788"/>
                  </a:lnTo>
                  <a:lnTo>
                    <a:pt x="21143" y="53439"/>
                  </a:lnTo>
                  <a:lnTo>
                    <a:pt x="22308" y="54090"/>
                  </a:lnTo>
                  <a:lnTo>
                    <a:pt x="23512" y="54722"/>
                  </a:lnTo>
                  <a:lnTo>
                    <a:pt x="45286" y="54722"/>
                  </a:lnTo>
                  <a:lnTo>
                    <a:pt x="45503" y="54387"/>
                  </a:lnTo>
                  <a:lnTo>
                    <a:pt x="46115" y="53400"/>
                  </a:lnTo>
                  <a:lnTo>
                    <a:pt x="46510" y="52669"/>
                  </a:lnTo>
                  <a:lnTo>
                    <a:pt x="46984" y="51820"/>
                  </a:lnTo>
                  <a:lnTo>
                    <a:pt x="47517" y="50813"/>
                  </a:lnTo>
                  <a:lnTo>
                    <a:pt x="48070" y="49688"/>
                  </a:lnTo>
                  <a:lnTo>
                    <a:pt x="48642" y="48445"/>
                  </a:lnTo>
                  <a:lnTo>
                    <a:pt x="49254" y="47082"/>
                  </a:lnTo>
                  <a:lnTo>
                    <a:pt x="49846" y="45602"/>
                  </a:lnTo>
                  <a:lnTo>
                    <a:pt x="50162" y="44812"/>
                  </a:lnTo>
                  <a:lnTo>
                    <a:pt x="50458" y="44023"/>
                  </a:lnTo>
                  <a:lnTo>
                    <a:pt x="50754" y="43193"/>
                  </a:lnTo>
                  <a:lnTo>
                    <a:pt x="51031" y="42325"/>
                  </a:lnTo>
                  <a:lnTo>
                    <a:pt x="51307" y="41456"/>
                  </a:lnTo>
                  <a:lnTo>
                    <a:pt x="51584" y="40568"/>
                  </a:lnTo>
                  <a:lnTo>
                    <a:pt x="51840" y="39640"/>
                  </a:lnTo>
                  <a:lnTo>
                    <a:pt x="52097" y="38693"/>
                  </a:lnTo>
                  <a:lnTo>
                    <a:pt x="52334" y="37745"/>
                  </a:lnTo>
                  <a:lnTo>
                    <a:pt x="52551" y="36758"/>
                  </a:lnTo>
                  <a:lnTo>
                    <a:pt x="52748" y="35771"/>
                  </a:lnTo>
                  <a:lnTo>
                    <a:pt x="52946" y="34744"/>
                  </a:lnTo>
                  <a:lnTo>
                    <a:pt x="53123" y="33718"/>
                  </a:lnTo>
                  <a:lnTo>
                    <a:pt x="53262" y="32672"/>
                  </a:lnTo>
                  <a:lnTo>
                    <a:pt x="53400" y="31606"/>
                  </a:lnTo>
                  <a:lnTo>
                    <a:pt x="53498" y="30520"/>
                  </a:lnTo>
                  <a:lnTo>
                    <a:pt x="53577" y="29434"/>
                  </a:lnTo>
                  <a:lnTo>
                    <a:pt x="53637" y="28329"/>
                  </a:lnTo>
                  <a:lnTo>
                    <a:pt x="53676" y="27203"/>
                  </a:lnTo>
                  <a:lnTo>
                    <a:pt x="53676" y="26078"/>
                  </a:lnTo>
                  <a:lnTo>
                    <a:pt x="53637" y="24953"/>
                  </a:lnTo>
                  <a:lnTo>
                    <a:pt x="53577" y="23788"/>
                  </a:lnTo>
                  <a:lnTo>
                    <a:pt x="53479" y="22643"/>
                  </a:lnTo>
                  <a:lnTo>
                    <a:pt x="53360" y="21478"/>
                  </a:lnTo>
                  <a:lnTo>
                    <a:pt x="53202" y="20294"/>
                  </a:lnTo>
                  <a:lnTo>
                    <a:pt x="53005" y="19129"/>
                  </a:lnTo>
                  <a:lnTo>
                    <a:pt x="52768" y="17945"/>
                  </a:lnTo>
                  <a:lnTo>
                    <a:pt x="52492" y="16741"/>
                  </a:lnTo>
                  <a:lnTo>
                    <a:pt x="52156" y="15556"/>
                  </a:lnTo>
                  <a:lnTo>
                    <a:pt x="51801" y="14352"/>
                  </a:lnTo>
                  <a:lnTo>
                    <a:pt x="51406" y="13148"/>
                  </a:lnTo>
                  <a:lnTo>
                    <a:pt x="50952" y="11944"/>
                  </a:lnTo>
                  <a:lnTo>
                    <a:pt x="50458" y="10759"/>
                  </a:lnTo>
                  <a:lnTo>
                    <a:pt x="49906" y="9555"/>
                  </a:lnTo>
                  <a:lnTo>
                    <a:pt x="49313" y="8351"/>
                  </a:lnTo>
                  <a:lnTo>
                    <a:pt x="48662" y="7147"/>
                  </a:lnTo>
                  <a:lnTo>
                    <a:pt x="47971" y="5942"/>
                  </a:lnTo>
                  <a:lnTo>
                    <a:pt x="47596" y="5350"/>
                  </a:lnTo>
                  <a:lnTo>
                    <a:pt x="47221" y="4738"/>
                  </a:lnTo>
                  <a:lnTo>
                    <a:pt x="46826" y="4146"/>
                  </a:lnTo>
                  <a:lnTo>
                    <a:pt x="46411" y="3554"/>
                  </a:lnTo>
                  <a:lnTo>
                    <a:pt x="45997" y="2961"/>
                  </a:lnTo>
                  <a:lnTo>
                    <a:pt x="45563" y="2369"/>
                  </a:lnTo>
                  <a:lnTo>
                    <a:pt x="45109" y="1777"/>
                  </a:lnTo>
                  <a:lnTo>
                    <a:pt x="44635" y="1185"/>
                  </a:lnTo>
                  <a:lnTo>
                    <a:pt x="44141" y="593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958356" y="4152114"/>
              <a:ext cx="564950" cy="575960"/>
            </a:xfrm>
            <a:custGeom>
              <a:avLst/>
              <a:gdLst/>
              <a:ahLst/>
              <a:cxnLst/>
              <a:rect l="l" t="t" r="r" b="b"/>
              <a:pathLst>
                <a:path w="53677" h="54723" fill="none" extrusionOk="0">
                  <a:moveTo>
                    <a:pt x="43648" y="0"/>
                  </a:moveTo>
                  <a:lnTo>
                    <a:pt x="23512" y="0"/>
                  </a:lnTo>
                  <a:lnTo>
                    <a:pt x="23512" y="0"/>
                  </a:lnTo>
                  <a:lnTo>
                    <a:pt x="22782" y="217"/>
                  </a:lnTo>
                  <a:lnTo>
                    <a:pt x="21933" y="494"/>
                  </a:lnTo>
                  <a:lnTo>
                    <a:pt x="20827" y="889"/>
                  </a:lnTo>
                  <a:lnTo>
                    <a:pt x="19485" y="1402"/>
                  </a:lnTo>
                  <a:lnTo>
                    <a:pt x="18735" y="1698"/>
                  </a:lnTo>
                  <a:lnTo>
                    <a:pt x="17945" y="2034"/>
                  </a:lnTo>
                  <a:lnTo>
                    <a:pt x="17136" y="2389"/>
                  </a:lnTo>
                  <a:lnTo>
                    <a:pt x="16267" y="2784"/>
                  </a:lnTo>
                  <a:lnTo>
                    <a:pt x="15399" y="3198"/>
                  </a:lnTo>
                  <a:lnTo>
                    <a:pt x="14510" y="3652"/>
                  </a:lnTo>
                  <a:lnTo>
                    <a:pt x="13582" y="4126"/>
                  </a:lnTo>
                  <a:lnTo>
                    <a:pt x="12674" y="4639"/>
                  </a:lnTo>
                  <a:lnTo>
                    <a:pt x="11747" y="5192"/>
                  </a:lnTo>
                  <a:lnTo>
                    <a:pt x="10819" y="5765"/>
                  </a:lnTo>
                  <a:lnTo>
                    <a:pt x="9891" y="6357"/>
                  </a:lnTo>
                  <a:lnTo>
                    <a:pt x="8983" y="7008"/>
                  </a:lnTo>
                  <a:lnTo>
                    <a:pt x="8094" y="7680"/>
                  </a:lnTo>
                  <a:lnTo>
                    <a:pt x="7226" y="8370"/>
                  </a:lnTo>
                  <a:lnTo>
                    <a:pt x="6377" y="9101"/>
                  </a:lnTo>
                  <a:lnTo>
                    <a:pt x="5962" y="9496"/>
                  </a:lnTo>
                  <a:lnTo>
                    <a:pt x="5568" y="9871"/>
                  </a:lnTo>
                  <a:lnTo>
                    <a:pt x="5173" y="10266"/>
                  </a:lnTo>
                  <a:lnTo>
                    <a:pt x="4778" y="10680"/>
                  </a:lnTo>
                  <a:lnTo>
                    <a:pt x="4403" y="11095"/>
                  </a:lnTo>
                  <a:lnTo>
                    <a:pt x="4048" y="11509"/>
                  </a:lnTo>
                  <a:lnTo>
                    <a:pt x="3692" y="11944"/>
                  </a:lnTo>
                  <a:lnTo>
                    <a:pt x="3357" y="12378"/>
                  </a:lnTo>
                  <a:lnTo>
                    <a:pt x="3021" y="12812"/>
                  </a:lnTo>
                  <a:lnTo>
                    <a:pt x="2705" y="13266"/>
                  </a:lnTo>
                  <a:lnTo>
                    <a:pt x="2409" y="13740"/>
                  </a:lnTo>
                  <a:lnTo>
                    <a:pt x="2133" y="14214"/>
                  </a:lnTo>
                  <a:lnTo>
                    <a:pt x="1856" y="14688"/>
                  </a:lnTo>
                  <a:lnTo>
                    <a:pt x="1619" y="15181"/>
                  </a:lnTo>
                  <a:lnTo>
                    <a:pt x="1619" y="15181"/>
                  </a:lnTo>
                  <a:lnTo>
                    <a:pt x="1402" y="15635"/>
                  </a:lnTo>
                  <a:lnTo>
                    <a:pt x="1205" y="16109"/>
                  </a:lnTo>
                  <a:lnTo>
                    <a:pt x="1007" y="16622"/>
                  </a:lnTo>
                  <a:lnTo>
                    <a:pt x="850" y="17135"/>
                  </a:lnTo>
                  <a:lnTo>
                    <a:pt x="850" y="17135"/>
                  </a:lnTo>
                  <a:lnTo>
                    <a:pt x="672" y="17747"/>
                  </a:lnTo>
                  <a:lnTo>
                    <a:pt x="514" y="18359"/>
                  </a:lnTo>
                  <a:lnTo>
                    <a:pt x="376" y="19011"/>
                  </a:lnTo>
                  <a:lnTo>
                    <a:pt x="257" y="19662"/>
                  </a:lnTo>
                  <a:lnTo>
                    <a:pt x="159" y="20353"/>
                  </a:lnTo>
                  <a:lnTo>
                    <a:pt x="80" y="21064"/>
                  </a:lnTo>
                  <a:lnTo>
                    <a:pt x="40" y="21794"/>
                  </a:lnTo>
                  <a:lnTo>
                    <a:pt x="1" y="22525"/>
                  </a:lnTo>
                  <a:lnTo>
                    <a:pt x="1" y="23295"/>
                  </a:lnTo>
                  <a:lnTo>
                    <a:pt x="20" y="24065"/>
                  </a:lnTo>
                  <a:lnTo>
                    <a:pt x="60" y="24874"/>
                  </a:lnTo>
                  <a:lnTo>
                    <a:pt x="139" y="25683"/>
                  </a:lnTo>
                  <a:lnTo>
                    <a:pt x="238" y="26493"/>
                  </a:lnTo>
                  <a:lnTo>
                    <a:pt x="356" y="27342"/>
                  </a:lnTo>
                  <a:lnTo>
                    <a:pt x="514" y="28190"/>
                  </a:lnTo>
                  <a:lnTo>
                    <a:pt x="711" y="29039"/>
                  </a:lnTo>
                  <a:lnTo>
                    <a:pt x="929" y="29908"/>
                  </a:lnTo>
                  <a:lnTo>
                    <a:pt x="1185" y="30796"/>
                  </a:lnTo>
                  <a:lnTo>
                    <a:pt x="1462" y="31685"/>
                  </a:lnTo>
                  <a:lnTo>
                    <a:pt x="1777" y="32573"/>
                  </a:lnTo>
                  <a:lnTo>
                    <a:pt x="2133" y="33481"/>
                  </a:lnTo>
                  <a:lnTo>
                    <a:pt x="2528" y="34369"/>
                  </a:lnTo>
                  <a:lnTo>
                    <a:pt x="2962" y="35297"/>
                  </a:lnTo>
                  <a:lnTo>
                    <a:pt x="3416" y="36205"/>
                  </a:lnTo>
                  <a:lnTo>
                    <a:pt x="3909" y="37113"/>
                  </a:lnTo>
                  <a:lnTo>
                    <a:pt x="4462" y="38041"/>
                  </a:lnTo>
                  <a:lnTo>
                    <a:pt x="5035" y="38969"/>
                  </a:lnTo>
                  <a:lnTo>
                    <a:pt x="5666" y="39877"/>
                  </a:lnTo>
                  <a:lnTo>
                    <a:pt x="6318" y="40805"/>
                  </a:lnTo>
                  <a:lnTo>
                    <a:pt x="7028" y="41713"/>
                  </a:lnTo>
                  <a:lnTo>
                    <a:pt x="7779" y="42641"/>
                  </a:lnTo>
                  <a:lnTo>
                    <a:pt x="8588" y="43549"/>
                  </a:lnTo>
                  <a:lnTo>
                    <a:pt x="8588" y="43549"/>
                  </a:lnTo>
                  <a:lnTo>
                    <a:pt x="9259" y="44299"/>
                  </a:lnTo>
                  <a:lnTo>
                    <a:pt x="9970" y="45029"/>
                  </a:lnTo>
                  <a:lnTo>
                    <a:pt x="10720" y="45760"/>
                  </a:lnTo>
                  <a:lnTo>
                    <a:pt x="11510" y="46490"/>
                  </a:lnTo>
                  <a:lnTo>
                    <a:pt x="12319" y="47221"/>
                  </a:lnTo>
                  <a:lnTo>
                    <a:pt x="13148" y="47931"/>
                  </a:lnTo>
                  <a:lnTo>
                    <a:pt x="14036" y="48662"/>
                  </a:lnTo>
                  <a:lnTo>
                    <a:pt x="14945" y="49353"/>
                  </a:lnTo>
                  <a:lnTo>
                    <a:pt x="15892" y="50063"/>
                  </a:lnTo>
                  <a:lnTo>
                    <a:pt x="16859" y="50754"/>
                  </a:lnTo>
                  <a:lnTo>
                    <a:pt x="17886" y="51445"/>
                  </a:lnTo>
                  <a:lnTo>
                    <a:pt x="18932" y="52116"/>
                  </a:lnTo>
                  <a:lnTo>
                    <a:pt x="20018" y="52788"/>
                  </a:lnTo>
                  <a:lnTo>
                    <a:pt x="21143" y="53439"/>
                  </a:lnTo>
                  <a:lnTo>
                    <a:pt x="22308" y="54090"/>
                  </a:lnTo>
                  <a:lnTo>
                    <a:pt x="23512" y="54722"/>
                  </a:lnTo>
                  <a:lnTo>
                    <a:pt x="40706" y="54722"/>
                  </a:lnTo>
                  <a:lnTo>
                    <a:pt x="41674" y="54722"/>
                  </a:lnTo>
                  <a:lnTo>
                    <a:pt x="45286" y="54722"/>
                  </a:lnTo>
                  <a:lnTo>
                    <a:pt x="45286" y="54722"/>
                  </a:lnTo>
                  <a:lnTo>
                    <a:pt x="45503" y="54387"/>
                  </a:lnTo>
                  <a:lnTo>
                    <a:pt x="46115" y="53400"/>
                  </a:lnTo>
                  <a:lnTo>
                    <a:pt x="46510" y="52669"/>
                  </a:lnTo>
                  <a:lnTo>
                    <a:pt x="46984" y="51820"/>
                  </a:lnTo>
                  <a:lnTo>
                    <a:pt x="47517" y="50813"/>
                  </a:lnTo>
                  <a:lnTo>
                    <a:pt x="48070" y="49688"/>
                  </a:lnTo>
                  <a:lnTo>
                    <a:pt x="48642" y="48445"/>
                  </a:lnTo>
                  <a:lnTo>
                    <a:pt x="49254" y="47082"/>
                  </a:lnTo>
                  <a:lnTo>
                    <a:pt x="49846" y="45602"/>
                  </a:lnTo>
                  <a:lnTo>
                    <a:pt x="50162" y="44812"/>
                  </a:lnTo>
                  <a:lnTo>
                    <a:pt x="50458" y="44023"/>
                  </a:lnTo>
                  <a:lnTo>
                    <a:pt x="50754" y="43193"/>
                  </a:lnTo>
                  <a:lnTo>
                    <a:pt x="51031" y="42325"/>
                  </a:lnTo>
                  <a:lnTo>
                    <a:pt x="51307" y="41456"/>
                  </a:lnTo>
                  <a:lnTo>
                    <a:pt x="51584" y="40568"/>
                  </a:lnTo>
                  <a:lnTo>
                    <a:pt x="51840" y="39640"/>
                  </a:lnTo>
                  <a:lnTo>
                    <a:pt x="52097" y="38693"/>
                  </a:lnTo>
                  <a:lnTo>
                    <a:pt x="52334" y="37745"/>
                  </a:lnTo>
                  <a:lnTo>
                    <a:pt x="52551" y="36758"/>
                  </a:lnTo>
                  <a:lnTo>
                    <a:pt x="52748" y="35771"/>
                  </a:lnTo>
                  <a:lnTo>
                    <a:pt x="52946" y="34744"/>
                  </a:lnTo>
                  <a:lnTo>
                    <a:pt x="53123" y="33718"/>
                  </a:lnTo>
                  <a:lnTo>
                    <a:pt x="53262" y="32672"/>
                  </a:lnTo>
                  <a:lnTo>
                    <a:pt x="53400" y="31606"/>
                  </a:lnTo>
                  <a:lnTo>
                    <a:pt x="53498" y="30520"/>
                  </a:lnTo>
                  <a:lnTo>
                    <a:pt x="53577" y="29434"/>
                  </a:lnTo>
                  <a:lnTo>
                    <a:pt x="53637" y="28329"/>
                  </a:lnTo>
                  <a:lnTo>
                    <a:pt x="53676" y="27203"/>
                  </a:lnTo>
                  <a:lnTo>
                    <a:pt x="53676" y="26078"/>
                  </a:lnTo>
                  <a:lnTo>
                    <a:pt x="53637" y="24953"/>
                  </a:lnTo>
                  <a:lnTo>
                    <a:pt x="53577" y="23788"/>
                  </a:lnTo>
                  <a:lnTo>
                    <a:pt x="53479" y="22643"/>
                  </a:lnTo>
                  <a:lnTo>
                    <a:pt x="53360" y="21478"/>
                  </a:lnTo>
                  <a:lnTo>
                    <a:pt x="53202" y="20294"/>
                  </a:lnTo>
                  <a:lnTo>
                    <a:pt x="53005" y="19129"/>
                  </a:lnTo>
                  <a:lnTo>
                    <a:pt x="52768" y="17945"/>
                  </a:lnTo>
                  <a:lnTo>
                    <a:pt x="52492" y="16741"/>
                  </a:lnTo>
                  <a:lnTo>
                    <a:pt x="52156" y="15556"/>
                  </a:lnTo>
                  <a:lnTo>
                    <a:pt x="51801" y="14352"/>
                  </a:lnTo>
                  <a:lnTo>
                    <a:pt x="51406" y="13148"/>
                  </a:lnTo>
                  <a:lnTo>
                    <a:pt x="50952" y="11944"/>
                  </a:lnTo>
                  <a:lnTo>
                    <a:pt x="50458" y="10759"/>
                  </a:lnTo>
                  <a:lnTo>
                    <a:pt x="49906" y="9555"/>
                  </a:lnTo>
                  <a:lnTo>
                    <a:pt x="49313" y="8351"/>
                  </a:lnTo>
                  <a:lnTo>
                    <a:pt x="48662" y="7147"/>
                  </a:lnTo>
                  <a:lnTo>
                    <a:pt x="47971" y="5942"/>
                  </a:lnTo>
                  <a:lnTo>
                    <a:pt x="47596" y="5350"/>
                  </a:lnTo>
                  <a:lnTo>
                    <a:pt x="47221" y="4738"/>
                  </a:lnTo>
                  <a:lnTo>
                    <a:pt x="46826" y="4146"/>
                  </a:lnTo>
                  <a:lnTo>
                    <a:pt x="46411" y="3554"/>
                  </a:lnTo>
                  <a:lnTo>
                    <a:pt x="45997" y="2961"/>
                  </a:lnTo>
                  <a:lnTo>
                    <a:pt x="45563" y="2369"/>
                  </a:lnTo>
                  <a:lnTo>
                    <a:pt x="45109" y="1777"/>
                  </a:lnTo>
                  <a:lnTo>
                    <a:pt x="44635" y="1185"/>
                  </a:lnTo>
                  <a:lnTo>
                    <a:pt x="44141" y="593"/>
                  </a:lnTo>
                  <a:lnTo>
                    <a:pt x="436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5499393" y="4152114"/>
              <a:ext cx="326012" cy="575960"/>
            </a:xfrm>
            <a:custGeom>
              <a:avLst/>
              <a:gdLst/>
              <a:ahLst/>
              <a:cxnLst/>
              <a:rect l="l" t="t" r="r" b="b"/>
              <a:pathLst>
                <a:path w="30975" h="54723" extrusionOk="0">
                  <a:moveTo>
                    <a:pt x="1" y="0"/>
                  </a:moveTo>
                  <a:lnTo>
                    <a:pt x="573" y="198"/>
                  </a:lnTo>
                  <a:lnTo>
                    <a:pt x="1225" y="474"/>
                  </a:lnTo>
                  <a:lnTo>
                    <a:pt x="2093" y="849"/>
                  </a:lnTo>
                  <a:lnTo>
                    <a:pt x="3140" y="1323"/>
                  </a:lnTo>
                  <a:lnTo>
                    <a:pt x="4324" y="1915"/>
                  </a:lnTo>
                  <a:lnTo>
                    <a:pt x="4976" y="2271"/>
                  </a:lnTo>
                  <a:lnTo>
                    <a:pt x="5627" y="2646"/>
                  </a:lnTo>
                  <a:lnTo>
                    <a:pt x="6318" y="3040"/>
                  </a:lnTo>
                  <a:lnTo>
                    <a:pt x="7029" y="3475"/>
                  </a:lnTo>
                  <a:lnTo>
                    <a:pt x="7739" y="3929"/>
                  </a:lnTo>
                  <a:lnTo>
                    <a:pt x="8450" y="4422"/>
                  </a:lnTo>
                  <a:lnTo>
                    <a:pt x="9180" y="4955"/>
                  </a:lnTo>
                  <a:lnTo>
                    <a:pt x="9911" y="5508"/>
                  </a:lnTo>
                  <a:lnTo>
                    <a:pt x="10641" y="6081"/>
                  </a:lnTo>
                  <a:lnTo>
                    <a:pt x="11372" y="6693"/>
                  </a:lnTo>
                  <a:lnTo>
                    <a:pt x="12063" y="7344"/>
                  </a:lnTo>
                  <a:lnTo>
                    <a:pt x="12773" y="8035"/>
                  </a:lnTo>
                  <a:lnTo>
                    <a:pt x="13444" y="8746"/>
                  </a:lnTo>
                  <a:lnTo>
                    <a:pt x="14096" y="9496"/>
                  </a:lnTo>
                  <a:lnTo>
                    <a:pt x="14728" y="10266"/>
                  </a:lnTo>
                  <a:lnTo>
                    <a:pt x="15320" y="11075"/>
                  </a:lnTo>
                  <a:lnTo>
                    <a:pt x="15596" y="11509"/>
                  </a:lnTo>
                  <a:lnTo>
                    <a:pt x="15873" y="11924"/>
                  </a:lnTo>
                  <a:lnTo>
                    <a:pt x="16149" y="12358"/>
                  </a:lnTo>
                  <a:lnTo>
                    <a:pt x="16406" y="12812"/>
                  </a:lnTo>
                  <a:lnTo>
                    <a:pt x="16643" y="13266"/>
                  </a:lnTo>
                  <a:lnTo>
                    <a:pt x="16879" y="13720"/>
                  </a:lnTo>
                  <a:lnTo>
                    <a:pt x="17097" y="14194"/>
                  </a:lnTo>
                  <a:lnTo>
                    <a:pt x="17314" y="14668"/>
                  </a:lnTo>
                  <a:lnTo>
                    <a:pt x="17511" y="15161"/>
                  </a:lnTo>
                  <a:lnTo>
                    <a:pt x="17689" y="15655"/>
                  </a:lnTo>
                  <a:lnTo>
                    <a:pt x="17847" y="16168"/>
                  </a:lnTo>
                  <a:lnTo>
                    <a:pt x="17965" y="16701"/>
                  </a:lnTo>
                  <a:lnTo>
                    <a:pt x="18084" y="17234"/>
                  </a:lnTo>
                  <a:lnTo>
                    <a:pt x="18182" y="17787"/>
                  </a:lnTo>
                  <a:lnTo>
                    <a:pt x="18261" y="18340"/>
                  </a:lnTo>
                  <a:lnTo>
                    <a:pt x="18340" y="18892"/>
                  </a:lnTo>
                  <a:lnTo>
                    <a:pt x="18380" y="19485"/>
                  </a:lnTo>
                  <a:lnTo>
                    <a:pt x="18399" y="20057"/>
                  </a:lnTo>
                  <a:lnTo>
                    <a:pt x="18419" y="20649"/>
                  </a:lnTo>
                  <a:lnTo>
                    <a:pt x="18399" y="21261"/>
                  </a:lnTo>
                  <a:lnTo>
                    <a:pt x="18380" y="21873"/>
                  </a:lnTo>
                  <a:lnTo>
                    <a:pt x="18340" y="22485"/>
                  </a:lnTo>
                  <a:lnTo>
                    <a:pt x="18281" y="23117"/>
                  </a:lnTo>
                  <a:lnTo>
                    <a:pt x="18222" y="23749"/>
                  </a:lnTo>
                  <a:lnTo>
                    <a:pt x="18123" y="24380"/>
                  </a:lnTo>
                  <a:lnTo>
                    <a:pt x="18024" y="25032"/>
                  </a:lnTo>
                  <a:lnTo>
                    <a:pt x="17906" y="25683"/>
                  </a:lnTo>
                  <a:lnTo>
                    <a:pt x="17768" y="26335"/>
                  </a:lnTo>
                  <a:lnTo>
                    <a:pt x="17630" y="26986"/>
                  </a:lnTo>
                  <a:lnTo>
                    <a:pt x="17452" y="27657"/>
                  </a:lnTo>
                  <a:lnTo>
                    <a:pt x="17274" y="28329"/>
                  </a:lnTo>
                  <a:lnTo>
                    <a:pt x="17097" y="29000"/>
                  </a:lnTo>
                  <a:lnTo>
                    <a:pt x="16682" y="30362"/>
                  </a:lnTo>
                  <a:lnTo>
                    <a:pt x="16208" y="31724"/>
                  </a:lnTo>
                  <a:lnTo>
                    <a:pt x="15675" y="33106"/>
                  </a:lnTo>
                  <a:lnTo>
                    <a:pt x="15122" y="34468"/>
                  </a:lnTo>
                  <a:lnTo>
                    <a:pt x="14510" y="35850"/>
                  </a:lnTo>
                  <a:lnTo>
                    <a:pt x="13859" y="37232"/>
                  </a:lnTo>
                  <a:lnTo>
                    <a:pt x="13148" y="38614"/>
                  </a:lnTo>
                  <a:lnTo>
                    <a:pt x="12418" y="39976"/>
                  </a:lnTo>
                  <a:lnTo>
                    <a:pt x="11648" y="41338"/>
                  </a:lnTo>
                  <a:lnTo>
                    <a:pt x="10858" y="42680"/>
                  </a:lnTo>
                  <a:lnTo>
                    <a:pt x="10029" y="44003"/>
                  </a:lnTo>
                  <a:lnTo>
                    <a:pt x="9161" y="45326"/>
                  </a:lnTo>
                  <a:lnTo>
                    <a:pt x="8272" y="46609"/>
                  </a:lnTo>
                  <a:lnTo>
                    <a:pt x="7364" y="47872"/>
                  </a:lnTo>
                  <a:lnTo>
                    <a:pt x="6417" y="49096"/>
                  </a:lnTo>
                  <a:lnTo>
                    <a:pt x="5469" y="50300"/>
                  </a:lnTo>
                  <a:lnTo>
                    <a:pt x="4482" y="51465"/>
                  </a:lnTo>
                  <a:lnTo>
                    <a:pt x="3495" y="52590"/>
                  </a:lnTo>
                  <a:lnTo>
                    <a:pt x="2488" y="53676"/>
                  </a:lnTo>
                  <a:lnTo>
                    <a:pt x="1482" y="54722"/>
                  </a:lnTo>
                  <a:lnTo>
                    <a:pt x="7463" y="54722"/>
                  </a:lnTo>
                  <a:lnTo>
                    <a:pt x="8332" y="54268"/>
                  </a:lnTo>
                  <a:lnTo>
                    <a:pt x="9180" y="53794"/>
                  </a:lnTo>
                  <a:lnTo>
                    <a:pt x="10029" y="53321"/>
                  </a:lnTo>
                  <a:lnTo>
                    <a:pt x="10839" y="52847"/>
                  </a:lnTo>
                  <a:lnTo>
                    <a:pt x="11628" y="52373"/>
                  </a:lnTo>
                  <a:lnTo>
                    <a:pt x="12398" y="51879"/>
                  </a:lnTo>
                  <a:lnTo>
                    <a:pt x="13168" y="51386"/>
                  </a:lnTo>
                  <a:lnTo>
                    <a:pt x="13899" y="50892"/>
                  </a:lnTo>
                  <a:lnTo>
                    <a:pt x="14609" y="50399"/>
                  </a:lnTo>
                  <a:lnTo>
                    <a:pt x="15320" y="49886"/>
                  </a:lnTo>
                  <a:lnTo>
                    <a:pt x="16011" y="49392"/>
                  </a:lnTo>
                  <a:lnTo>
                    <a:pt x="16662" y="48879"/>
                  </a:lnTo>
                  <a:lnTo>
                    <a:pt x="17314" y="48366"/>
                  </a:lnTo>
                  <a:lnTo>
                    <a:pt x="17945" y="47833"/>
                  </a:lnTo>
                  <a:lnTo>
                    <a:pt x="18557" y="47319"/>
                  </a:lnTo>
                  <a:lnTo>
                    <a:pt x="19150" y="46786"/>
                  </a:lnTo>
                  <a:lnTo>
                    <a:pt x="19722" y="46273"/>
                  </a:lnTo>
                  <a:lnTo>
                    <a:pt x="20295" y="45740"/>
                  </a:lnTo>
                  <a:lnTo>
                    <a:pt x="20828" y="45207"/>
                  </a:lnTo>
                  <a:lnTo>
                    <a:pt x="21361" y="44674"/>
                  </a:lnTo>
                  <a:lnTo>
                    <a:pt x="21874" y="44141"/>
                  </a:lnTo>
                  <a:lnTo>
                    <a:pt x="22367" y="43588"/>
                  </a:lnTo>
                  <a:lnTo>
                    <a:pt x="22841" y="43055"/>
                  </a:lnTo>
                  <a:lnTo>
                    <a:pt x="23295" y="42522"/>
                  </a:lnTo>
                  <a:lnTo>
                    <a:pt x="23749" y="41970"/>
                  </a:lnTo>
                  <a:lnTo>
                    <a:pt x="24184" y="41437"/>
                  </a:lnTo>
                  <a:lnTo>
                    <a:pt x="24598" y="40884"/>
                  </a:lnTo>
                  <a:lnTo>
                    <a:pt x="24993" y="40331"/>
                  </a:lnTo>
                  <a:lnTo>
                    <a:pt x="25388" y="39798"/>
                  </a:lnTo>
                  <a:lnTo>
                    <a:pt x="25763" y="39245"/>
                  </a:lnTo>
                  <a:lnTo>
                    <a:pt x="26118" y="38712"/>
                  </a:lnTo>
                  <a:lnTo>
                    <a:pt x="26454" y="38160"/>
                  </a:lnTo>
                  <a:lnTo>
                    <a:pt x="26789" y="37607"/>
                  </a:lnTo>
                  <a:lnTo>
                    <a:pt x="27105" y="37074"/>
                  </a:lnTo>
                  <a:lnTo>
                    <a:pt x="27678" y="35968"/>
                  </a:lnTo>
                  <a:lnTo>
                    <a:pt x="28211" y="34902"/>
                  </a:lnTo>
                  <a:lnTo>
                    <a:pt x="28704" y="33817"/>
                  </a:lnTo>
                  <a:lnTo>
                    <a:pt x="29138" y="32751"/>
                  </a:lnTo>
                  <a:lnTo>
                    <a:pt x="29514" y="31685"/>
                  </a:lnTo>
                  <a:lnTo>
                    <a:pt x="29849" y="30638"/>
                  </a:lnTo>
                  <a:lnTo>
                    <a:pt x="30126" y="29592"/>
                  </a:lnTo>
                  <a:lnTo>
                    <a:pt x="30382" y="28565"/>
                  </a:lnTo>
                  <a:lnTo>
                    <a:pt x="30580" y="27559"/>
                  </a:lnTo>
                  <a:lnTo>
                    <a:pt x="30738" y="26552"/>
                  </a:lnTo>
                  <a:lnTo>
                    <a:pt x="30856" y="25585"/>
                  </a:lnTo>
                  <a:lnTo>
                    <a:pt x="30935" y="24637"/>
                  </a:lnTo>
                  <a:lnTo>
                    <a:pt x="30974" y="23689"/>
                  </a:lnTo>
                  <a:lnTo>
                    <a:pt x="30974" y="22781"/>
                  </a:lnTo>
                  <a:lnTo>
                    <a:pt x="30955" y="21893"/>
                  </a:lnTo>
                  <a:lnTo>
                    <a:pt x="30876" y="20906"/>
                  </a:lnTo>
                  <a:lnTo>
                    <a:pt x="30757" y="19958"/>
                  </a:lnTo>
                  <a:lnTo>
                    <a:pt x="30619" y="19050"/>
                  </a:lnTo>
                  <a:lnTo>
                    <a:pt x="30422" y="18201"/>
                  </a:lnTo>
                  <a:lnTo>
                    <a:pt x="30205" y="17372"/>
                  </a:lnTo>
                  <a:lnTo>
                    <a:pt x="29948" y="16583"/>
                  </a:lnTo>
                  <a:lnTo>
                    <a:pt x="29672" y="15852"/>
                  </a:lnTo>
                  <a:lnTo>
                    <a:pt x="29356" y="15181"/>
                  </a:lnTo>
                  <a:lnTo>
                    <a:pt x="29119" y="14727"/>
                  </a:lnTo>
                  <a:lnTo>
                    <a:pt x="28862" y="14273"/>
                  </a:lnTo>
                  <a:lnTo>
                    <a:pt x="28605" y="13819"/>
                  </a:lnTo>
                  <a:lnTo>
                    <a:pt x="28329" y="13385"/>
                  </a:lnTo>
                  <a:lnTo>
                    <a:pt x="28053" y="12970"/>
                  </a:lnTo>
                  <a:lnTo>
                    <a:pt x="27737" y="12536"/>
                  </a:lnTo>
                  <a:lnTo>
                    <a:pt x="27441" y="12121"/>
                  </a:lnTo>
                  <a:lnTo>
                    <a:pt x="27105" y="11726"/>
                  </a:lnTo>
                  <a:lnTo>
                    <a:pt x="26770" y="11332"/>
                  </a:lnTo>
                  <a:lnTo>
                    <a:pt x="26434" y="10937"/>
                  </a:lnTo>
                  <a:lnTo>
                    <a:pt x="25723" y="10167"/>
                  </a:lnTo>
                  <a:lnTo>
                    <a:pt x="24973" y="9436"/>
                  </a:lnTo>
                  <a:lnTo>
                    <a:pt x="24184" y="8746"/>
                  </a:lnTo>
                  <a:lnTo>
                    <a:pt x="23374" y="8074"/>
                  </a:lnTo>
                  <a:lnTo>
                    <a:pt x="22545" y="7423"/>
                  </a:lnTo>
                  <a:lnTo>
                    <a:pt x="21716" y="6811"/>
                  </a:lnTo>
                  <a:lnTo>
                    <a:pt x="20847" y="6219"/>
                  </a:lnTo>
                  <a:lnTo>
                    <a:pt x="19998" y="5646"/>
                  </a:lnTo>
                  <a:lnTo>
                    <a:pt x="19130" y="5113"/>
                  </a:lnTo>
                  <a:lnTo>
                    <a:pt x="18261" y="4620"/>
                  </a:lnTo>
                  <a:lnTo>
                    <a:pt x="17393" y="4126"/>
                  </a:lnTo>
                  <a:lnTo>
                    <a:pt x="16544" y="3692"/>
                  </a:lnTo>
                  <a:lnTo>
                    <a:pt x="15695" y="3258"/>
                  </a:lnTo>
                  <a:lnTo>
                    <a:pt x="14866" y="2863"/>
                  </a:lnTo>
                  <a:lnTo>
                    <a:pt x="14076" y="2488"/>
                  </a:lnTo>
                  <a:lnTo>
                    <a:pt x="13287" y="2152"/>
                  </a:lnTo>
                  <a:lnTo>
                    <a:pt x="12536" y="1836"/>
                  </a:lnTo>
                  <a:lnTo>
                    <a:pt x="11155" y="1264"/>
                  </a:lnTo>
                  <a:lnTo>
                    <a:pt x="9931" y="810"/>
                  </a:lnTo>
                  <a:lnTo>
                    <a:pt x="8924" y="454"/>
                  </a:lnTo>
                  <a:lnTo>
                    <a:pt x="8154" y="217"/>
                  </a:lnTo>
                  <a:lnTo>
                    <a:pt x="7660" y="60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5499393" y="4152114"/>
              <a:ext cx="326012" cy="575960"/>
            </a:xfrm>
            <a:custGeom>
              <a:avLst/>
              <a:gdLst/>
              <a:ahLst/>
              <a:cxnLst/>
              <a:rect l="l" t="t" r="r" b="b"/>
              <a:pathLst>
                <a:path w="30975" h="54723" fill="none" extrusionOk="0">
                  <a:moveTo>
                    <a:pt x="29356" y="15181"/>
                  </a:moveTo>
                  <a:lnTo>
                    <a:pt x="29356" y="15181"/>
                  </a:lnTo>
                  <a:lnTo>
                    <a:pt x="29119" y="14727"/>
                  </a:lnTo>
                  <a:lnTo>
                    <a:pt x="28862" y="14273"/>
                  </a:lnTo>
                  <a:lnTo>
                    <a:pt x="28605" y="13819"/>
                  </a:lnTo>
                  <a:lnTo>
                    <a:pt x="28329" y="13385"/>
                  </a:lnTo>
                  <a:lnTo>
                    <a:pt x="28053" y="12970"/>
                  </a:lnTo>
                  <a:lnTo>
                    <a:pt x="27737" y="12536"/>
                  </a:lnTo>
                  <a:lnTo>
                    <a:pt x="27441" y="12121"/>
                  </a:lnTo>
                  <a:lnTo>
                    <a:pt x="27105" y="11726"/>
                  </a:lnTo>
                  <a:lnTo>
                    <a:pt x="26770" y="11332"/>
                  </a:lnTo>
                  <a:lnTo>
                    <a:pt x="26434" y="10937"/>
                  </a:lnTo>
                  <a:lnTo>
                    <a:pt x="25723" y="10167"/>
                  </a:lnTo>
                  <a:lnTo>
                    <a:pt x="24973" y="9436"/>
                  </a:lnTo>
                  <a:lnTo>
                    <a:pt x="24184" y="8746"/>
                  </a:lnTo>
                  <a:lnTo>
                    <a:pt x="23374" y="8074"/>
                  </a:lnTo>
                  <a:lnTo>
                    <a:pt x="22545" y="7423"/>
                  </a:lnTo>
                  <a:lnTo>
                    <a:pt x="21716" y="6811"/>
                  </a:lnTo>
                  <a:lnTo>
                    <a:pt x="20847" y="6219"/>
                  </a:lnTo>
                  <a:lnTo>
                    <a:pt x="19998" y="5646"/>
                  </a:lnTo>
                  <a:lnTo>
                    <a:pt x="19130" y="5113"/>
                  </a:lnTo>
                  <a:lnTo>
                    <a:pt x="18261" y="4620"/>
                  </a:lnTo>
                  <a:lnTo>
                    <a:pt x="17393" y="4126"/>
                  </a:lnTo>
                  <a:lnTo>
                    <a:pt x="16544" y="3692"/>
                  </a:lnTo>
                  <a:lnTo>
                    <a:pt x="15695" y="3258"/>
                  </a:lnTo>
                  <a:lnTo>
                    <a:pt x="14866" y="2863"/>
                  </a:lnTo>
                  <a:lnTo>
                    <a:pt x="14076" y="2488"/>
                  </a:lnTo>
                  <a:lnTo>
                    <a:pt x="13287" y="2152"/>
                  </a:lnTo>
                  <a:lnTo>
                    <a:pt x="12536" y="1836"/>
                  </a:lnTo>
                  <a:lnTo>
                    <a:pt x="11155" y="1264"/>
                  </a:lnTo>
                  <a:lnTo>
                    <a:pt x="9931" y="810"/>
                  </a:lnTo>
                  <a:lnTo>
                    <a:pt x="8924" y="454"/>
                  </a:lnTo>
                  <a:lnTo>
                    <a:pt x="8154" y="217"/>
                  </a:lnTo>
                  <a:lnTo>
                    <a:pt x="7660" y="60"/>
                  </a:lnTo>
                  <a:lnTo>
                    <a:pt x="7660" y="60"/>
                  </a:lnTo>
                  <a:lnTo>
                    <a:pt x="746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73" y="198"/>
                  </a:lnTo>
                  <a:lnTo>
                    <a:pt x="1225" y="474"/>
                  </a:lnTo>
                  <a:lnTo>
                    <a:pt x="2093" y="849"/>
                  </a:lnTo>
                  <a:lnTo>
                    <a:pt x="3140" y="1323"/>
                  </a:lnTo>
                  <a:lnTo>
                    <a:pt x="4324" y="1915"/>
                  </a:lnTo>
                  <a:lnTo>
                    <a:pt x="4976" y="2271"/>
                  </a:lnTo>
                  <a:lnTo>
                    <a:pt x="5627" y="2646"/>
                  </a:lnTo>
                  <a:lnTo>
                    <a:pt x="6318" y="3040"/>
                  </a:lnTo>
                  <a:lnTo>
                    <a:pt x="7029" y="3475"/>
                  </a:lnTo>
                  <a:lnTo>
                    <a:pt x="7739" y="3929"/>
                  </a:lnTo>
                  <a:lnTo>
                    <a:pt x="8450" y="4422"/>
                  </a:lnTo>
                  <a:lnTo>
                    <a:pt x="9180" y="4955"/>
                  </a:lnTo>
                  <a:lnTo>
                    <a:pt x="9911" y="5508"/>
                  </a:lnTo>
                  <a:lnTo>
                    <a:pt x="10641" y="6081"/>
                  </a:lnTo>
                  <a:lnTo>
                    <a:pt x="11372" y="6693"/>
                  </a:lnTo>
                  <a:lnTo>
                    <a:pt x="12063" y="7344"/>
                  </a:lnTo>
                  <a:lnTo>
                    <a:pt x="12773" y="8035"/>
                  </a:lnTo>
                  <a:lnTo>
                    <a:pt x="13444" y="8746"/>
                  </a:lnTo>
                  <a:lnTo>
                    <a:pt x="14096" y="9496"/>
                  </a:lnTo>
                  <a:lnTo>
                    <a:pt x="14728" y="10266"/>
                  </a:lnTo>
                  <a:lnTo>
                    <a:pt x="15320" y="11075"/>
                  </a:lnTo>
                  <a:lnTo>
                    <a:pt x="15596" y="11509"/>
                  </a:lnTo>
                  <a:lnTo>
                    <a:pt x="15873" y="11924"/>
                  </a:lnTo>
                  <a:lnTo>
                    <a:pt x="16149" y="12358"/>
                  </a:lnTo>
                  <a:lnTo>
                    <a:pt x="16406" y="12812"/>
                  </a:lnTo>
                  <a:lnTo>
                    <a:pt x="16643" y="13266"/>
                  </a:lnTo>
                  <a:lnTo>
                    <a:pt x="16879" y="13720"/>
                  </a:lnTo>
                  <a:lnTo>
                    <a:pt x="17097" y="14194"/>
                  </a:lnTo>
                  <a:lnTo>
                    <a:pt x="17314" y="14668"/>
                  </a:lnTo>
                  <a:lnTo>
                    <a:pt x="17314" y="14668"/>
                  </a:lnTo>
                  <a:lnTo>
                    <a:pt x="17511" y="15161"/>
                  </a:lnTo>
                  <a:lnTo>
                    <a:pt x="17689" y="15655"/>
                  </a:lnTo>
                  <a:lnTo>
                    <a:pt x="17847" y="16168"/>
                  </a:lnTo>
                  <a:lnTo>
                    <a:pt x="17965" y="16701"/>
                  </a:lnTo>
                  <a:lnTo>
                    <a:pt x="18084" y="17234"/>
                  </a:lnTo>
                  <a:lnTo>
                    <a:pt x="18182" y="17787"/>
                  </a:lnTo>
                  <a:lnTo>
                    <a:pt x="18261" y="18340"/>
                  </a:lnTo>
                  <a:lnTo>
                    <a:pt x="18340" y="18892"/>
                  </a:lnTo>
                  <a:lnTo>
                    <a:pt x="18380" y="19485"/>
                  </a:lnTo>
                  <a:lnTo>
                    <a:pt x="18399" y="20057"/>
                  </a:lnTo>
                  <a:lnTo>
                    <a:pt x="18419" y="20649"/>
                  </a:lnTo>
                  <a:lnTo>
                    <a:pt x="18399" y="21261"/>
                  </a:lnTo>
                  <a:lnTo>
                    <a:pt x="18380" y="21873"/>
                  </a:lnTo>
                  <a:lnTo>
                    <a:pt x="18340" y="22485"/>
                  </a:lnTo>
                  <a:lnTo>
                    <a:pt x="18281" y="23117"/>
                  </a:lnTo>
                  <a:lnTo>
                    <a:pt x="18222" y="23749"/>
                  </a:lnTo>
                  <a:lnTo>
                    <a:pt x="18123" y="24380"/>
                  </a:lnTo>
                  <a:lnTo>
                    <a:pt x="18024" y="25032"/>
                  </a:lnTo>
                  <a:lnTo>
                    <a:pt x="17906" y="25683"/>
                  </a:lnTo>
                  <a:lnTo>
                    <a:pt x="17768" y="26335"/>
                  </a:lnTo>
                  <a:lnTo>
                    <a:pt x="17630" y="26986"/>
                  </a:lnTo>
                  <a:lnTo>
                    <a:pt x="17452" y="27657"/>
                  </a:lnTo>
                  <a:lnTo>
                    <a:pt x="17274" y="28329"/>
                  </a:lnTo>
                  <a:lnTo>
                    <a:pt x="17097" y="29000"/>
                  </a:lnTo>
                  <a:lnTo>
                    <a:pt x="16682" y="30362"/>
                  </a:lnTo>
                  <a:lnTo>
                    <a:pt x="16208" y="31724"/>
                  </a:lnTo>
                  <a:lnTo>
                    <a:pt x="15675" y="33106"/>
                  </a:lnTo>
                  <a:lnTo>
                    <a:pt x="15122" y="34468"/>
                  </a:lnTo>
                  <a:lnTo>
                    <a:pt x="14510" y="35850"/>
                  </a:lnTo>
                  <a:lnTo>
                    <a:pt x="13859" y="37232"/>
                  </a:lnTo>
                  <a:lnTo>
                    <a:pt x="13148" y="38614"/>
                  </a:lnTo>
                  <a:lnTo>
                    <a:pt x="12418" y="39976"/>
                  </a:lnTo>
                  <a:lnTo>
                    <a:pt x="11648" y="41338"/>
                  </a:lnTo>
                  <a:lnTo>
                    <a:pt x="10858" y="42680"/>
                  </a:lnTo>
                  <a:lnTo>
                    <a:pt x="10029" y="44003"/>
                  </a:lnTo>
                  <a:lnTo>
                    <a:pt x="9161" y="45326"/>
                  </a:lnTo>
                  <a:lnTo>
                    <a:pt x="8272" y="46609"/>
                  </a:lnTo>
                  <a:lnTo>
                    <a:pt x="7364" y="47872"/>
                  </a:lnTo>
                  <a:lnTo>
                    <a:pt x="6417" y="49096"/>
                  </a:lnTo>
                  <a:lnTo>
                    <a:pt x="5469" y="50300"/>
                  </a:lnTo>
                  <a:lnTo>
                    <a:pt x="4482" y="51465"/>
                  </a:lnTo>
                  <a:lnTo>
                    <a:pt x="3495" y="52590"/>
                  </a:lnTo>
                  <a:lnTo>
                    <a:pt x="2488" y="53676"/>
                  </a:lnTo>
                  <a:lnTo>
                    <a:pt x="1482" y="54722"/>
                  </a:lnTo>
                  <a:lnTo>
                    <a:pt x="7463" y="54722"/>
                  </a:lnTo>
                  <a:lnTo>
                    <a:pt x="7463" y="54722"/>
                  </a:lnTo>
                  <a:lnTo>
                    <a:pt x="8332" y="54268"/>
                  </a:lnTo>
                  <a:lnTo>
                    <a:pt x="9180" y="53794"/>
                  </a:lnTo>
                  <a:lnTo>
                    <a:pt x="10029" y="53321"/>
                  </a:lnTo>
                  <a:lnTo>
                    <a:pt x="10839" y="52847"/>
                  </a:lnTo>
                  <a:lnTo>
                    <a:pt x="11628" y="52373"/>
                  </a:lnTo>
                  <a:lnTo>
                    <a:pt x="12398" y="51879"/>
                  </a:lnTo>
                  <a:lnTo>
                    <a:pt x="13168" y="51386"/>
                  </a:lnTo>
                  <a:lnTo>
                    <a:pt x="13899" y="50892"/>
                  </a:lnTo>
                  <a:lnTo>
                    <a:pt x="14609" y="50399"/>
                  </a:lnTo>
                  <a:lnTo>
                    <a:pt x="15320" y="49886"/>
                  </a:lnTo>
                  <a:lnTo>
                    <a:pt x="16011" y="49392"/>
                  </a:lnTo>
                  <a:lnTo>
                    <a:pt x="16662" y="48879"/>
                  </a:lnTo>
                  <a:lnTo>
                    <a:pt x="17314" y="48366"/>
                  </a:lnTo>
                  <a:lnTo>
                    <a:pt x="17945" y="47833"/>
                  </a:lnTo>
                  <a:lnTo>
                    <a:pt x="18557" y="47319"/>
                  </a:lnTo>
                  <a:lnTo>
                    <a:pt x="19150" y="46786"/>
                  </a:lnTo>
                  <a:lnTo>
                    <a:pt x="19722" y="46273"/>
                  </a:lnTo>
                  <a:lnTo>
                    <a:pt x="20295" y="45740"/>
                  </a:lnTo>
                  <a:lnTo>
                    <a:pt x="20828" y="45207"/>
                  </a:lnTo>
                  <a:lnTo>
                    <a:pt x="21361" y="44674"/>
                  </a:lnTo>
                  <a:lnTo>
                    <a:pt x="21874" y="44141"/>
                  </a:lnTo>
                  <a:lnTo>
                    <a:pt x="22367" y="43588"/>
                  </a:lnTo>
                  <a:lnTo>
                    <a:pt x="22841" y="43055"/>
                  </a:lnTo>
                  <a:lnTo>
                    <a:pt x="23295" y="42522"/>
                  </a:lnTo>
                  <a:lnTo>
                    <a:pt x="23749" y="41970"/>
                  </a:lnTo>
                  <a:lnTo>
                    <a:pt x="24184" y="41437"/>
                  </a:lnTo>
                  <a:lnTo>
                    <a:pt x="24598" y="40884"/>
                  </a:lnTo>
                  <a:lnTo>
                    <a:pt x="24993" y="40331"/>
                  </a:lnTo>
                  <a:lnTo>
                    <a:pt x="25388" y="39798"/>
                  </a:lnTo>
                  <a:lnTo>
                    <a:pt x="25763" y="39245"/>
                  </a:lnTo>
                  <a:lnTo>
                    <a:pt x="26118" y="38712"/>
                  </a:lnTo>
                  <a:lnTo>
                    <a:pt x="26454" y="38160"/>
                  </a:lnTo>
                  <a:lnTo>
                    <a:pt x="26789" y="37607"/>
                  </a:lnTo>
                  <a:lnTo>
                    <a:pt x="27105" y="37074"/>
                  </a:lnTo>
                  <a:lnTo>
                    <a:pt x="27678" y="35968"/>
                  </a:lnTo>
                  <a:lnTo>
                    <a:pt x="28211" y="34902"/>
                  </a:lnTo>
                  <a:lnTo>
                    <a:pt x="28704" y="33817"/>
                  </a:lnTo>
                  <a:lnTo>
                    <a:pt x="29138" y="32751"/>
                  </a:lnTo>
                  <a:lnTo>
                    <a:pt x="29514" y="31685"/>
                  </a:lnTo>
                  <a:lnTo>
                    <a:pt x="29849" y="30638"/>
                  </a:lnTo>
                  <a:lnTo>
                    <a:pt x="30126" y="29592"/>
                  </a:lnTo>
                  <a:lnTo>
                    <a:pt x="30382" y="28565"/>
                  </a:lnTo>
                  <a:lnTo>
                    <a:pt x="30580" y="27559"/>
                  </a:lnTo>
                  <a:lnTo>
                    <a:pt x="30738" y="26552"/>
                  </a:lnTo>
                  <a:lnTo>
                    <a:pt x="30856" y="25585"/>
                  </a:lnTo>
                  <a:lnTo>
                    <a:pt x="30935" y="24637"/>
                  </a:lnTo>
                  <a:lnTo>
                    <a:pt x="30974" y="23689"/>
                  </a:lnTo>
                  <a:lnTo>
                    <a:pt x="30974" y="22781"/>
                  </a:lnTo>
                  <a:lnTo>
                    <a:pt x="30955" y="21893"/>
                  </a:lnTo>
                  <a:lnTo>
                    <a:pt x="30955" y="21893"/>
                  </a:lnTo>
                  <a:lnTo>
                    <a:pt x="30876" y="20906"/>
                  </a:lnTo>
                  <a:lnTo>
                    <a:pt x="30757" y="19958"/>
                  </a:lnTo>
                  <a:lnTo>
                    <a:pt x="30619" y="19050"/>
                  </a:lnTo>
                  <a:lnTo>
                    <a:pt x="30422" y="18201"/>
                  </a:lnTo>
                  <a:lnTo>
                    <a:pt x="30205" y="17372"/>
                  </a:lnTo>
                  <a:lnTo>
                    <a:pt x="29948" y="16583"/>
                  </a:lnTo>
                  <a:lnTo>
                    <a:pt x="29672" y="15852"/>
                  </a:lnTo>
                  <a:lnTo>
                    <a:pt x="29356" y="151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5113979" y="4005217"/>
              <a:ext cx="567645" cy="46131"/>
            </a:xfrm>
            <a:custGeom>
              <a:avLst/>
              <a:gdLst/>
              <a:ahLst/>
              <a:cxnLst/>
              <a:rect l="l" t="t" r="r" b="b"/>
              <a:pathLst>
                <a:path w="53933" h="4383" extrusionOk="0">
                  <a:moveTo>
                    <a:pt x="1975" y="0"/>
                  </a:moveTo>
                  <a:lnTo>
                    <a:pt x="1758" y="40"/>
                  </a:lnTo>
                  <a:lnTo>
                    <a:pt x="1540" y="99"/>
                  </a:lnTo>
                  <a:lnTo>
                    <a:pt x="1343" y="158"/>
                  </a:lnTo>
                  <a:lnTo>
                    <a:pt x="1146" y="257"/>
                  </a:lnTo>
                  <a:lnTo>
                    <a:pt x="968" y="376"/>
                  </a:lnTo>
                  <a:lnTo>
                    <a:pt x="790" y="494"/>
                  </a:lnTo>
                  <a:lnTo>
                    <a:pt x="652" y="632"/>
                  </a:lnTo>
                  <a:lnTo>
                    <a:pt x="494" y="790"/>
                  </a:lnTo>
                  <a:lnTo>
                    <a:pt x="376" y="968"/>
                  </a:lnTo>
                  <a:lnTo>
                    <a:pt x="257" y="1145"/>
                  </a:lnTo>
                  <a:lnTo>
                    <a:pt x="178" y="1343"/>
                  </a:lnTo>
                  <a:lnTo>
                    <a:pt x="99" y="1540"/>
                  </a:lnTo>
                  <a:lnTo>
                    <a:pt x="40" y="1757"/>
                  </a:lnTo>
                  <a:lnTo>
                    <a:pt x="1" y="1975"/>
                  </a:lnTo>
                  <a:lnTo>
                    <a:pt x="1" y="2192"/>
                  </a:lnTo>
                  <a:lnTo>
                    <a:pt x="1" y="2409"/>
                  </a:lnTo>
                  <a:lnTo>
                    <a:pt x="40" y="2626"/>
                  </a:lnTo>
                  <a:lnTo>
                    <a:pt x="99" y="2843"/>
                  </a:lnTo>
                  <a:lnTo>
                    <a:pt x="178" y="3041"/>
                  </a:lnTo>
                  <a:lnTo>
                    <a:pt x="257" y="3238"/>
                  </a:lnTo>
                  <a:lnTo>
                    <a:pt x="376" y="3416"/>
                  </a:lnTo>
                  <a:lnTo>
                    <a:pt x="494" y="3593"/>
                  </a:lnTo>
                  <a:lnTo>
                    <a:pt x="652" y="3751"/>
                  </a:lnTo>
                  <a:lnTo>
                    <a:pt x="790" y="3889"/>
                  </a:lnTo>
                  <a:lnTo>
                    <a:pt x="968" y="4008"/>
                  </a:lnTo>
                  <a:lnTo>
                    <a:pt x="1146" y="4126"/>
                  </a:lnTo>
                  <a:lnTo>
                    <a:pt x="1343" y="4225"/>
                  </a:lnTo>
                  <a:lnTo>
                    <a:pt x="1540" y="4284"/>
                  </a:lnTo>
                  <a:lnTo>
                    <a:pt x="1758" y="4343"/>
                  </a:lnTo>
                  <a:lnTo>
                    <a:pt x="1975" y="4383"/>
                  </a:lnTo>
                  <a:lnTo>
                    <a:pt x="51959" y="4383"/>
                  </a:lnTo>
                  <a:lnTo>
                    <a:pt x="52176" y="4343"/>
                  </a:lnTo>
                  <a:lnTo>
                    <a:pt x="52393" y="4284"/>
                  </a:lnTo>
                  <a:lnTo>
                    <a:pt x="52590" y="4225"/>
                  </a:lnTo>
                  <a:lnTo>
                    <a:pt x="52788" y="4126"/>
                  </a:lnTo>
                  <a:lnTo>
                    <a:pt x="52965" y="4008"/>
                  </a:lnTo>
                  <a:lnTo>
                    <a:pt x="53123" y="3889"/>
                  </a:lnTo>
                  <a:lnTo>
                    <a:pt x="53281" y="3751"/>
                  </a:lnTo>
                  <a:lnTo>
                    <a:pt x="53439" y="3593"/>
                  </a:lnTo>
                  <a:lnTo>
                    <a:pt x="53558" y="3416"/>
                  </a:lnTo>
                  <a:lnTo>
                    <a:pt x="53656" y="3238"/>
                  </a:lnTo>
                  <a:lnTo>
                    <a:pt x="53755" y="3041"/>
                  </a:lnTo>
                  <a:lnTo>
                    <a:pt x="53834" y="2843"/>
                  </a:lnTo>
                  <a:lnTo>
                    <a:pt x="53893" y="2626"/>
                  </a:lnTo>
                  <a:lnTo>
                    <a:pt x="53913" y="2409"/>
                  </a:lnTo>
                  <a:lnTo>
                    <a:pt x="53933" y="2192"/>
                  </a:lnTo>
                  <a:lnTo>
                    <a:pt x="53913" y="1975"/>
                  </a:lnTo>
                  <a:lnTo>
                    <a:pt x="53893" y="1757"/>
                  </a:lnTo>
                  <a:lnTo>
                    <a:pt x="53834" y="1540"/>
                  </a:lnTo>
                  <a:lnTo>
                    <a:pt x="53755" y="1343"/>
                  </a:lnTo>
                  <a:lnTo>
                    <a:pt x="53656" y="1145"/>
                  </a:lnTo>
                  <a:lnTo>
                    <a:pt x="53558" y="968"/>
                  </a:lnTo>
                  <a:lnTo>
                    <a:pt x="53439" y="790"/>
                  </a:lnTo>
                  <a:lnTo>
                    <a:pt x="53281" y="632"/>
                  </a:lnTo>
                  <a:lnTo>
                    <a:pt x="53123" y="494"/>
                  </a:lnTo>
                  <a:lnTo>
                    <a:pt x="52965" y="376"/>
                  </a:lnTo>
                  <a:lnTo>
                    <a:pt x="52788" y="257"/>
                  </a:lnTo>
                  <a:lnTo>
                    <a:pt x="52590" y="158"/>
                  </a:lnTo>
                  <a:lnTo>
                    <a:pt x="52393" y="99"/>
                  </a:lnTo>
                  <a:lnTo>
                    <a:pt x="52176" y="40"/>
                  </a:lnTo>
                  <a:lnTo>
                    <a:pt x="51959" y="0"/>
                  </a:lnTo>
                  <a:close/>
                </a:path>
              </a:pathLst>
            </a:custGeom>
            <a:solidFill>
              <a:srgbClr val="9E7A22"/>
            </a:solidFill>
            <a:ln w="9525" cap="flat" cmpd="sng">
              <a:solidFill>
                <a:srgbClr val="9E7A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499393" y="4051337"/>
              <a:ext cx="112418" cy="100787"/>
            </a:xfrm>
            <a:custGeom>
              <a:avLst/>
              <a:gdLst/>
              <a:ahLst/>
              <a:cxnLst/>
              <a:rect l="l" t="t" r="r" b="b"/>
              <a:pathLst>
                <a:path w="10681" h="9576" extrusionOk="0">
                  <a:moveTo>
                    <a:pt x="1521" y="1"/>
                  </a:moveTo>
                  <a:lnTo>
                    <a:pt x="1" y="9575"/>
                  </a:lnTo>
                  <a:lnTo>
                    <a:pt x="7463" y="9575"/>
                  </a:lnTo>
                  <a:lnTo>
                    <a:pt x="1068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5499393" y="4051337"/>
              <a:ext cx="112418" cy="100787"/>
            </a:xfrm>
            <a:custGeom>
              <a:avLst/>
              <a:gdLst/>
              <a:ahLst/>
              <a:cxnLst/>
              <a:rect l="l" t="t" r="r" b="b"/>
              <a:pathLst>
                <a:path w="10681" h="9576" fill="none" extrusionOk="0">
                  <a:moveTo>
                    <a:pt x="1521" y="1"/>
                  </a:moveTo>
                  <a:lnTo>
                    <a:pt x="1" y="9575"/>
                  </a:lnTo>
                  <a:lnTo>
                    <a:pt x="7463" y="9575"/>
                  </a:lnTo>
                  <a:lnTo>
                    <a:pt x="10681" y="1"/>
                  </a:lnTo>
                  <a:lnTo>
                    <a:pt x="15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5171950" y="4051337"/>
              <a:ext cx="245801" cy="100787"/>
            </a:xfrm>
            <a:custGeom>
              <a:avLst/>
              <a:gdLst/>
              <a:ahLst/>
              <a:cxnLst/>
              <a:rect l="l" t="t" r="r" b="b"/>
              <a:pathLst>
                <a:path w="23354" h="9576" extrusionOk="0">
                  <a:moveTo>
                    <a:pt x="0" y="1"/>
                  </a:moveTo>
                  <a:lnTo>
                    <a:pt x="3218" y="9575"/>
                  </a:lnTo>
                  <a:lnTo>
                    <a:pt x="23354" y="9575"/>
                  </a:lnTo>
                  <a:lnTo>
                    <a:pt x="2335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5417741" y="4152114"/>
              <a:ext cx="275523" cy="575960"/>
            </a:xfrm>
            <a:custGeom>
              <a:avLst/>
              <a:gdLst/>
              <a:ahLst/>
              <a:cxnLst/>
              <a:rect l="l" t="t" r="r" b="b"/>
              <a:pathLst>
                <a:path w="26178" h="54723" extrusionOk="0">
                  <a:moveTo>
                    <a:pt x="1" y="0"/>
                  </a:moveTo>
                  <a:lnTo>
                    <a:pt x="494" y="593"/>
                  </a:lnTo>
                  <a:lnTo>
                    <a:pt x="988" y="1185"/>
                  </a:lnTo>
                  <a:lnTo>
                    <a:pt x="1462" y="1777"/>
                  </a:lnTo>
                  <a:lnTo>
                    <a:pt x="1916" y="2369"/>
                  </a:lnTo>
                  <a:lnTo>
                    <a:pt x="2350" y="2961"/>
                  </a:lnTo>
                  <a:lnTo>
                    <a:pt x="2764" y="3554"/>
                  </a:lnTo>
                  <a:lnTo>
                    <a:pt x="3179" y="4146"/>
                  </a:lnTo>
                  <a:lnTo>
                    <a:pt x="3574" y="4738"/>
                  </a:lnTo>
                  <a:lnTo>
                    <a:pt x="3949" y="5350"/>
                  </a:lnTo>
                  <a:lnTo>
                    <a:pt x="4324" y="5942"/>
                  </a:lnTo>
                  <a:lnTo>
                    <a:pt x="5015" y="7147"/>
                  </a:lnTo>
                  <a:lnTo>
                    <a:pt x="5666" y="8351"/>
                  </a:lnTo>
                  <a:lnTo>
                    <a:pt x="6259" y="9555"/>
                  </a:lnTo>
                  <a:lnTo>
                    <a:pt x="6811" y="10759"/>
                  </a:lnTo>
                  <a:lnTo>
                    <a:pt x="7305" y="11944"/>
                  </a:lnTo>
                  <a:lnTo>
                    <a:pt x="7759" y="13148"/>
                  </a:lnTo>
                  <a:lnTo>
                    <a:pt x="8154" y="14352"/>
                  </a:lnTo>
                  <a:lnTo>
                    <a:pt x="8509" y="15556"/>
                  </a:lnTo>
                  <a:lnTo>
                    <a:pt x="8845" y="16741"/>
                  </a:lnTo>
                  <a:lnTo>
                    <a:pt x="9121" y="17945"/>
                  </a:lnTo>
                  <a:lnTo>
                    <a:pt x="9358" y="19129"/>
                  </a:lnTo>
                  <a:lnTo>
                    <a:pt x="9555" y="20294"/>
                  </a:lnTo>
                  <a:lnTo>
                    <a:pt x="9713" y="21478"/>
                  </a:lnTo>
                  <a:lnTo>
                    <a:pt x="9832" y="22643"/>
                  </a:lnTo>
                  <a:lnTo>
                    <a:pt x="9930" y="23788"/>
                  </a:lnTo>
                  <a:lnTo>
                    <a:pt x="9990" y="24953"/>
                  </a:lnTo>
                  <a:lnTo>
                    <a:pt x="10029" y="26078"/>
                  </a:lnTo>
                  <a:lnTo>
                    <a:pt x="10029" y="27203"/>
                  </a:lnTo>
                  <a:lnTo>
                    <a:pt x="9990" y="28329"/>
                  </a:lnTo>
                  <a:lnTo>
                    <a:pt x="9930" y="29434"/>
                  </a:lnTo>
                  <a:lnTo>
                    <a:pt x="9851" y="30520"/>
                  </a:lnTo>
                  <a:lnTo>
                    <a:pt x="9753" y="31606"/>
                  </a:lnTo>
                  <a:lnTo>
                    <a:pt x="9615" y="32672"/>
                  </a:lnTo>
                  <a:lnTo>
                    <a:pt x="9476" y="33718"/>
                  </a:lnTo>
                  <a:lnTo>
                    <a:pt x="9299" y="34744"/>
                  </a:lnTo>
                  <a:lnTo>
                    <a:pt x="9101" y="35771"/>
                  </a:lnTo>
                  <a:lnTo>
                    <a:pt x="8904" y="36758"/>
                  </a:lnTo>
                  <a:lnTo>
                    <a:pt x="8687" y="37745"/>
                  </a:lnTo>
                  <a:lnTo>
                    <a:pt x="8450" y="38693"/>
                  </a:lnTo>
                  <a:lnTo>
                    <a:pt x="8193" y="39640"/>
                  </a:lnTo>
                  <a:lnTo>
                    <a:pt x="7937" y="40568"/>
                  </a:lnTo>
                  <a:lnTo>
                    <a:pt x="7660" y="41456"/>
                  </a:lnTo>
                  <a:lnTo>
                    <a:pt x="7384" y="42325"/>
                  </a:lnTo>
                  <a:lnTo>
                    <a:pt x="7107" y="43193"/>
                  </a:lnTo>
                  <a:lnTo>
                    <a:pt x="6811" y="44023"/>
                  </a:lnTo>
                  <a:lnTo>
                    <a:pt x="6515" y="44812"/>
                  </a:lnTo>
                  <a:lnTo>
                    <a:pt x="6199" y="45602"/>
                  </a:lnTo>
                  <a:lnTo>
                    <a:pt x="5607" y="47082"/>
                  </a:lnTo>
                  <a:lnTo>
                    <a:pt x="4995" y="48445"/>
                  </a:lnTo>
                  <a:lnTo>
                    <a:pt x="4423" y="49688"/>
                  </a:lnTo>
                  <a:lnTo>
                    <a:pt x="3870" y="50813"/>
                  </a:lnTo>
                  <a:lnTo>
                    <a:pt x="3337" y="51820"/>
                  </a:lnTo>
                  <a:lnTo>
                    <a:pt x="2863" y="52669"/>
                  </a:lnTo>
                  <a:lnTo>
                    <a:pt x="2468" y="53400"/>
                  </a:lnTo>
                  <a:lnTo>
                    <a:pt x="1856" y="54387"/>
                  </a:lnTo>
                  <a:lnTo>
                    <a:pt x="1639" y="54722"/>
                  </a:lnTo>
                  <a:lnTo>
                    <a:pt x="9240" y="54722"/>
                  </a:lnTo>
                  <a:lnTo>
                    <a:pt x="10246" y="53676"/>
                  </a:lnTo>
                  <a:lnTo>
                    <a:pt x="11253" y="52590"/>
                  </a:lnTo>
                  <a:lnTo>
                    <a:pt x="12240" y="51465"/>
                  </a:lnTo>
                  <a:lnTo>
                    <a:pt x="13227" y="50300"/>
                  </a:lnTo>
                  <a:lnTo>
                    <a:pt x="14175" y="49096"/>
                  </a:lnTo>
                  <a:lnTo>
                    <a:pt x="15122" y="47872"/>
                  </a:lnTo>
                  <a:lnTo>
                    <a:pt x="16030" y="46609"/>
                  </a:lnTo>
                  <a:lnTo>
                    <a:pt x="16919" y="45326"/>
                  </a:lnTo>
                  <a:lnTo>
                    <a:pt x="17787" y="44003"/>
                  </a:lnTo>
                  <a:lnTo>
                    <a:pt x="18616" y="42680"/>
                  </a:lnTo>
                  <a:lnTo>
                    <a:pt x="19406" y="41338"/>
                  </a:lnTo>
                  <a:lnTo>
                    <a:pt x="20176" y="39976"/>
                  </a:lnTo>
                  <a:lnTo>
                    <a:pt x="20906" y="38614"/>
                  </a:lnTo>
                  <a:lnTo>
                    <a:pt x="21617" y="37232"/>
                  </a:lnTo>
                  <a:lnTo>
                    <a:pt x="22268" y="35850"/>
                  </a:lnTo>
                  <a:lnTo>
                    <a:pt x="22880" y="34468"/>
                  </a:lnTo>
                  <a:lnTo>
                    <a:pt x="23433" y="33106"/>
                  </a:lnTo>
                  <a:lnTo>
                    <a:pt x="23966" y="31724"/>
                  </a:lnTo>
                  <a:lnTo>
                    <a:pt x="24440" y="30362"/>
                  </a:lnTo>
                  <a:lnTo>
                    <a:pt x="24855" y="29000"/>
                  </a:lnTo>
                  <a:lnTo>
                    <a:pt x="25032" y="28329"/>
                  </a:lnTo>
                  <a:lnTo>
                    <a:pt x="25210" y="27657"/>
                  </a:lnTo>
                  <a:lnTo>
                    <a:pt x="25388" y="26986"/>
                  </a:lnTo>
                  <a:lnTo>
                    <a:pt x="25526" y="26335"/>
                  </a:lnTo>
                  <a:lnTo>
                    <a:pt x="25664" y="25683"/>
                  </a:lnTo>
                  <a:lnTo>
                    <a:pt x="25782" y="25032"/>
                  </a:lnTo>
                  <a:lnTo>
                    <a:pt x="25881" y="24380"/>
                  </a:lnTo>
                  <a:lnTo>
                    <a:pt x="25980" y="23749"/>
                  </a:lnTo>
                  <a:lnTo>
                    <a:pt x="26039" y="23117"/>
                  </a:lnTo>
                  <a:lnTo>
                    <a:pt x="26098" y="22485"/>
                  </a:lnTo>
                  <a:lnTo>
                    <a:pt x="26138" y="21873"/>
                  </a:lnTo>
                  <a:lnTo>
                    <a:pt x="26157" y="21261"/>
                  </a:lnTo>
                  <a:lnTo>
                    <a:pt x="26177" y="20649"/>
                  </a:lnTo>
                  <a:lnTo>
                    <a:pt x="26157" y="20057"/>
                  </a:lnTo>
                  <a:lnTo>
                    <a:pt x="26138" y="19485"/>
                  </a:lnTo>
                  <a:lnTo>
                    <a:pt x="26098" y="18892"/>
                  </a:lnTo>
                  <a:lnTo>
                    <a:pt x="26019" y="18340"/>
                  </a:lnTo>
                  <a:lnTo>
                    <a:pt x="25940" y="17787"/>
                  </a:lnTo>
                  <a:lnTo>
                    <a:pt x="25842" y="17234"/>
                  </a:lnTo>
                  <a:lnTo>
                    <a:pt x="25723" y="16701"/>
                  </a:lnTo>
                  <a:lnTo>
                    <a:pt x="25605" y="16168"/>
                  </a:lnTo>
                  <a:lnTo>
                    <a:pt x="25447" y="15655"/>
                  </a:lnTo>
                  <a:lnTo>
                    <a:pt x="25269" y="15161"/>
                  </a:lnTo>
                  <a:lnTo>
                    <a:pt x="25072" y="14668"/>
                  </a:lnTo>
                  <a:lnTo>
                    <a:pt x="24855" y="14194"/>
                  </a:lnTo>
                  <a:lnTo>
                    <a:pt x="24637" y="13720"/>
                  </a:lnTo>
                  <a:lnTo>
                    <a:pt x="24401" y="13266"/>
                  </a:lnTo>
                  <a:lnTo>
                    <a:pt x="24164" y="12812"/>
                  </a:lnTo>
                  <a:lnTo>
                    <a:pt x="23907" y="12358"/>
                  </a:lnTo>
                  <a:lnTo>
                    <a:pt x="23631" y="11924"/>
                  </a:lnTo>
                  <a:lnTo>
                    <a:pt x="23354" y="11509"/>
                  </a:lnTo>
                  <a:lnTo>
                    <a:pt x="23078" y="11075"/>
                  </a:lnTo>
                  <a:lnTo>
                    <a:pt x="22486" y="10266"/>
                  </a:lnTo>
                  <a:lnTo>
                    <a:pt x="21854" y="9496"/>
                  </a:lnTo>
                  <a:lnTo>
                    <a:pt x="21202" y="8746"/>
                  </a:lnTo>
                  <a:lnTo>
                    <a:pt x="20531" y="8035"/>
                  </a:lnTo>
                  <a:lnTo>
                    <a:pt x="19821" y="7344"/>
                  </a:lnTo>
                  <a:lnTo>
                    <a:pt x="19130" y="6693"/>
                  </a:lnTo>
                  <a:lnTo>
                    <a:pt x="18399" y="6081"/>
                  </a:lnTo>
                  <a:lnTo>
                    <a:pt x="17669" y="5508"/>
                  </a:lnTo>
                  <a:lnTo>
                    <a:pt x="16938" y="4955"/>
                  </a:lnTo>
                  <a:lnTo>
                    <a:pt x="16208" y="4422"/>
                  </a:lnTo>
                  <a:lnTo>
                    <a:pt x="15497" y="3929"/>
                  </a:lnTo>
                  <a:lnTo>
                    <a:pt x="14787" y="3475"/>
                  </a:lnTo>
                  <a:lnTo>
                    <a:pt x="14076" y="3040"/>
                  </a:lnTo>
                  <a:lnTo>
                    <a:pt x="13385" y="2646"/>
                  </a:lnTo>
                  <a:lnTo>
                    <a:pt x="12734" y="2271"/>
                  </a:lnTo>
                  <a:lnTo>
                    <a:pt x="12082" y="1915"/>
                  </a:lnTo>
                  <a:lnTo>
                    <a:pt x="10898" y="1323"/>
                  </a:lnTo>
                  <a:lnTo>
                    <a:pt x="9851" y="849"/>
                  </a:lnTo>
                  <a:lnTo>
                    <a:pt x="8983" y="474"/>
                  </a:lnTo>
                  <a:lnTo>
                    <a:pt x="8331" y="198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5417741" y="4152114"/>
              <a:ext cx="275523" cy="575960"/>
            </a:xfrm>
            <a:custGeom>
              <a:avLst/>
              <a:gdLst/>
              <a:ahLst/>
              <a:cxnLst/>
              <a:rect l="l" t="t" r="r" b="b"/>
              <a:pathLst>
                <a:path w="26178" h="54723" fill="none" extrusionOk="0">
                  <a:moveTo>
                    <a:pt x="25072" y="14668"/>
                  </a:moveTo>
                  <a:lnTo>
                    <a:pt x="25072" y="14668"/>
                  </a:lnTo>
                  <a:lnTo>
                    <a:pt x="24855" y="14194"/>
                  </a:lnTo>
                  <a:lnTo>
                    <a:pt x="24637" y="13720"/>
                  </a:lnTo>
                  <a:lnTo>
                    <a:pt x="24401" y="13266"/>
                  </a:lnTo>
                  <a:lnTo>
                    <a:pt x="24164" y="12812"/>
                  </a:lnTo>
                  <a:lnTo>
                    <a:pt x="23907" y="12358"/>
                  </a:lnTo>
                  <a:lnTo>
                    <a:pt x="23631" y="11924"/>
                  </a:lnTo>
                  <a:lnTo>
                    <a:pt x="23354" y="11509"/>
                  </a:lnTo>
                  <a:lnTo>
                    <a:pt x="23078" y="11075"/>
                  </a:lnTo>
                  <a:lnTo>
                    <a:pt x="22486" y="10266"/>
                  </a:lnTo>
                  <a:lnTo>
                    <a:pt x="21854" y="9496"/>
                  </a:lnTo>
                  <a:lnTo>
                    <a:pt x="21202" y="8746"/>
                  </a:lnTo>
                  <a:lnTo>
                    <a:pt x="20531" y="8035"/>
                  </a:lnTo>
                  <a:lnTo>
                    <a:pt x="19821" y="7344"/>
                  </a:lnTo>
                  <a:lnTo>
                    <a:pt x="19130" y="6693"/>
                  </a:lnTo>
                  <a:lnTo>
                    <a:pt x="18399" y="6081"/>
                  </a:lnTo>
                  <a:lnTo>
                    <a:pt x="17669" y="5508"/>
                  </a:lnTo>
                  <a:lnTo>
                    <a:pt x="16938" y="4955"/>
                  </a:lnTo>
                  <a:lnTo>
                    <a:pt x="16208" y="4422"/>
                  </a:lnTo>
                  <a:lnTo>
                    <a:pt x="15497" y="3929"/>
                  </a:lnTo>
                  <a:lnTo>
                    <a:pt x="14787" y="3475"/>
                  </a:lnTo>
                  <a:lnTo>
                    <a:pt x="14076" y="3040"/>
                  </a:lnTo>
                  <a:lnTo>
                    <a:pt x="13385" y="2646"/>
                  </a:lnTo>
                  <a:lnTo>
                    <a:pt x="12734" y="2271"/>
                  </a:lnTo>
                  <a:lnTo>
                    <a:pt x="12082" y="1915"/>
                  </a:lnTo>
                  <a:lnTo>
                    <a:pt x="10898" y="1323"/>
                  </a:lnTo>
                  <a:lnTo>
                    <a:pt x="9851" y="849"/>
                  </a:lnTo>
                  <a:lnTo>
                    <a:pt x="8983" y="474"/>
                  </a:lnTo>
                  <a:lnTo>
                    <a:pt x="8331" y="198"/>
                  </a:lnTo>
                  <a:lnTo>
                    <a:pt x="775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4" y="593"/>
                  </a:lnTo>
                  <a:lnTo>
                    <a:pt x="988" y="1185"/>
                  </a:lnTo>
                  <a:lnTo>
                    <a:pt x="1462" y="1777"/>
                  </a:lnTo>
                  <a:lnTo>
                    <a:pt x="1916" y="2369"/>
                  </a:lnTo>
                  <a:lnTo>
                    <a:pt x="2350" y="2961"/>
                  </a:lnTo>
                  <a:lnTo>
                    <a:pt x="2764" y="3554"/>
                  </a:lnTo>
                  <a:lnTo>
                    <a:pt x="3179" y="4146"/>
                  </a:lnTo>
                  <a:lnTo>
                    <a:pt x="3574" y="4738"/>
                  </a:lnTo>
                  <a:lnTo>
                    <a:pt x="3949" y="5350"/>
                  </a:lnTo>
                  <a:lnTo>
                    <a:pt x="4324" y="5942"/>
                  </a:lnTo>
                  <a:lnTo>
                    <a:pt x="5015" y="7147"/>
                  </a:lnTo>
                  <a:lnTo>
                    <a:pt x="5666" y="8351"/>
                  </a:lnTo>
                  <a:lnTo>
                    <a:pt x="6259" y="9555"/>
                  </a:lnTo>
                  <a:lnTo>
                    <a:pt x="6811" y="10759"/>
                  </a:lnTo>
                  <a:lnTo>
                    <a:pt x="7305" y="11944"/>
                  </a:lnTo>
                  <a:lnTo>
                    <a:pt x="7759" y="13148"/>
                  </a:lnTo>
                  <a:lnTo>
                    <a:pt x="8154" y="14352"/>
                  </a:lnTo>
                  <a:lnTo>
                    <a:pt x="8509" y="15556"/>
                  </a:lnTo>
                  <a:lnTo>
                    <a:pt x="8845" y="16741"/>
                  </a:lnTo>
                  <a:lnTo>
                    <a:pt x="9121" y="17945"/>
                  </a:lnTo>
                  <a:lnTo>
                    <a:pt x="9358" y="19129"/>
                  </a:lnTo>
                  <a:lnTo>
                    <a:pt x="9555" y="20294"/>
                  </a:lnTo>
                  <a:lnTo>
                    <a:pt x="9713" y="21478"/>
                  </a:lnTo>
                  <a:lnTo>
                    <a:pt x="9832" y="22643"/>
                  </a:lnTo>
                  <a:lnTo>
                    <a:pt x="9930" y="23788"/>
                  </a:lnTo>
                  <a:lnTo>
                    <a:pt x="9990" y="24953"/>
                  </a:lnTo>
                  <a:lnTo>
                    <a:pt x="10029" y="26078"/>
                  </a:lnTo>
                  <a:lnTo>
                    <a:pt x="10029" y="27203"/>
                  </a:lnTo>
                  <a:lnTo>
                    <a:pt x="9990" y="28329"/>
                  </a:lnTo>
                  <a:lnTo>
                    <a:pt x="9930" y="29434"/>
                  </a:lnTo>
                  <a:lnTo>
                    <a:pt x="9851" y="30520"/>
                  </a:lnTo>
                  <a:lnTo>
                    <a:pt x="9753" y="31606"/>
                  </a:lnTo>
                  <a:lnTo>
                    <a:pt x="9615" y="32672"/>
                  </a:lnTo>
                  <a:lnTo>
                    <a:pt x="9476" y="33718"/>
                  </a:lnTo>
                  <a:lnTo>
                    <a:pt x="9299" y="34744"/>
                  </a:lnTo>
                  <a:lnTo>
                    <a:pt x="9101" y="35771"/>
                  </a:lnTo>
                  <a:lnTo>
                    <a:pt x="8904" y="36758"/>
                  </a:lnTo>
                  <a:lnTo>
                    <a:pt x="8687" y="37745"/>
                  </a:lnTo>
                  <a:lnTo>
                    <a:pt x="8450" y="38693"/>
                  </a:lnTo>
                  <a:lnTo>
                    <a:pt x="8193" y="39640"/>
                  </a:lnTo>
                  <a:lnTo>
                    <a:pt x="7937" y="40568"/>
                  </a:lnTo>
                  <a:lnTo>
                    <a:pt x="7660" y="41456"/>
                  </a:lnTo>
                  <a:lnTo>
                    <a:pt x="7384" y="42325"/>
                  </a:lnTo>
                  <a:lnTo>
                    <a:pt x="7107" y="43193"/>
                  </a:lnTo>
                  <a:lnTo>
                    <a:pt x="6811" y="44023"/>
                  </a:lnTo>
                  <a:lnTo>
                    <a:pt x="6515" y="44812"/>
                  </a:lnTo>
                  <a:lnTo>
                    <a:pt x="6199" y="45602"/>
                  </a:lnTo>
                  <a:lnTo>
                    <a:pt x="5607" y="47082"/>
                  </a:lnTo>
                  <a:lnTo>
                    <a:pt x="4995" y="48445"/>
                  </a:lnTo>
                  <a:lnTo>
                    <a:pt x="4423" y="49688"/>
                  </a:lnTo>
                  <a:lnTo>
                    <a:pt x="3870" y="50813"/>
                  </a:lnTo>
                  <a:lnTo>
                    <a:pt x="3337" y="51820"/>
                  </a:lnTo>
                  <a:lnTo>
                    <a:pt x="2863" y="52669"/>
                  </a:lnTo>
                  <a:lnTo>
                    <a:pt x="2468" y="53400"/>
                  </a:lnTo>
                  <a:lnTo>
                    <a:pt x="1856" y="54387"/>
                  </a:lnTo>
                  <a:lnTo>
                    <a:pt x="1639" y="54722"/>
                  </a:lnTo>
                  <a:lnTo>
                    <a:pt x="9240" y="54722"/>
                  </a:lnTo>
                  <a:lnTo>
                    <a:pt x="9240" y="54722"/>
                  </a:lnTo>
                  <a:lnTo>
                    <a:pt x="10246" y="53676"/>
                  </a:lnTo>
                  <a:lnTo>
                    <a:pt x="11253" y="52590"/>
                  </a:lnTo>
                  <a:lnTo>
                    <a:pt x="12240" y="51465"/>
                  </a:lnTo>
                  <a:lnTo>
                    <a:pt x="13227" y="50300"/>
                  </a:lnTo>
                  <a:lnTo>
                    <a:pt x="14175" y="49096"/>
                  </a:lnTo>
                  <a:lnTo>
                    <a:pt x="15122" y="47872"/>
                  </a:lnTo>
                  <a:lnTo>
                    <a:pt x="16030" y="46609"/>
                  </a:lnTo>
                  <a:lnTo>
                    <a:pt x="16919" y="45326"/>
                  </a:lnTo>
                  <a:lnTo>
                    <a:pt x="17787" y="44003"/>
                  </a:lnTo>
                  <a:lnTo>
                    <a:pt x="18616" y="42680"/>
                  </a:lnTo>
                  <a:lnTo>
                    <a:pt x="19406" y="41338"/>
                  </a:lnTo>
                  <a:lnTo>
                    <a:pt x="20176" y="39976"/>
                  </a:lnTo>
                  <a:lnTo>
                    <a:pt x="20906" y="38614"/>
                  </a:lnTo>
                  <a:lnTo>
                    <a:pt x="21617" y="37232"/>
                  </a:lnTo>
                  <a:lnTo>
                    <a:pt x="22268" y="35850"/>
                  </a:lnTo>
                  <a:lnTo>
                    <a:pt x="22880" y="34468"/>
                  </a:lnTo>
                  <a:lnTo>
                    <a:pt x="23433" y="33106"/>
                  </a:lnTo>
                  <a:lnTo>
                    <a:pt x="23966" y="31724"/>
                  </a:lnTo>
                  <a:lnTo>
                    <a:pt x="24440" y="30362"/>
                  </a:lnTo>
                  <a:lnTo>
                    <a:pt x="24855" y="29000"/>
                  </a:lnTo>
                  <a:lnTo>
                    <a:pt x="25032" y="28329"/>
                  </a:lnTo>
                  <a:lnTo>
                    <a:pt x="25210" y="27657"/>
                  </a:lnTo>
                  <a:lnTo>
                    <a:pt x="25388" y="26986"/>
                  </a:lnTo>
                  <a:lnTo>
                    <a:pt x="25526" y="26335"/>
                  </a:lnTo>
                  <a:lnTo>
                    <a:pt x="25664" y="25683"/>
                  </a:lnTo>
                  <a:lnTo>
                    <a:pt x="25782" y="25032"/>
                  </a:lnTo>
                  <a:lnTo>
                    <a:pt x="25881" y="24380"/>
                  </a:lnTo>
                  <a:lnTo>
                    <a:pt x="25980" y="23749"/>
                  </a:lnTo>
                  <a:lnTo>
                    <a:pt x="26039" y="23117"/>
                  </a:lnTo>
                  <a:lnTo>
                    <a:pt x="26098" y="22485"/>
                  </a:lnTo>
                  <a:lnTo>
                    <a:pt x="26138" y="21873"/>
                  </a:lnTo>
                  <a:lnTo>
                    <a:pt x="26157" y="21261"/>
                  </a:lnTo>
                  <a:lnTo>
                    <a:pt x="26177" y="20649"/>
                  </a:lnTo>
                  <a:lnTo>
                    <a:pt x="26157" y="20057"/>
                  </a:lnTo>
                  <a:lnTo>
                    <a:pt x="26138" y="19485"/>
                  </a:lnTo>
                  <a:lnTo>
                    <a:pt x="26098" y="18892"/>
                  </a:lnTo>
                  <a:lnTo>
                    <a:pt x="26019" y="18340"/>
                  </a:lnTo>
                  <a:lnTo>
                    <a:pt x="25940" y="17787"/>
                  </a:lnTo>
                  <a:lnTo>
                    <a:pt x="25842" y="17234"/>
                  </a:lnTo>
                  <a:lnTo>
                    <a:pt x="25723" y="16701"/>
                  </a:lnTo>
                  <a:lnTo>
                    <a:pt x="25605" y="16168"/>
                  </a:lnTo>
                  <a:lnTo>
                    <a:pt x="25447" y="15655"/>
                  </a:lnTo>
                  <a:lnTo>
                    <a:pt x="25269" y="15161"/>
                  </a:lnTo>
                  <a:lnTo>
                    <a:pt x="25072" y="14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5417741" y="4152114"/>
              <a:ext cx="275523" cy="575960"/>
            </a:xfrm>
            <a:custGeom>
              <a:avLst/>
              <a:gdLst/>
              <a:ahLst/>
              <a:cxnLst/>
              <a:rect l="l" t="t" r="r" b="b"/>
              <a:pathLst>
                <a:path w="26178" h="54723" extrusionOk="0">
                  <a:moveTo>
                    <a:pt x="1" y="0"/>
                  </a:moveTo>
                  <a:lnTo>
                    <a:pt x="692" y="829"/>
                  </a:lnTo>
                  <a:lnTo>
                    <a:pt x="1363" y="1659"/>
                  </a:lnTo>
                  <a:lnTo>
                    <a:pt x="1995" y="2488"/>
                  </a:lnTo>
                  <a:lnTo>
                    <a:pt x="2607" y="3317"/>
                  </a:lnTo>
                  <a:lnTo>
                    <a:pt x="3179" y="4166"/>
                  </a:lnTo>
                  <a:lnTo>
                    <a:pt x="3732" y="4995"/>
                  </a:lnTo>
                  <a:lnTo>
                    <a:pt x="4265" y="5844"/>
                  </a:lnTo>
                  <a:lnTo>
                    <a:pt x="4758" y="6673"/>
                  </a:lnTo>
                  <a:lnTo>
                    <a:pt x="5232" y="7522"/>
                  </a:lnTo>
                  <a:lnTo>
                    <a:pt x="5686" y="8370"/>
                  </a:lnTo>
                  <a:lnTo>
                    <a:pt x="6101" y="9219"/>
                  </a:lnTo>
                  <a:lnTo>
                    <a:pt x="6496" y="10068"/>
                  </a:lnTo>
                  <a:lnTo>
                    <a:pt x="6871" y="10897"/>
                  </a:lnTo>
                  <a:lnTo>
                    <a:pt x="7226" y="11746"/>
                  </a:lnTo>
                  <a:lnTo>
                    <a:pt x="7542" y="12595"/>
                  </a:lnTo>
                  <a:lnTo>
                    <a:pt x="7858" y="13444"/>
                  </a:lnTo>
                  <a:lnTo>
                    <a:pt x="8134" y="14273"/>
                  </a:lnTo>
                  <a:lnTo>
                    <a:pt x="8391" y="15122"/>
                  </a:lnTo>
                  <a:lnTo>
                    <a:pt x="8628" y="15971"/>
                  </a:lnTo>
                  <a:lnTo>
                    <a:pt x="8845" y="16800"/>
                  </a:lnTo>
                  <a:lnTo>
                    <a:pt x="9042" y="17629"/>
                  </a:lnTo>
                  <a:lnTo>
                    <a:pt x="9220" y="18478"/>
                  </a:lnTo>
                  <a:lnTo>
                    <a:pt x="9378" y="19307"/>
                  </a:lnTo>
                  <a:lnTo>
                    <a:pt x="9516" y="20136"/>
                  </a:lnTo>
                  <a:lnTo>
                    <a:pt x="9634" y="20945"/>
                  </a:lnTo>
                  <a:lnTo>
                    <a:pt x="9753" y="21775"/>
                  </a:lnTo>
                  <a:lnTo>
                    <a:pt x="9832" y="22584"/>
                  </a:lnTo>
                  <a:lnTo>
                    <a:pt x="9911" y="23413"/>
                  </a:lnTo>
                  <a:lnTo>
                    <a:pt x="9950" y="24222"/>
                  </a:lnTo>
                  <a:lnTo>
                    <a:pt x="9990" y="25012"/>
                  </a:lnTo>
                  <a:lnTo>
                    <a:pt x="10009" y="25821"/>
                  </a:lnTo>
                  <a:lnTo>
                    <a:pt x="10029" y="26611"/>
                  </a:lnTo>
                  <a:lnTo>
                    <a:pt x="10009" y="27342"/>
                  </a:lnTo>
                  <a:lnTo>
                    <a:pt x="10009" y="28072"/>
                  </a:lnTo>
                  <a:lnTo>
                    <a:pt x="9930" y="29493"/>
                  </a:lnTo>
                  <a:lnTo>
                    <a:pt x="9812" y="30915"/>
                  </a:lnTo>
                  <a:lnTo>
                    <a:pt x="9674" y="32296"/>
                  </a:lnTo>
                  <a:lnTo>
                    <a:pt x="9476" y="33678"/>
                  </a:lnTo>
                  <a:lnTo>
                    <a:pt x="9259" y="35001"/>
                  </a:lnTo>
                  <a:lnTo>
                    <a:pt x="9003" y="36324"/>
                  </a:lnTo>
                  <a:lnTo>
                    <a:pt x="8707" y="37587"/>
                  </a:lnTo>
                  <a:lnTo>
                    <a:pt x="8410" y="38831"/>
                  </a:lnTo>
                  <a:lnTo>
                    <a:pt x="8075" y="40055"/>
                  </a:lnTo>
                  <a:lnTo>
                    <a:pt x="7739" y="41239"/>
                  </a:lnTo>
                  <a:lnTo>
                    <a:pt x="7384" y="42364"/>
                  </a:lnTo>
                  <a:lnTo>
                    <a:pt x="7009" y="43470"/>
                  </a:lnTo>
                  <a:lnTo>
                    <a:pt x="6614" y="44536"/>
                  </a:lnTo>
                  <a:lnTo>
                    <a:pt x="6219" y="45543"/>
                  </a:lnTo>
                  <a:lnTo>
                    <a:pt x="5844" y="46530"/>
                  </a:lnTo>
                  <a:lnTo>
                    <a:pt x="5449" y="47458"/>
                  </a:lnTo>
                  <a:lnTo>
                    <a:pt x="5054" y="48326"/>
                  </a:lnTo>
                  <a:lnTo>
                    <a:pt x="4679" y="49155"/>
                  </a:lnTo>
                  <a:lnTo>
                    <a:pt x="4304" y="49945"/>
                  </a:lnTo>
                  <a:lnTo>
                    <a:pt x="3594" y="51346"/>
                  </a:lnTo>
                  <a:lnTo>
                    <a:pt x="2962" y="52531"/>
                  </a:lnTo>
                  <a:lnTo>
                    <a:pt x="2429" y="53459"/>
                  </a:lnTo>
                  <a:lnTo>
                    <a:pt x="2014" y="54150"/>
                  </a:lnTo>
                  <a:lnTo>
                    <a:pt x="1639" y="54722"/>
                  </a:lnTo>
                  <a:lnTo>
                    <a:pt x="9240" y="54722"/>
                  </a:lnTo>
                  <a:lnTo>
                    <a:pt x="10069" y="53854"/>
                  </a:lnTo>
                  <a:lnTo>
                    <a:pt x="10917" y="52965"/>
                  </a:lnTo>
                  <a:lnTo>
                    <a:pt x="11727" y="52057"/>
                  </a:lnTo>
                  <a:lnTo>
                    <a:pt x="12556" y="51110"/>
                  </a:lnTo>
                  <a:lnTo>
                    <a:pt x="13346" y="50142"/>
                  </a:lnTo>
                  <a:lnTo>
                    <a:pt x="14135" y="49136"/>
                  </a:lnTo>
                  <a:lnTo>
                    <a:pt x="14925" y="48129"/>
                  </a:lnTo>
                  <a:lnTo>
                    <a:pt x="15675" y="47082"/>
                  </a:lnTo>
                  <a:lnTo>
                    <a:pt x="16425" y="46036"/>
                  </a:lnTo>
                  <a:lnTo>
                    <a:pt x="17156" y="44970"/>
                  </a:lnTo>
                  <a:lnTo>
                    <a:pt x="17866" y="43884"/>
                  </a:lnTo>
                  <a:lnTo>
                    <a:pt x="18557" y="42779"/>
                  </a:lnTo>
                  <a:lnTo>
                    <a:pt x="19228" y="41673"/>
                  </a:lnTo>
                  <a:lnTo>
                    <a:pt x="19860" y="40548"/>
                  </a:lnTo>
                  <a:lnTo>
                    <a:pt x="20492" y="39423"/>
                  </a:lnTo>
                  <a:lnTo>
                    <a:pt x="21084" y="38298"/>
                  </a:lnTo>
                  <a:lnTo>
                    <a:pt x="21657" y="37153"/>
                  </a:lnTo>
                  <a:lnTo>
                    <a:pt x="22190" y="36008"/>
                  </a:lnTo>
                  <a:lnTo>
                    <a:pt x="22703" y="34863"/>
                  </a:lnTo>
                  <a:lnTo>
                    <a:pt x="23196" y="33718"/>
                  </a:lnTo>
                  <a:lnTo>
                    <a:pt x="23631" y="32593"/>
                  </a:lnTo>
                  <a:lnTo>
                    <a:pt x="24065" y="31448"/>
                  </a:lnTo>
                  <a:lnTo>
                    <a:pt x="24440" y="30322"/>
                  </a:lnTo>
                  <a:lnTo>
                    <a:pt x="24795" y="29197"/>
                  </a:lnTo>
                  <a:lnTo>
                    <a:pt x="25111" y="28092"/>
                  </a:lnTo>
                  <a:lnTo>
                    <a:pt x="25388" y="26986"/>
                  </a:lnTo>
                  <a:lnTo>
                    <a:pt x="25624" y="25900"/>
                  </a:lnTo>
                  <a:lnTo>
                    <a:pt x="25822" y="24815"/>
                  </a:lnTo>
                  <a:lnTo>
                    <a:pt x="25960" y="23768"/>
                  </a:lnTo>
                  <a:lnTo>
                    <a:pt x="26078" y="22722"/>
                  </a:lnTo>
                  <a:lnTo>
                    <a:pt x="26157" y="21696"/>
                  </a:lnTo>
                  <a:lnTo>
                    <a:pt x="26177" y="20689"/>
                  </a:lnTo>
                  <a:lnTo>
                    <a:pt x="26157" y="19879"/>
                  </a:lnTo>
                  <a:lnTo>
                    <a:pt x="26098" y="19070"/>
                  </a:lnTo>
                  <a:lnTo>
                    <a:pt x="26019" y="18280"/>
                  </a:lnTo>
                  <a:lnTo>
                    <a:pt x="25901" y="17530"/>
                  </a:lnTo>
                  <a:lnTo>
                    <a:pt x="25743" y="16780"/>
                  </a:lnTo>
                  <a:lnTo>
                    <a:pt x="25565" y="16050"/>
                  </a:lnTo>
                  <a:lnTo>
                    <a:pt x="25328" y="15339"/>
                  </a:lnTo>
                  <a:lnTo>
                    <a:pt x="25072" y="14668"/>
                  </a:lnTo>
                  <a:lnTo>
                    <a:pt x="24855" y="14194"/>
                  </a:lnTo>
                  <a:lnTo>
                    <a:pt x="24637" y="13720"/>
                  </a:lnTo>
                  <a:lnTo>
                    <a:pt x="24401" y="13266"/>
                  </a:lnTo>
                  <a:lnTo>
                    <a:pt x="24164" y="12812"/>
                  </a:lnTo>
                  <a:lnTo>
                    <a:pt x="23907" y="12358"/>
                  </a:lnTo>
                  <a:lnTo>
                    <a:pt x="23631" y="11924"/>
                  </a:lnTo>
                  <a:lnTo>
                    <a:pt x="23354" y="11509"/>
                  </a:lnTo>
                  <a:lnTo>
                    <a:pt x="23078" y="11075"/>
                  </a:lnTo>
                  <a:lnTo>
                    <a:pt x="22486" y="10266"/>
                  </a:lnTo>
                  <a:lnTo>
                    <a:pt x="21854" y="9496"/>
                  </a:lnTo>
                  <a:lnTo>
                    <a:pt x="21202" y="8746"/>
                  </a:lnTo>
                  <a:lnTo>
                    <a:pt x="20531" y="8035"/>
                  </a:lnTo>
                  <a:lnTo>
                    <a:pt x="19821" y="7344"/>
                  </a:lnTo>
                  <a:lnTo>
                    <a:pt x="19130" y="6693"/>
                  </a:lnTo>
                  <a:lnTo>
                    <a:pt x="18399" y="6081"/>
                  </a:lnTo>
                  <a:lnTo>
                    <a:pt x="17669" y="5508"/>
                  </a:lnTo>
                  <a:lnTo>
                    <a:pt x="16938" y="4955"/>
                  </a:lnTo>
                  <a:lnTo>
                    <a:pt x="16208" y="4422"/>
                  </a:lnTo>
                  <a:lnTo>
                    <a:pt x="15497" y="3929"/>
                  </a:lnTo>
                  <a:lnTo>
                    <a:pt x="14787" y="3475"/>
                  </a:lnTo>
                  <a:lnTo>
                    <a:pt x="14076" y="3040"/>
                  </a:lnTo>
                  <a:lnTo>
                    <a:pt x="13385" y="2646"/>
                  </a:lnTo>
                  <a:lnTo>
                    <a:pt x="12734" y="2271"/>
                  </a:lnTo>
                  <a:lnTo>
                    <a:pt x="12082" y="1915"/>
                  </a:lnTo>
                  <a:lnTo>
                    <a:pt x="10898" y="1323"/>
                  </a:lnTo>
                  <a:lnTo>
                    <a:pt x="9851" y="849"/>
                  </a:lnTo>
                  <a:lnTo>
                    <a:pt x="8983" y="474"/>
                  </a:lnTo>
                  <a:lnTo>
                    <a:pt x="8331" y="198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9E7A22"/>
            </a:solidFill>
            <a:ln w="9525" cap="flat" cmpd="sng">
              <a:solidFill>
                <a:srgbClr val="9E7A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5417741" y="4152114"/>
              <a:ext cx="275523" cy="575960"/>
            </a:xfrm>
            <a:custGeom>
              <a:avLst/>
              <a:gdLst/>
              <a:ahLst/>
              <a:cxnLst/>
              <a:rect l="l" t="t" r="r" b="b"/>
              <a:pathLst>
                <a:path w="26178" h="54723" fill="none" extrusionOk="0">
                  <a:moveTo>
                    <a:pt x="775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692" y="829"/>
                  </a:lnTo>
                  <a:lnTo>
                    <a:pt x="1363" y="1659"/>
                  </a:lnTo>
                  <a:lnTo>
                    <a:pt x="1995" y="2488"/>
                  </a:lnTo>
                  <a:lnTo>
                    <a:pt x="2607" y="3317"/>
                  </a:lnTo>
                  <a:lnTo>
                    <a:pt x="3179" y="4166"/>
                  </a:lnTo>
                  <a:lnTo>
                    <a:pt x="3732" y="4995"/>
                  </a:lnTo>
                  <a:lnTo>
                    <a:pt x="4265" y="5844"/>
                  </a:lnTo>
                  <a:lnTo>
                    <a:pt x="4758" y="6673"/>
                  </a:lnTo>
                  <a:lnTo>
                    <a:pt x="5232" y="7522"/>
                  </a:lnTo>
                  <a:lnTo>
                    <a:pt x="5686" y="8370"/>
                  </a:lnTo>
                  <a:lnTo>
                    <a:pt x="6101" y="9219"/>
                  </a:lnTo>
                  <a:lnTo>
                    <a:pt x="6496" y="10068"/>
                  </a:lnTo>
                  <a:lnTo>
                    <a:pt x="6871" y="10897"/>
                  </a:lnTo>
                  <a:lnTo>
                    <a:pt x="7226" y="11746"/>
                  </a:lnTo>
                  <a:lnTo>
                    <a:pt x="7542" y="12595"/>
                  </a:lnTo>
                  <a:lnTo>
                    <a:pt x="7858" y="13444"/>
                  </a:lnTo>
                  <a:lnTo>
                    <a:pt x="8134" y="14273"/>
                  </a:lnTo>
                  <a:lnTo>
                    <a:pt x="8391" y="15122"/>
                  </a:lnTo>
                  <a:lnTo>
                    <a:pt x="8628" y="15971"/>
                  </a:lnTo>
                  <a:lnTo>
                    <a:pt x="8845" y="16800"/>
                  </a:lnTo>
                  <a:lnTo>
                    <a:pt x="9042" y="17629"/>
                  </a:lnTo>
                  <a:lnTo>
                    <a:pt x="9220" y="18478"/>
                  </a:lnTo>
                  <a:lnTo>
                    <a:pt x="9378" y="19307"/>
                  </a:lnTo>
                  <a:lnTo>
                    <a:pt x="9516" y="20136"/>
                  </a:lnTo>
                  <a:lnTo>
                    <a:pt x="9634" y="20945"/>
                  </a:lnTo>
                  <a:lnTo>
                    <a:pt x="9753" y="21775"/>
                  </a:lnTo>
                  <a:lnTo>
                    <a:pt x="9832" y="22584"/>
                  </a:lnTo>
                  <a:lnTo>
                    <a:pt x="9911" y="23413"/>
                  </a:lnTo>
                  <a:lnTo>
                    <a:pt x="9950" y="24222"/>
                  </a:lnTo>
                  <a:lnTo>
                    <a:pt x="9990" y="25012"/>
                  </a:lnTo>
                  <a:lnTo>
                    <a:pt x="10009" y="25821"/>
                  </a:lnTo>
                  <a:lnTo>
                    <a:pt x="10029" y="26611"/>
                  </a:lnTo>
                  <a:lnTo>
                    <a:pt x="10029" y="26611"/>
                  </a:lnTo>
                  <a:lnTo>
                    <a:pt x="10029" y="26611"/>
                  </a:lnTo>
                  <a:lnTo>
                    <a:pt x="10009" y="27342"/>
                  </a:lnTo>
                  <a:lnTo>
                    <a:pt x="10009" y="28072"/>
                  </a:lnTo>
                  <a:lnTo>
                    <a:pt x="9930" y="29493"/>
                  </a:lnTo>
                  <a:lnTo>
                    <a:pt x="9812" y="30915"/>
                  </a:lnTo>
                  <a:lnTo>
                    <a:pt x="9674" y="32296"/>
                  </a:lnTo>
                  <a:lnTo>
                    <a:pt x="9476" y="33678"/>
                  </a:lnTo>
                  <a:lnTo>
                    <a:pt x="9259" y="35001"/>
                  </a:lnTo>
                  <a:lnTo>
                    <a:pt x="9003" y="36324"/>
                  </a:lnTo>
                  <a:lnTo>
                    <a:pt x="8707" y="37587"/>
                  </a:lnTo>
                  <a:lnTo>
                    <a:pt x="8410" y="38831"/>
                  </a:lnTo>
                  <a:lnTo>
                    <a:pt x="8075" y="40055"/>
                  </a:lnTo>
                  <a:lnTo>
                    <a:pt x="7739" y="41239"/>
                  </a:lnTo>
                  <a:lnTo>
                    <a:pt x="7384" y="42364"/>
                  </a:lnTo>
                  <a:lnTo>
                    <a:pt x="7009" y="43470"/>
                  </a:lnTo>
                  <a:lnTo>
                    <a:pt x="6614" y="44536"/>
                  </a:lnTo>
                  <a:lnTo>
                    <a:pt x="6219" y="45543"/>
                  </a:lnTo>
                  <a:lnTo>
                    <a:pt x="5844" y="46530"/>
                  </a:lnTo>
                  <a:lnTo>
                    <a:pt x="5449" y="47458"/>
                  </a:lnTo>
                  <a:lnTo>
                    <a:pt x="5054" y="48326"/>
                  </a:lnTo>
                  <a:lnTo>
                    <a:pt x="4679" y="49155"/>
                  </a:lnTo>
                  <a:lnTo>
                    <a:pt x="4304" y="49945"/>
                  </a:lnTo>
                  <a:lnTo>
                    <a:pt x="3594" y="51346"/>
                  </a:lnTo>
                  <a:lnTo>
                    <a:pt x="2962" y="52531"/>
                  </a:lnTo>
                  <a:lnTo>
                    <a:pt x="2429" y="53459"/>
                  </a:lnTo>
                  <a:lnTo>
                    <a:pt x="2014" y="54150"/>
                  </a:lnTo>
                  <a:lnTo>
                    <a:pt x="1639" y="54722"/>
                  </a:lnTo>
                  <a:lnTo>
                    <a:pt x="9240" y="54722"/>
                  </a:lnTo>
                  <a:lnTo>
                    <a:pt x="9240" y="54722"/>
                  </a:lnTo>
                  <a:lnTo>
                    <a:pt x="10069" y="53854"/>
                  </a:lnTo>
                  <a:lnTo>
                    <a:pt x="10917" y="52965"/>
                  </a:lnTo>
                  <a:lnTo>
                    <a:pt x="11727" y="52057"/>
                  </a:lnTo>
                  <a:lnTo>
                    <a:pt x="12556" y="51110"/>
                  </a:lnTo>
                  <a:lnTo>
                    <a:pt x="13346" y="50142"/>
                  </a:lnTo>
                  <a:lnTo>
                    <a:pt x="14135" y="49136"/>
                  </a:lnTo>
                  <a:lnTo>
                    <a:pt x="14925" y="48129"/>
                  </a:lnTo>
                  <a:lnTo>
                    <a:pt x="15675" y="47082"/>
                  </a:lnTo>
                  <a:lnTo>
                    <a:pt x="16425" y="46036"/>
                  </a:lnTo>
                  <a:lnTo>
                    <a:pt x="17156" y="44970"/>
                  </a:lnTo>
                  <a:lnTo>
                    <a:pt x="17866" y="43884"/>
                  </a:lnTo>
                  <a:lnTo>
                    <a:pt x="18557" y="42779"/>
                  </a:lnTo>
                  <a:lnTo>
                    <a:pt x="19228" y="41673"/>
                  </a:lnTo>
                  <a:lnTo>
                    <a:pt x="19860" y="40548"/>
                  </a:lnTo>
                  <a:lnTo>
                    <a:pt x="20492" y="39423"/>
                  </a:lnTo>
                  <a:lnTo>
                    <a:pt x="21084" y="38298"/>
                  </a:lnTo>
                  <a:lnTo>
                    <a:pt x="21657" y="37153"/>
                  </a:lnTo>
                  <a:lnTo>
                    <a:pt x="22190" y="36008"/>
                  </a:lnTo>
                  <a:lnTo>
                    <a:pt x="22703" y="34863"/>
                  </a:lnTo>
                  <a:lnTo>
                    <a:pt x="23196" y="33718"/>
                  </a:lnTo>
                  <a:lnTo>
                    <a:pt x="23631" y="32593"/>
                  </a:lnTo>
                  <a:lnTo>
                    <a:pt x="24065" y="31448"/>
                  </a:lnTo>
                  <a:lnTo>
                    <a:pt x="24440" y="30322"/>
                  </a:lnTo>
                  <a:lnTo>
                    <a:pt x="24795" y="29197"/>
                  </a:lnTo>
                  <a:lnTo>
                    <a:pt x="25111" y="28092"/>
                  </a:lnTo>
                  <a:lnTo>
                    <a:pt x="25388" y="26986"/>
                  </a:lnTo>
                  <a:lnTo>
                    <a:pt x="25624" y="25900"/>
                  </a:lnTo>
                  <a:lnTo>
                    <a:pt x="25822" y="24815"/>
                  </a:lnTo>
                  <a:lnTo>
                    <a:pt x="25960" y="23768"/>
                  </a:lnTo>
                  <a:lnTo>
                    <a:pt x="26078" y="22722"/>
                  </a:lnTo>
                  <a:lnTo>
                    <a:pt x="26157" y="21696"/>
                  </a:lnTo>
                  <a:lnTo>
                    <a:pt x="26177" y="20689"/>
                  </a:lnTo>
                  <a:lnTo>
                    <a:pt x="26177" y="20689"/>
                  </a:lnTo>
                  <a:lnTo>
                    <a:pt x="26157" y="19879"/>
                  </a:lnTo>
                  <a:lnTo>
                    <a:pt x="26098" y="19070"/>
                  </a:lnTo>
                  <a:lnTo>
                    <a:pt x="26019" y="18280"/>
                  </a:lnTo>
                  <a:lnTo>
                    <a:pt x="25901" y="17530"/>
                  </a:lnTo>
                  <a:lnTo>
                    <a:pt x="25743" y="16780"/>
                  </a:lnTo>
                  <a:lnTo>
                    <a:pt x="25565" y="16050"/>
                  </a:lnTo>
                  <a:lnTo>
                    <a:pt x="25328" y="15339"/>
                  </a:lnTo>
                  <a:lnTo>
                    <a:pt x="25072" y="14668"/>
                  </a:lnTo>
                  <a:lnTo>
                    <a:pt x="25072" y="14668"/>
                  </a:lnTo>
                  <a:lnTo>
                    <a:pt x="24855" y="14194"/>
                  </a:lnTo>
                  <a:lnTo>
                    <a:pt x="24637" y="13720"/>
                  </a:lnTo>
                  <a:lnTo>
                    <a:pt x="24401" y="13266"/>
                  </a:lnTo>
                  <a:lnTo>
                    <a:pt x="24164" y="12812"/>
                  </a:lnTo>
                  <a:lnTo>
                    <a:pt x="23907" y="12358"/>
                  </a:lnTo>
                  <a:lnTo>
                    <a:pt x="23631" y="11924"/>
                  </a:lnTo>
                  <a:lnTo>
                    <a:pt x="23354" y="11509"/>
                  </a:lnTo>
                  <a:lnTo>
                    <a:pt x="23078" y="11075"/>
                  </a:lnTo>
                  <a:lnTo>
                    <a:pt x="22486" y="10266"/>
                  </a:lnTo>
                  <a:lnTo>
                    <a:pt x="21854" y="9496"/>
                  </a:lnTo>
                  <a:lnTo>
                    <a:pt x="21202" y="8746"/>
                  </a:lnTo>
                  <a:lnTo>
                    <a:pt x="20531" y="8035"/>
                  </a:lnTo>
                  <a:lnTo>
                    <a:pt x="19821" y="7344"/>
                  </a:lnTo>
                  <a:lnTo>
                    <a:pt x="19130" y="6693"/>
                  </a:lnTo>
                  <a:lnTo>
                    <a:pt x="18399" y="6081"/>
                  </a:lnTo>
                  <a:lnTo>
                    <a:pt x="17669" y="5508"/>
                  </a:lnTo>
                  <a:lnTo>
                    <a:pt x="16938" y="4955"/>
                  </a:lnTo>
                  <a:lnTo>
                    <a:pt x="16208" y="4422"/>
                  </a:lnTo>
                  <a:lnTo>
                    <a:pt x="15497" y="3929"/>
                  </a:lnTo>
                  <a:lnTo>
                    <a:pt x="14787" y="3475"/>
                  </a:lnTo>
                  <a:lnTo>
                    <a:pt x="14076" y="3040"/>
                  </a:lnTo>
                  <a:lnTo>
                    <a:pt x="13385" y="2646"/>
                  </a:lnTo>
                  <a:lnTo>
                    <a:pt x="12734" y="2271"/>
                  </a:lnTo>
                  <a:lnTo>
                    <a:pt x="12082" y="1915"/>
                  </a:lnTo>
                  <a:lnTo>
                    <a:pt x="10898" y="1323"/>
                  </a:lnTo>
                  <a:lnTo>
                    <a:pt x="9851" y="849"/>
                  </a:lnTo>
                  <a:lnTo>
                    <a:pt x="8983" y="474"/>
                  </a:lnTo>
                  <a:lnTo>
                    <a:pt x="8331" y="198"/>
                  </a:lnTo>
                  <a:lnTo>
                    <a:pt x="7759" y="0"/>
                  </a:lnTo>
                  <a:lnTo>
                    <a:pt x="7759" y="0"/>
                  </a:lnTo>
                  <a:lnTo>
                    <a:pt x="7759" y="0"/>
                  </a:lnTo>
                  <a:lnTo>
                    <a:pt x="77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417741" y="4051337"/>
              <a:ext cx="97661" cy="100787"/>
            </a:xfrm>
            <a:custGeom>
              <a:avLst/>
              <a:gdLst/>
              <a:ahLst/>
              <a:cxnLst/>
              <a:rect l="l" t="t" r="r" b="b"/>
              <a:pathLst>
                <a:path w="9279" h="9576" extrusionOk="0">
                  <a:moveTo>
                    <a:pt x="1" y="1"/>
                  </a:moveTo>
                  <a:lnTo>
                    <a:pt x="1" y="9575"/>
                  </a:lnTo>
                  <a:lnTo>
                    <a:pt x="7759" y="9575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5417741" y="4051337"/>
              <a:ext cx="97661" cy="100787"/>
            </a:xfrm>
            <a:custGeom>
              <a:avLst/>
              <a:gdLst/>
              <a:ahLst/>
              <a:cxnLst/>
              <a:rect l="l" t="t" r="r" b="b"/>
              <a:pathLst>
                <a:path w="9279" h="9576" fill="none" extrusionOk="0">
                  <a:moveTo>
                    <a:pt x="1" y="1"/>
                  </a:moveTo>
                  <a:lnTo>
                    <a:pt x="1" y="9575"/>
                  </a:lnTo>
                  <a:lnTo>
                    <a:pt x="7759" y="9575"/>
                  </a:lnTo>
                  <a:lnTo>
                    <a:pt x="927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5417741" y="4051337"/>
              <a:ext cx="97661" cy="100787"/>
            </a:xfrm>
            <a:custGeom>
              <a:avLst/>
              <a:gdLst/>
              <a:ahLst/>
              <a:cxnLst/>
              <a:rect l="l" t="t" r="r" b="b"/>
              <a:pathLst>
                <a:path w="9279" h="9576" extrusionOk="0">
                  <a:moveTo>
                    <a:pt x="1" y="1"/>
                  </a:moveTo>
                  <a:lnTo>
                    <a:pt x="1" y="9575"/>
                  </a:lnTo>
                  <a:lnTo>
                    <a:pt x="7759" y="9575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rgbClr val="9E7A22"/>
            </a:solidFill>
            <a:ln w="9525" cap="flat" cmpd="sng">
              <a:solidFill>
                <a:srgbClr val="9E7A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417741" y="4051337"/>
              <a:ext cx="97661" cy="100787"/>
            </a:xfrm>
            <a:custGeom>
              <a:avLst/>
              <a:gdLst/>
              <a:ahLst/>
              <a:cxnLst/>
              <a:rect l="l" t="t" r="r" b="b"/>
              <a:pathLst>
                <a:path w="9279" h="9576" fill="none" extrusionOk="0">
                  <a:moveTo>
                    <a:pt x="9279" y="1"/>
                  </a:moveTo>
                  <a:lnTo>
                    <a:pt x="1" y="1"/>
                  </a:lnTo>
                  <a:lnTo>
                    <a:pt x="1" y="9575"/>
                  </a:lnTo>
                  <a:lnTo>
                    <a:pt x="7759" y="9575"/>
                  </a:lnTo>
                  <a:lnTo>
                    <a:pt x="92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8"/>
          <p:cNvGrpSpPr/>
          <p:nvPr/>
        </p:nvGrpSpPr>
        <p:grpSpPr>
          <a:xfrm>
            <a:off x="462350" y="1040650"/>
            <a:ext cx="3186900" cy="1744800"/>
            <a:chOff x="462350" y="1040650"/>
            <a:chExt cx="3186900" cy="1744800"/>
          </a:xfrm>
        </p:grpSpPr>
        <p:sp>
          <p:nvSpPr>
            <p:cNvPr id="233" name="Google Shape;233;p18"/>
            <p:cNvSpPr/>
            <p:nvPr/>
          </p:nvSpPr>
          <p:spPr>
            <a:xfrm>
              <a:off x="462350" y="1040650"/>
              <a:ext cx="3186900" cy="1744800"/>
            </a:xfrm>
            <a:prstGeom prst="rect">
              <a:avLst/>
            </a:prstGeom>
            <a:solidFill>
              <a:srgbClr val="796D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743775" y="2644975"/>
              <a:ext cx="140400" cy="140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8"/>
          <p:cNvGrpSpPr/>
          <p:nvPr/>
        </p:nvGrpSpPr>
        <p:grpSpPr>
          <a:xfrm>
            <a:off x="5499900" y="1040650"/>
            <a:ext cx="3186900" cy="1744800"/>
            <a:chOff x="5499900" y="1040650"/>
            <a:chExt cx="3186900" cy="1744800"/>
          </a:xfrm>
        </p:grpSpPr>
        <p:sp>
          <p:nvSpPr>
            <p:cNvPr id="236" name="Google Shape;236;p18"/>
            <p:cNvSpPr/>
            <p:nvPr/>
          </p:nvSpPr>
          <p:spPr>
            <a:xfrm>
              <a:off x="5499900" y="1040650"/>
              <a:ext cx="3186900" cy="1744800"/>
            </a:xfrm>
            <a:prstGeom prst="rect">
              <a:avLst/>
            </a:prstGeom>
            <a:solidFill>
              <a:srgbClr val="BF8E51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8254650" y="2644975"/>
              <a:ext cx="140400" cy="140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8"/>
          <p:cNvSpPr/>
          <p:nvPr/>
        </p:nvSpPr>
        <p:spPr>
          <a:xfrm>
            <a:off x="2978550" y="2987275"/>
            <a:ext cx="3186900" cy="1744800"/>
          </a:xfrm>
          <a:prstGeom prst="rect">
            <a:avLst/>
          </a:prstGeom>
          <a:solidFill>
            <a:srgbClr val="DB8C4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REALISMO MÁGICO</a:t>
            </a:r>
            <a:endParaRPr/>
          </a:p>
        </p:txBody>
      </p:sp>
      <p:grpSp>
        <p:nvGrpSpPr>
          <p:cNvPr id="240" name="Google Shape;240;p18"/>
          <p:cNvGrpSpPr/>
          <p:nvPr/>
        </p:nvGrpSpPr>
        <p:grpSpPr>
          <a:xfrm>
            <a:off x="457200" y="1127025"/>
            <a:ext cx="3192050" cy="1658525"/>
            <a:chOff x="457200" y="1127025"/>
            <a:chExt cx="3192050" cy="1658525"/>
          </a:xfrm>
        </p:grpSpPr>
        <p:sp>
          <p:nvSpPr>
            <p:cNvPr id="241" name="Google Shape;241;p18"/>
            <p:cNvSpPr txBox="1"/>
            <p:nvPr/>
          </p:nvSpPr>
          <p:spPr>
            <a:xfrm>
              <a:off x="457200" y="1458825"/>
              <a:ext cx="3186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462350" y="1586450"/>
              <a:ext cx="3186900" cy="11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Normalizar eventos irreales.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Ver sucesos fantásticos como parte de lo común.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Alta presencia sensorial.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Absurdismo y Simbolismo.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457200" y="1127025"/>
              <a:ext cx="3186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Aceptación de lo Irreal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2975975" y="3073675"/>
            <a:ext cx="3192050" cy="1658400"/>
            <a:chOff x="2975975" y="3073675"/>
            <a:chExt cx="3192050" cy="1658400"/>
          </a:xfrm>
        </p:grpSpPr>
        <p:sp>
          <p:nvSpPr>
            <p:cNvPr id="245" name="Google Shape;245;p18"/>
            <p:cNvSpPr txBox="1"/>
            <p:nvPr/>
          </p:nvSpPr>
          <p:spPr>
            <a:xfrm>
              <a:off x="2975975" y="3405475"/>
              <a:ext cx="3186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1927—2014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2981125" y="3737275"/>
              <a:ext cx="3186900" cy="9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Mayor exponente del Realismo Mágico.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Macondo.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Cien Años de Soledad.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2975975" y="3073675"/>
              <a:ext cx="3186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Gabriel García Márquez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8" name="Google Shape;248;p18"/>
          <p:cNvGrpSpPr/>
          <p:nvPr/>
        </p:nvGrpSpPr>
        <p:grpSpPr>
          <a:xfrm>
            <a:off x="5494750" y="1127025"/>
            <a:ext cx="3192050" cy="1658400"/>
            <a:chOff x="5494750" y="1127025"/>
            <a:chExt cx="3192050" cy="1658400"/>
          </a:xfrm>
        </p:grpSpPr>
        <p:sp>
          <p:nvSpPr>
            <p:cNvPr id="249" name="Google Shape;249;p18"/>
            <p:cNvSpPr txBox="1"/>
            <p:nvPr/>
          </p:nvSpPr>
          <p:spPr>
            <a:xfrm>
              <a:off x="5494750" y="1458825"/>
              <a:ext cx="3186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18"/>
            <p:cNvSpPr txBox="1"/>
            <p:nvPr/>
          </p:nvSpPr>
          <p:spPr>
            <a:xfrm>
              <a:off x="5499900" y="1562625"/>
              <a:ext cx="31869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Hechos reales con connotación fantástica.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Alusión a eventos de carácter político.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✓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Crítica social.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5494750" y="1127025"/>
              <a:ext cx="3186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Referencias socio-culturales.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252" name="Google Shape;252;p18"/>
          <p:cNvCxnSpPr>
            <a:stCxn id="242" idx="2"/>
            <a:endCxn id="238" idx="1"/>
          </p:cNvCxnSpPr>
          <p:nvPr/>
        </p:nvCxnSpPr>
        <p:spPr>
          <a:xfrm rot="-5400000" flipH="1">
            <a:off x="1980200" y="2861150"/>
            <a:ext cx="1074000" cy="922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3" name="Google Shape;253;p18"/>
          <p:cNvCxnSpPr>
            <a:stCxn id="238" idx="3"/>
            <a:endCxn id="250" idx="2"/>
          </p:cNvCxnSpPr>
          <p:nvPr/>
        </p:nvCxnSpPr>
        <p:spPr>
          <a:xfrm rot="10800000" flipH="1">
            <a:off x="6165450" y="2785375"/>
            <a:ext cx="927900" cy="1074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p18"/>
          <p:cNvSpPr/>
          <p:nvPr/>
        </p:nvSpPr>
        <p:spPr>
          <a:xfrm>
            <a:off x="4210050" y="1040650"/>
            <a:ext cx="723900" cy="72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18"/>
          <p:cNvGrpSpPr/>
          <p:nvPr/>
        </p:nvGrpSpPr>
        <p:grpSpPr>
          <a:xfrm>
            <a:off x="4388556" y="1218754"/>
            <a:ext cx="366904" cy="367691"/>
            <a:chOff x="830394" y="2877646"/>
            <a:chExt cx="366904" cy="367691"/>
          </a:xfrm>
        </p:grpSpPr>
        <p:sp>
          <p:nvSpPr>
            <p:cNvPr id="256" name="Google Shape;256;p18"/>
            <p:cNvSpPr/>
            <p:nvPr/>
          </p:nvSpPr>
          <p:spPr>
            <a:xfrm>
              <a:off x="830394" y="2877646"/>
              <a:ext cx="63638" cy="88080"/>
            </a:xfrm>
            <a:custGeom>
              <a:avLst/>
              <a:gdLst/>
              <a:ahLst/>
              <a:cxnLst/>
              <a:rect l="l" t="t" r="r" b="b"/>
              <a:pathLst>
                <a:path w="1859" h="2573" extrusionOk="0">
                  <a:moveTo>
                    <a:pt x="930" y="0"/>
                  </a:moveTo>
                  <a:lnTo>
                    <a:pt x="930" y="24"/>
                  </a:lnTo>
                  <a:cubicBezTo>
                    <a:pt x="406" y="24"/>
                    <a:pt x="1" y="429"/>
                    <a:pt x="1" y="953"/>
                  </a:cubicBezTo>
                  <a:lnTo>
                    <a:pt x="1" y="2263"/>
                  </a:lnTo>
                  <a:cubicBezTo>
                    <a:pt x="1" y="2429"/>
                    <a:pt x="144" y="2572"/>
                    <a:pt x="311" y="2572"/>
                  </a:cubicBezTo>
                  <a:lnTo>
                    <a:pt x="1858" y="2572"/>
                  </a:lnTo>
                  <a:lnTo>
                    <a:pt x="1858" y="953"/>
                  </a:lnTo>
                  <a:cubicBezTo>
                    <a:pt x="1858" y="429"/>
                    <a:pt x="1430" y="0"/>
                    <a:pt x="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994265" y="3165405"/>
              <a:ext cx="203033" cy="79933"/>
            </a:xfrm>
            <a:custGeom>
              <a:avLst/>
              <a:gdLst/>
              <a:ahLst/>
              <a:cxnLst/>
              <a:rect l="l" t="t" r="r" b="b"/>
              <a:pathLst>
                <a:path w="5931" h="2335" extrusionOk="0">
                  <a:moveTo>
                    <a:pt x="358" y="1"/>
                  </a:moveTo>
                  <a:lnTo>
                    <a:pt x="358" y="1311"/>
                  </a:lnTo>
                  <a:cubicBezTo>
                    <a:pt x="358" y="1668"/>
                    <a:pt x="239" y="2025"/>
                    <a:pt x="1" y="2335"/>
                  </a:cubicBezTo>
                  <a:lnTo>
                    <a:pt x="5097" y="2335"/>
                  </a:lnTo>
                  <a:cubicBezTo>
                    <a:pt x="5549" y="2335"/>
                    <a:pt x="5930" y="1954"/>
                    <a:pt x="5930" y="1477"/>
                  </a:cubicBezTo>
                  <a:lnTo>
                    <a:pt x="5930" y="287"/>
                  </a:lnTo>
                  <a:cubicBezTo>
                    <a:pt x="5930" y="120"/>
                    <a:pt x="5811" y="1"/>
                    <a:pt x="5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904610" y="2878468"/>
              <a:ext cx="260886" cy="365843"/>
            </a:xfrm>
            <a:custGeom>
              <a:avLst/>
              <a:gdLst/>
              <a:ahLst/>
              <a:cxnLst/>
              <a:rect l="l" t="t" r="r" b="b"/>
              <a:pathLst>
                <a:path w="7621" h="10687" extrusionOk="0">
                  <a:moveTo>
                    <a:pt x="5930" y="1239"/>
                  </a:moveTo>
                  <a:cubicBezTo>
                    <a:pt x="6311" y="1286"/>
                    <a:pt x="6311" y="1834"/>
                    <a:pt x="5930" y="1858"/>
                  </a:cubicBezTo>
                  <a:lnTo>
                    <a:pt x="1953" y="1858"/>
                  </a:lnTo>
                  <a:cubicBezTo>
                    <a:pt x="1572" y="1834"/>
                    <a:pt x="1572" y="1286"/>
                    <a:pt x="1953" y="1239"/>
                  </a:cubicBezTo>
                  <a:close/>
                  <a:moveTo>
                    <a:pt x="5930" y="2358"/>
                  </a:moveTo>
                  <a:cubicBezTo>
                    <a:pt x="6311" y="2382"/>
                    <a:pt x="6311" y="2929"/>
                    <a:pt x="5930" y="2977"/>
                  </a:cubicBezTo>
                  <a:lnTo>
                    <a:pt x="1953" y="2977"/>
                  </a:lnTo>
                  <a:cubicBezTo>
                    <a:pt x="1572" y="2929"/>
                    <a:pt x="1572" y="2382"/>
                    <a:pt x="1953" y="2358"/>
                  </a:cubicBezTo>
                  <a:close/>
                  <a:moveTo>
                    <a:pt x="5311" y="3453"/>
                  </a:moveTo>
                  <a:cubicBezTo>
                    <a:pt x="5668" y="3477"/>
                    <a:pt x="5668" y="4049"/>
                    <a:pt x="5311" y="4072"/>
                  </a:cubicBezTo>
                  <a:lnTo>
                    <a:pt x="1953" y="4072"/>
                  </a:lnTo>
                  <a:cubicBezTo>
                    <a:pt x="1572" y="4049"/>
                    <a:pt x="1572" y="3477"/>
                    <a:pt x="1953" y="3453"/>
                  </a:cubicBezTo>
                  <a:close/>
                  <a:moveTo>
                    <a:pt x="5930" y="4549"/>
                  </a:moveTo>
                  <a:cubicBezTo>
                    <a:pt x="6311" y="4596"/>
                    <a:pt x="6311" y="5144"/>
                    <a:pt x="5930" y="5192"/>
                  </a:cubicBezTo>
                  <a:lnTo>
                    <a:pt x="1953" y="5192"/>
                  </a:lnTo>
                  <a:cubicBezTo>
                    <a:pt x="1572" y="5144"/>
                    <a:pt x="1572" y="4596"/>
                    <a:pt x="1953" y="4549"/>
                  </a:cubicBezTo>
                  <a:close/>
                  <a:moveTo>
                    <a:pt x="4882" y="5692"/>
                  </a:moveTo>
                  <a:cubicBezTo>
                    <a:pt x="5311" y="5692"/>
                    <a:pt x="5311" y="6311"/>
                    <a:pt x="4882" y="6311"/>
                  </a:cubicBezTo>
                  <a:lnTo>
                    <a:pt x="1953" y="6311"/>
                  </a:lnTo>
                  <a:cubicBezTo>
                    <a:pt x="1524" y="6311"/>
                    <a:pt x="1524" y="5692"/>
                    <a:pt x="1953" y="5692"/>
                  </a:cubicBezTo>
                  <a:close/>
                  <a:moveTo>
                    <a:pt x="0" y="0"/>
                  </a:moveTo>
                  <a:cubicBezTo>
                    <a:pt x="191" y="262"/>
                    <a:pt x="310" y="572"/>
                    <a:pt x="310" y="881"/>
                  </a:cubicBezTo>
                  <a:lnTo>
                    <a:pt x="310" y="9669"/>
                  </a:lnTo>
                  <a:cubicBezTo>
                    <a:pt x="310" y="10348"/>
                    <a:pt x="822" y="10687"/>
                    <a:pt x="1334" y="10687"/>
                  </a:cubicBezTo>
                  <a:cubicBezTo>
                    <a:pt x="1846" y="10687"/>
                    <a:pt x="2358" y="10348"/>
                    <a:pt x="2358" y="9669"/>
                  </a:cubicBezTo>
                  <a:lnTo>
                    <a:pt x="2358" y="8097"/>
                  </a:lnTo>
                  <a:cubicBezTo>
                    <a:pt x="2334" y="7907"/>
                    <a:pt x="2501" y="7740"/>
                    <a:pt x="2691" y="7740"/>
                  </a:cubicBezTo>
                  <a:lnTo>
                    <a:pt x="7621" y="7764"/>
                  </a:lnTo>
                  <a:lnTo>
                    <a:pt x="7621" y="1072"/>
                  </a:lnTo>
                  <a:cubicBezTo>
                    <a:pt x="7621" y="477"/>
                    <a:pt x="7121" y="0"/>
                    <a:pt x="6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18"/>
          <p:cNvSpPr/>
          <p:nvPr/>
        </p:nvSpPr>
        <p:spPr>
          <a:xfrm>
            <a:off x="7962900" y="4008175"/>
            <a:ext cx="723900" cy="72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/>
          <p:nvPr/>
        </p:nvSpPr>
        <p:spPr>
          <a:xfrm>
            <a:off x="452050" y="4008175"/>
            <a:ext cx="723900" cy="7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8"/>
          <p:cNvGrpSpPr/>
          <p:nvPr/>
        </p:nvGrpSpPr>
        <p:grpSpPr>
          <a:xfrm>
            <a:off x="8141011" y="4220512"/>
            <a:ext cx="367691" cy="299226"/>
            <a:chOff x="6383761" y="2911879"/>
            <a:chExt cx="367691" cy="299226"/>
          </a:xfrm>
        </p:grpSpPr>
        <p:sp>
          <p:nvSpPr>
            <p:cNvPr id="262" name="Google Shape;262;p18"/>
            <p:cNvSpPr/>
            <p:nvPr/>
          </p:nvSpPr>
          <p:spPr>
            <a:xfrm>
              <a:off x="6451404" y="2911879"/>
              <a:ext cx="31836" cy="85650"/>
            </a:xfrm>
            <a:custGeom>
              <a:avLst/>
              <a:gdLst/>
              <a:ahLst/>
              <a:cxnLst/>
              <a:rect l="l" t="t" r="r" b="b"/>
              <a:pathLst>
                <a:path w="930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930" y="250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6384582" y="2911879"/>
              <a:ext cx="45666" cy="85650"/>
            </a:xfrm>
            <a:custGeom>
              <a:avLst/>
              <a:gdLst/>
              <a:ahLst/>
              <a:cxnLst/>
              <a:rect l="l" t="t" r="r" b="b"/>
              <a:pathLst>
                <a:path w="1334" h="2502" extrusionOk="0">
                  <a:moveTo>
                    <a:pt x="357" y="1"/>
                  </a:moveTo>
                  <a:cubicBezTo>
                    <a:pt x="143" y="1"/>
                    <a:pt x="0" y="167"/>
                    <a:pt x="0" y="382"/>
                  </a:cubicBezTo>
                  <a:lnTo>
                    <a:pt x="0" y="2120"/>
                  </a:lnTo>
                  <a:cubicBezTo>
                    <a:pt x="0" y="2334"/>
                    <a:pt x="143" y="2501"/>
                    <a:pt x="357" y="2501"/>
                  </a:cubicBezTo>
                  <a:lnTo>
                    <a:pt x="1334" y="25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6504396" y="2911879"/>
              <a:ext cx="196529" cy="85650"/>
            </a:xfrm>
            <a:custGeom>
              <a:avLst/>
              <a:gdLst/>
              <a:ahLst/>
              <a:cxnLst/>
              <a:rect l="l" t="t" r="r" b="b"/>
              <a:pathLst>
                <a:path w="5741" h="2502" extrusionOk="0">
                  <a:moveTo>
                    <a:pt x="1218" y="927"/>
                  </a:moveTo>
                  <a:cubicBezTo>
                    <a:pt x="1233" y="927"/>
                    <a:pt x="1248" y="928"/>
                    <a:pt x="1263" y="929"/>
                  </a:cubicBezTo>
                  <a:lnTo>
                    <a:pt x="4168" y="929"/>
                  </a:lnTo>
                  <a:cubicBezTo>
                    <a:pt x="4549" y="977"/>
                    <a:pt x="4549" y="1525"/>
                    <a:pt x="4168" y="1572"/>
                  </a:cubicBezTo>
                  <a:lnTo>
                    <a:pt x="1263" y="1572"/>
                  </a:lnTo>
                  <a:cubicBezTo>
                    <a:pt x="1255" y="1573"/>
                    <a:pt x="1247" y="1573"/>
                    <a:pt x="1240" y="1573"/>
                  </a:cubicBezTo>
                  <a:cubicBezTo>
                    <a:pt x="802" y="1573"/>
                    <a:pt x="794" y="927"/>
                    <a:pt x="1218" y="927"/>
                  </a:cubicBezTo>
                  <a:close/>
                  <a:moveTo>
                    <a:pt x="1" y="1"/>
                  </a:moveTo>
                  <a:lnTo>
                    <a:pt x="1" y="2501"/>
                  </a:lnTo>
                  <a:lnTo>
                    <a:pt x="5740" y="2501"/>
                  </a:lnTo>
                  <a:lnTo>
                    <a:pt x="5740" y="382"/>
                  </a:lnTo>
                  <a:cubicBezTo>
                    <a:pt x="5740" y="167"/>
                    <a:pt x="5573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6665837" y="3018684"/>
              <a:ext cx="85615" cy="8561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lnTo>
                    <a:pt x="0" y="2501"/>
                  </a:lnTo>
                  <a:lnTo>
                    <a:pt x="2119" y="2501"/>
                  </a:lnTo>
                  <a:cubicBezTo>
                    <a:pt x="2334" y="2501"/>
                    <a:pt x="2501" y="2334"/>
                    <a:pt x="2501" y="2120"/>
                  </a:cubicBezTo>
                  <a:lnTo>
                    <a:pt x="2501" y="381"/>
                  </a:lnTo>
                  <a:cubicBezTo>
                    <a:pt x="2501" y="167"/>
                    <a:pt x="2334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6577791" y="3018684"/>
              <a:ext cx="66034" cy="154936"/>
            </a:xfrm>
            <a:custGeom>
              <a:avLst/>
              <a:gdLst/>
              <a:ahLst/>
              <a:cxnLst/>
              <a:rect l="l" t="t" r="r" b="b"/>
              <a:pathLst>
                <a:path w="1929" h="4526" extrusionOk="0">
                  <a:moveTo>
                    <a:pt x="0" y="0"/>
                  </a:moveTo>
                  <a:lnTo>
                    <a:pt x="0" y="4525"/>
                  </a:lnTo>
                  <a:lnTo>
                    <a:pt x="976" y="4120"/>
                  </a:lnTo>
                  <a:lnTo>
                    <a:pt x="1929" y="4525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6444900" y="3018684"/>
              <a:ext cx="111701" cy="85615"/>
            </a:xfrm>
            <a:custGeom>
              <a:avLst/>
              <a:gdLst/>
              <a:ahLst/>
              <a:cxnLst/>
              <a:rect l="l" t="t" r="r" b="b"/>
              <a:pathLst>
                <a:path w="3263" h="2501" extrusionOk="0">
                  <a:moveTo>
                    <a:pt x="2235" y="927"/>
                  </a:moveTo>
                  <a:cubicBezTo>
                    <a:pt x="2653" y="927"/>
                    <a:pt x="2653" y="1574"/>
                    <a:pt x="2235" y="1574"/>
                  </a:cubicBezTo>
                  <a:cubicBezTo>
                    <a:pt x="2221" y="1574"/>
                    <a:pt x="2206" y="1574"/>
                    <a:pt x="2191" y="1572"/>
                  </a:cubicBezTo>
                  <a:lnTo>
                    <a:pt x="1072" y="1572"/>
                  </a:lnTo>
                  <a:cubicBezTo>
                    <a:pt x="691" y="1524"/>
                    <a:pt x="691" y="977"/>
                    <a:pt x="1072" y="929"/>
                  </a:cubicBezTo>
                  <a:lnTo>
                    <a:pt x="2191" y="929"/>
                  </a:lnTo>
                  <a:cubicBezTo>
                    <a:pt x="2206" y="928"/>
                    <a:pt x="2221" y="927"/>
                    <a:pt x="2235" y="927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144"/>
                  </a:lnTo>
                  <a:cubicBezTo>
                    <a:pt x="0" y="2334"/>
                    <a:pt x="167" y="2501"/>
                    <a:pt x="381" y="2501"/>
                  </a:cubicBezTo>
                  <a:lnTo>
                    <a:pt x="3263" y="250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6448974" y="3125455"/>
              <a:ext cx="22867" cy="85650"/>
            </a:xfrm>
            <a:custGeom>
              <a:avLst/>
              <a:gdLst/>
              <a:ahLst/>
              <a:cxnLst/>
              <a:rect l="l" t="t" r="r" b="b"/>
              <a:pathLst>
                <a:path w="668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67" y="25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6492997" y="3125455"/>
              <a:ext cx="22046" cy="85650"/>
            </a:xfrm>
            <a:custGeom>
              <a:avLst/>
              <a:gdLst/>
              <a:ahLst/>
              <a:cxnLst/>
              <a:rect l="l" t="t" r="r" b="b"/>
              <a:pathLst>
                <a:path w="644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43" y="2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6383761" y="3125455"/>
              <a:ext cx="44057" cy="85650"/>
            </a:xfrm>
            <a:custGeom>
              <a:avLst/>
              <a:gdLst/>
              <a:ahLst/>
              <a:cxnLst/>
              <a:rect l="l" t="t" r="r" b="b"/>
              <a:pathLst>
                <a:path w="1287" h="2502" extrusionOk="0">
                  <a:moveTo>
                    <a:pt x="381" y="1"/>
                  </a:moveTo>
                  <a:cubicBezTo>
                    <a:pt x="167" y="1"/>
                    <a:pt x="24" y="168"/>
                    <a:pt x="24" y="382"/>
                  </a:cubicBezTo>
                  <a:lnTo>
                    <a:pt x="24" y="2144"/>
                  </a:lnTo>
                  <a:cubicBezTo>
                    <a:pt x="0" y="2335"/>
                    <a:pt x="191" y="2501"/>
                    <a:pt x="381" y="2501"/>
                  </a:cubicBezTo>
                  <a:lnTo>
                    <a:pt x="1286" y="250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6536198" y="3125455"/>
              <a:ext cx="164727" cy="85650"/>
            </a:xfrm>
            <a:custGeom>
              <a:avLst/>
              <a:gdLst/>
              <a:ahLst/>
              <a:cxnLst/>
              <a:rect l="l" t="t" r="r" b="b"/>
              <a:pathLst>
                <a:path w="4812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4430" y="2501"/>
                  </a:lnTo>
                  <a:cubicBezTo>
                    <a:pt x="4644" y="2501"/>
                    <a:pt x="4811" y="2335"/>
                    <a:pt x="4811" y="2144"/>
                  </a:cubicBezTo>
                  <a:lnTo>
                    <a:pt x="4811" y="1"/>
                  </a:lnTo>
                  <a:lnTo>
                    <a:pt x="3763" y="1"/>
                  </a:lnTo>
                  <a:lnTo>
                    <a:pt x="3787" y="1406"/>
                  </a:lnTo>
                  <a:cubicBezTo>
                    <a:pt x="3787" y="1765"/>
                    <a:pt x="3486" y="2035"/>
                    <a:pt x="3160" y="2035"/>
                  </a:cubicBezTo>
                  <a:cubicBezTo>
                    <a:pt x="3075" y="2035"/>
                    <a:pt x="2989" y="2017"/>
                    <a:pt x="2906" y="1978"/>
                  </a:cubicBezTo>
                  <a:lnTo>
                    <a:pt x="2191" y="1692"/>
                  </a:lnTo>
                  <a:lnTo>
                    <a:pt x="1477" y="1978"/>
                  </a:lnTo>
                  <a:cubicBezTo>
                    <a:pt x="1382" y="2025"/>
                    <a:pt x="1310" y="2049"/>
                    <a:pt x="1215" y="2049"/>
                  </a:cubicBezTo>
                  <a:cubicBezTo>
                    <a:pt x="882" y="2025"/>
                    <a:pt x="596" y="1763"/>
                    <a:pt x="596" y="140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8"/>
          <p:cNvGrpSpPr/>
          <p:nvPr/>
        </p:nvGrpSpPr>
        <p:grpSpPr>
          <a:xfrm>
            <a:off x="630185" y="4253124"/>
            <a:ext cx="367623" cy="234013"/>
            <a:chOff x="1623698" y="3526558"/>
            <a:chExt cx="367623" cy="234013"/>
          </a:xfrm>
        </p:grpSpPr>
        <p:sp>
          <p:nvSpPr>
            <p:cNvPr id="273" name="Google Shape;273;p18"/>
            <p:cNvSpPr/>
            <p:nvPr/>
          </p:nvSpPr>
          <p:spPr>
            <a:xfrm>
              <a:off x="1623698" y="3541962"/>
              <a:ext cx="27694" cy="218609"/>
            </a:xfrm>
            <a:custGeom>
              <a:avLst/>
              <a:gdLst/>
              <a:ahLst/>
              <a:cxnLst/>
              <a:rect l="l" t="t" r="r" b="b"/>
              <a:pathLst>
                <a:path w="809" h="6386" extrusionOk="0">
                  <a:moveTo>
                    <a:pt x="291" y="1"/>
                  </a:moveTo>
                  <a:cubicBezTo>
                    <a:pt x="121" y="1"/>
                    <a:pt x="0" y="136"/>
                    <a:pt x="22" y="313"/>
                  </a:cubicBezTo>
                  <a:lnTo>
                    <a:pt x="22" y="5361"/>
                  </a:lnTo>
                  <a:cubicBezTo>
                    <a:pt x="22" y="5838"/>
                    <a:pt x="356" y="6266"/>
                    <a:pt x="808" y="6385"/>
                  </a:cubicBezTo>
                  <a:cubicBezTo>
                    <a:pt x="760" y="6290"/>
                    <a:pt x="737" y="6171"/>
                    <a:pt x="737" y="6076"/>
                  </a:cubicBezTo>
                  <a:lnTo>
                    <a:pt x="737" y="3"/>
                  </a:lnTo>
                  <a:lnTo>
                    <a:pt x="332" y="3"/>
                  </a:lnTo>
                  <a:cubicBezTo>
                    <a:pt x="318" y="1"/>
                    <a:pt x="304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1963592" y="3542065"/>
              <a:ext cx="27728" cy="218506"/>
            </a:xfrm>
            <a:custGeom>
              <a:avLst/>
              <a:gdLst/>
              <a:ahLst/>
              <a:cxnLst/>
              <a:rect l="l" t="t" r="r" b="b"/>
              <a:pathLst>
                <a:path w="810" h="6383" extrusionOk="0">
                  <a:moveTo>
                    <a:pt x="71" y="0"/>
                  </a:moveTo>
                  <a:lnTo>
                    <a:pt x="71" y="6097"/>
                  </a:lnTo>
                  <a:cubicBezTo>
                    <a:pt x="71" y="6192"/>
                    <a:pt x="48" y="6287"/>
                    <a:pt x="0" y="6382"/>
                  </a:cubicBezTo>
                  <a:cubicBezTo>
                    <a:pt x="476" y="6263"/>
                    <a:pt x="810" y="5858"/>
                    <a:pt x="810" y="5382"/>
                  </a:cubicBezTo>
                  <a:lnTo>
                    <a:pt x="810" y="310"/>
                  </a:lnTo>
                  <a:cubicBezTo>
                    <a:pt x="810" y="143"/>
                    <a:pt x="667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1670904" y="3526558"/>
              <a:ext cx="273963" cy="234013"/>
            </a:xfrm>
            <a:custGeom>
              <a:avLst/>
              <a:gdLst/>
              <a:ahLst/>
              <a:cxnLst/>
              <a:rect l="l" t="t" r="r" b="b"/>
              <a:pathLst>
                <a:path w="8003" h="6836" extrusionOk="0">
                  <a:moveTo>
                    <a:pt x="2901" y="951"/>
                  </a:moveTo>
                  <a:cubicBezTo>
                    <a:pt x="3297" y="951"/>
                    <a:pt x="3297" y="1575"/>
                    <a:pt x="2901" y="1575"/>
                  </a:cubicBezTo>
                  <a:cubicBezTo>
                    <a:pt x="2887" y="1575"/>
                    <a:pt x="2873" y="1574"/>
                    <a:pt x="2858" y="1572"/>
                  </a:cubicBezTo>
                  <a:lnTo>
                    <a:pt x="1120" y="1572"/>
                  </a:lnTo>
                  <a:cubicBezTo>
                    <a:pt x="739" y="1525"/>
                    <a:pt x="739" y="977"/>
                    <a:pt x="1120" y="953"/>
                  </a:cubicBezTo>
                  <a:lnTo>
                    <a:pt x="2858" y="953"/>
                  </a:lnTo>
                  <a:cubicBezTo>
                    <a:pt x="2873" y="952"/>
                    <a:pt x="2887" y="951"/>
                    <a:pt x="2901" y="951"/>
                  </a:cubicBezTo>
                  <a:close/>
                  <a:moveTo>
                    <a:pt x="5078" y="951"/>
                  </a:moveTo>
                  <a:cubicBezTo>
                    <a:pt x="5092" y="951"/>
                    <a:pt x="5106" y="952"/>
                    <a:pt x="5121" y="953"/>
                  </a:cubicBezTo>
                  <a:lnTo>
                    <a:pt x="6859" y="953"/>
                  </a:lnTo>
                  <a:cubicBezTo>
                    <a:pt x="7240" y="977"/>
                    <a:pt x="7240" y="1525"/>
                    <a:pt x="6859" y="1572"/>
                  </a:cubicBezTo>
                  <a:lnTo>
                    <a:pt x="5121" y="1572"/>
                  </a:lnTo>
                  <a:cubicBezTo>
                    <a:pt x="5106" y="1574"/>
                    <a:pt x="5092" y="1575"/>
                    <a:pt x="5078" y="1575"/>
                  </a:cubicBezTo>
                  <a:cubicBezTo>
                    <a:pt x="4682" y="1575"/>
                    <a:pt x="4682" y="951"/>
                    <a:pt x="5078" y="951"/>
                  </a:cubicBezTo>
                  <a:close/>
                  <a:moveTo>
                    <a:pt x="2901" y="2023"/>
                  </a:moveTo>
                  <a:cubicBezTo>
                    <a:pt x="3297" y="2023"/>
                    <a:pt x="3297" y="2646"/>
                    <a:pt x="2901" y="2646"/>
                  </a:cubicBezTo>
                  <a:cubicBezTo>
                    <a:pt x="2887" y="2646"/>
                    <a:pt x="2873" y="2646"/>
                    <a:pt x="2858" y="2644"/>
                  </a:cubicBezTo>
                  <a:lnTo>
                    <a:pt x="1120" y="2644"/>
                  </a:lnTo>
                  <a:cubicBezTo>
                    <a:pt x="739" y="2620"/>
                    <a:pt x="739" y="2049"/>
                    <a:pt x="1120" y="2025"/>
                  </a:cubicBezTo>
                  <a:lnTo>
                    <a:pt x="2858" y="2025"/>
                  </a:lnTo>
                  <a:cubicBezTo>
                    <a:pt x="2873" y="2023"/>
                    <a:pt x="2887" y="2023"/>
                    <a:pt x="2901" y="2023"/>
                  </a:cubicBezTo>
                  <a:close/>
                  <a:moveTo>
                    <a:pt x="5078" y="2023"/>
                  </a:moveTo>
                  <a:cubicBezTo>
                    <a:pt x="5092" y="2023"/>
                    <a:pt x="5106" y="2023"/>
                    <a:pt x="5121" y="2025"/>
                  </a:cubicBezTo>
                  <a:lnTo>
                    <a:pt x="6859" y="2025"/>
                  </a:lnTo>
                  <a:cubicBezTo>
                    <a:pt x="7240" y="2049"/>
                    <a:pt x="7240" y="2620"/>
                    <a:pt x="6859" y="2644"/>
                  </a:cubicBezTo>
                  <a:lnTo>
                    <a:pt x="5121" y="2644"/>
                  </a:lnTo>
                  <a:cubicBezTo>
                    <a:pt x="5106" y="2646"/>
                    <a:pt x="5092" y="2646"/>
                    <a:pt x="5078" y="2646"/>
                  </a:cubicBezTo>
                  <a:cubicBezTo>
                    <a:pt x="4682" y="2646"/>
                    <a:pt x="4682" y="2023"/>
                    <a:pt x="5078" y="2023"/>
                  </a:cubicBezTo>
                  <a:close/>
                  <a:moveTo>
                    <a:pt x="2858" y="3097"/>
                  </a:moveTo>
                  <a:cubicBezTo>
                    <a:pt x="3263" y="3097"/>
                    <a:pt x="3263" y="3739"/>
                    <a:pt x="2858" y="3739"/>
                  </a:cubicBezTo>
                  <a:lnTo>
                    <a:pt x="1120" y="3739"/>
                  </a:lnTo>
                  <a:cubicBezTo>
                    <a:pt x="715" y="3739"/>
                    <a:pt x="715" y="3097"/>
                    <a:pt x="1120" y="3097"/>
                  </a:cubicBezTo>
                  <a:close/>
                  <a:moveTo>
                    <a:pt x="6859" y="3097"/>
                  </a:moveTo>
                  <a:cubicBezTo>
                    <a:pt x="7264" y="3097"/>
                    <a:pt x="7264" y="3739"/>
                    <a:pt x="6859" y="3739"/>
                  </a:cubicBezTo>
                  <a:lnTo>
                    <a:pt x="5121" y="3739"/>
                  </a:lnTo>
                  <a:cubicBezTo>
                    <a:pt x="4716" y="3739"/>
                    <a:pt x="4716" y="3097"/>
                    <a:pt x="5121" y="3097"/>
                  </a:cubicBezTo>
                  <a:close/>
                  <a:moveTo>
                    <a:pt x="2901" y="4190"/>
                  </a:moveTo>
                  <a:cubicBezTo>
                    <a:pt x="3297" y="4190"/>
                    <a:pt x="3297" y="4813"/>
                    <a:pt x="2901" y="4813"/>
                  </a:cubicBezTo>
                  <a:cubicBezTo>
                    <a:pt x="2887" y="4813"/>
                    <a:pt x="2873" y="4813"/>
                    <a:pt x="2858" y="4811"/>
                  </a:cubicBezTo>
                  <a:lnTo>
                    <a:pt x="1120" y="4811"/>
                  </a:lnTo>
                  <a:cubicBezTo>
                    <a:pt x="739" y="4787"/>
                    <a:pt x="739" y="4216"/>
                    <a:pt x="1120" y="4192"/>
                  </a:cubicBezTo>
                  <a:lnTo>
                    <a:pt x="2858" y="4192"/>
                  </a:lnTo>
                  <a:cubicBezTo>
                    <a:pt x="2873" y="4190"/>
                    <a:pt x="2887" y="4190"/>
                    <a:pt x="2901" y="4190"/>
                  </a:cubicBezTo>
                  <a:close/>
                  <a:moveTo>
                    <a:pt x="5078" y="4190"/>
                  </a:moveTo>
                  <a:cubicBezTo>
                    <a:pt x="5092" y="4190"/>
                    <a:pt x="5106" y="4190"/>
                    <a:pt x="5121" y="4192"/>
                  </a:cubicBezTo>
                  <a:lnTo>
                    <a:pt x="6859" y="4192"/>
                  </a:lnTo>
                  <a:cubicBezTo>
                    <a:pt x="7240" y="4216"/>
                    <a:pt x="7240" y="4787"/>
                    <a:pt x="6859" y="4811"/>
                  </a:cubicBezTo>
                  <a:lnTo>
                    <a:pt x="5121" y="4811"/>
                  </a:lnTo>
                  <a:cubicBezTo>
                    <a:pt x="5106" y="4813"/>
                    <a:pt x="5092" y="4813"/>
                    <a:pt x="5078" y="4813"/>
                  </a:cubicBezTo>
                  <a:cubicBezTo>
                    <a:pt x="4682" y="4813"/>
                    <a:pt x="4682" y="4190"/>
                    <a:pt x="5078" y="4190"/>
                  </a:cubicBezTo>
                  <a:close/>
                  <a:moveTo>
                    <a:pt x="2901" y="5261"/>
                  </a:moveTo>
                  <a:cubicBezTo>
                    <a:pt x="3303" y="5261"/>
                    <a:pt x="3297" y="5907"/>
                    <a:pt x="2880" y="5907"/>
                  </a:cubicBezTo>
                  <a:cubicBezTo>
                    <a:pt x="2873" y="5907"/>
                    <a:pt x="2866" y="5907"/>
                    <a:pt x="2858" y="5907"/>
                  </a:cubicBezTo>
                  <a:lnTo>
                    <a:pt x="1120" y="5907"/>
                  </a:lnTo>
                  <a:cubicBezTo>
                    <a:pt x="739" y="5859"/>
                    <a:pt x="739" y="5311"/>
                    <a:pt x="1120" y="5264"/>
                  </a:cubicBezTo>
                  <a:lnTo>
                    <a:pt x="2858" y="5264"/>
                  </a:lnTo>
                  <a:cubicBezTo>
                    <a:pt x="2873" y="5262"/>
                    <a:pt x="2887" y="5261"/>
                    <a:pt x="2901" y="5261"/>
                  </a:cubicBezTo>
                  <a:close/>
                  <a:moveTo>
                    <a:pt x="5078" y="5261"/>
                  </a:moveTo>
                  <a:cubicBezTo>
                    <a:pt x="5092" y="5261"/>
                    <a:pt x="5106" y="5262"/>
                    <a:pt x="5121" y="5264"/>
                  </a:cubicBezTo>
                  <a:lnTo>
                    <a:pt x="6859" y="5264"/>
                  </a:lnTo>
                  <a:cubicBezTo>
                    <a:pt x="7240" y="5311"/>
                    <a:pt x="7240" y="5859"/>
                    <a:pt x="6859" y="5907"/>
                  </a:cubicBezTo>
                  <a:lnTo>
                    <a:pt x="5121" y="5907"/>
                  </a:lnTo>
                  <a:cubicBezTo>
                    <a:pt x="5113" y="5907"/>
                    <a:pt x="5106" y="5907"/>
                    <a:pt x="5099" y="5907"/>
                  </a:cubicBezTo>
                  <a:cubicBezTo>
                    <a:pt x="4683" y="5907"/>
                    <a:pt x="4676" y="5261"/>
                    <a:pt x="5078" y="5261"/>
                  </a:cubicBezTo>
                  <a:close/>
                  <a:moveTo>
                    <a:pt x="1" y="1"/>
                  </a:moveTo>
                  <a:lnTo>
                    <a:pt x="1" y="6454"/>
                  </a:lnTo>
                  <a:cubicBezTo>
                    <a:pt x="1" y="6669"/>
                    <a:pt x="144" y="6835"/>
                    <a:pt x="358" y="6835"/>
                  </a:cubicBezTo>
                  <a:lnTo>
                    <a:pt x="7621" y="6835"/>
                  </a:lnTo>
                  <a:cubicBezTo>
                    <a:pt x="7836" y="6835"/>
                    <a:pt x="8002" y="6669"/>
                    <a:pt x="8002" y="6454"/>
                  </a:cubicBezTo>
                  <a:lnTo>
                    <a:pt x="8002" y="1"/>
                  </a:lnTo>
                  <a:lnTo>
                    <a:pt x="4811" y="1"/>
                  </a:lnTo>
                  <a:cubicBezTo>
                    <a:pt x="4359" y="1"/>
                    <a:pt x="4001" y="358"/>
                    <a:pt x="4001" y="810"/>
                  </a:cubicBezTo>
                  <a:cubicBezTo>
                    <a:pt x="4001" y="358"/>
                    <a:pt x="3620" y="1"/>
                    <a:pt x="3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8"/>
          <p:cNvCxnSpPr>
            <a:stCxn id="254" idx="4"/>
            <a:endCxn id="238" idx="0"/>
          </p:cNvCxnSpPr>
          <p:nvPr/>
        </p:nvCxnSpPr>
        <p:spPr>
          <a:xfrm>
            <a:off x="4572000" y="1764550"/>
            <a:ext cx="0" cy="12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18"/>
          <p:cNvCxnSpPr>
            <a:stCxn id="234" idx="4"/>
            <a:endCxn id="260" idx="0"/>
          </p:cNvCxnSpPr>
          <p:nvPr/>
        </p:nvCxnSpPr>
        <p:spPr>
          <a:xfrm>
            <a:off x="813975" y="2785375"/>
            <a:ext cx="0" cy="12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18"/>
          <p:cNvCxnSpPr>
            <a:stCxn id="237" idx="4"/>
            <a:endCxn id="259" idx="0"/>
          </p:cNvCxnSpPr>
          <p:nvPr/>
        </p:nvCxnSpPr>
        <p:spPr>
          <a:xfrm>
            <a:off x="8324850" y="2785375"/>
            <a:ext cx="0" cy="12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9"/>
          <p:cNvGrpSpPr/>
          <p:nvPr/>
        </p:nvGrpSpPr>
        <p:grpSpPr>
          <a:xfrm>
            <a:off x="2977900" y="968076"/>
            <a:ext cx="3188182" cy="4175418"/>
            <a:chOff x="2977900" y="968076"/>
            <a:chExt cx="3188182" cy="4175418"/>
          </a:xfrm>
        </p:grpSpPr>
        <p:grpSp>
          <p:nvGrpSpPr>
            <p:cNvPr id="284" name="Google Shape;284;p19"/>
            <p:cNvGrpSpPr/>
            <p:nvPr/>
          </p:nvGrpSpPr>
          <p:grpSpPr>
            <a:xfrm>
              <a:off x="2977900" y="968076"/>
              <a:ext cx="3188182" cy="4175418"/>
              <a:chOff x="1694125" y="-65224"/>
              <a:chExt cx="4231725" cy="5542099"/>
            </a:xfrm>
          </p:grpSpPr>
          <p:sp>
            <p:nvSpPr>
              <p:cNvPr id="285" name="Google Shape;285;p19"/>
              <p:cNvSpPr/>
              <p:nvPr/>
            </p:nvSpPr>
            <p:spPr>
              <a:xfrm>
                <a:off x="2250150" y="672000"/>
                <a:ext cx="3119675" cy="1366800"/>
              </a:xfrm>
              <a:custGeom>
                <a:avLst/>
                <a:gdLst/>
                <a:ahLst/>
                <a:cxnLst/>
                <a:rect l="l" t="t" r="r" b="b"/>
                <a:pathLst>
                  <a:path w="124787" h="54672" extrusionOk="0">
                    <a:moveTo>
                      <a:pt x="4854" y="1"/>
                    </a:moveTo>
                    <a:lnTo>
                      <a:pt x="4854" y="1"/>
                    </a:lnTo>
                    <a:lnTo>
                      <a:pt x="119933" y="1"/>
                    </a:lnTo>
                    <a:lnTo>
                      <a:pt x="119933" y="1"/>
                    </a:lnTo>
                    <a:lnTo>
                      <a:pt x="120178" y="1"/>
                    </a:lnTo>
                    <a:lnTo>
                      <a:pt x="120424" y="22"/>
                    </a:lnTo>
                    <a:lnTo>
                      <a:pt x="120669" y="54"/>
                    </a:lnTo>
                    <a:lnTo>
                      <a:pt x="120914" y="97"/>
                    </a:lnTo>
                    <a:lnTo>
                      <a:pt x="121149" y="150"/>
                    </a:lnTo>
                    <a:lnTo>
                      <a:pt x="121373" y="214"/>
                    </a:lnTo>
                    <a:lnTo>
                      <a:pt x="121597" y="300"/>
                    </a:lnTo>
                    <a:lnTo>
                      <a:pt x="121821" y="385"/>
                    </a:lnTo>
                    <a:lnTo>
                      <a:pt x="122034" y="481"/>
                    </a:lnTo>
                    <a:lnTo>
                      <a:pt x="122248" y="588"/>
                    </a:lnTo>
                    <a:lnTo>
                      <a:pt x="122451" y="705"/>
                    </a:lnTo>
                    <a:lnTo>
                      <a:pt x="122643" y="833"/>
                    </a:lnTo>
                    <a:lnTo>
                      <a:pt x="122835" y="972"/>
                    </a:lnTo>
                    <a:lnTo>
                      <a:pt x="123016" y="1110"/>
                    </a:lnTo>
                    <a:lnTo>
                      <a:pt x="123197" y="1260"/>
                    </a:lnTo>
                    <a:lnTo>
                      <a:pt x="123368" y="1430"/>
                    </a:lnTo>
                    <a:lnTo>
                      <a:pt x="123528" y="1590"/>
                    </a:lnTo>
                    <a:lnTo>
                      <a:pt x="123677" y="1772"/>
                    </a:lnTo>
                    <a:lnTo>
                      <a:pt x="123827" y="1953"/>
                    </a:lnTo>
                    <a:lnTo>
                      <a:pt x="123955" y="2145"/>
                    </a:lnTo>
                    <a:lnTo>
                      <a:pt x="124083" y="2348"/>
                    </a:lnTo>
                    <a:lnTo>
                      <a:pt x="124200" y="2550"/>
                    </a:lnTo>
                    <a:lnTo>
                      <a:pt x="124307" y="2753"/>
                    </a:lnTo>
                    <a:lnTo>
                      <a:pt x="124403" y="2966"/>
                    </a:lnTo>
                    <a:lnTo>
                      <a:pt x="124499" y="3190"/>
                    </a:lnTo>
                    <a:lnTo>
                      <a:pt x="124573" y="3414"/>
                    </a:lnTo>
                    <a:lnTo>
                      <a:pt x="124637" y="3649"/>
                    </a:lnTo>
                    <a:lnTo>
                      <a:pt x="124691" y="3884"/>
                    </a:lnTo>
                    <a:lnTo>
                      <a:pt x="124733" y="4118"/>
                    </a:lnTo>
                    <a:lnTo>
                      <a:pt x="124765" y="4364"/>
                    </a:lnTo>
                    <a:lnTo>
                      <a:pt x="124787" y="4609"/>
                    </a:lnTo>
                    <a:lnTo>
                      <a:pt x="124787" y="4854"/>
                    </a:lnTo>
                    <a:lnTo>
                      <a:pt x="124787" y="49817"/>
                    </a:lnTo>
                    <a:lnTo>
                      <a:pt x="124787" y="49817"/>
                    </a:lnTo>
                    <a:lnTo>
                      <a:pt x="124787" y="50063"/>
                    </a:lnTo>
                    <a:lnTo>
                      <a:pt x="124765" y="50308"/>
                    </a:lnTo>
                    <a:lnTo>
                      <a:pt x="124733" y="50554"/>
                    </a:lnTo>
                    <a:lnTo>
                      <a:pt x="124691" y="50788"/>
                    </a:lnTo>
                    <a:lnTo>
                      <a:pt x="124637" y="51023"/>
                    </a:lnTo>
                    <a:lnTo>
                      <a:pt x="124573" y="51258"/>
                    </a:lnTo>
                    <a:lnTo>
                      <a:pt x="124499" y="51482"/>
                    </a:lnTo>
                    <a:lnTo>
                      <a:pt x="124403" y="51706"/>
                    </a:lnTo>
                    <a:lnTo>
                      <a:pt x="124307" y="51919"/>
                    </a:lnTo>
                    <a:lnTo>
                      <a:pt x="124200" y="52132"/>
                    </a:lnTo>
                    <a:lnTo>
                      <a:pt x="124083" y="52335"/>
                    </a:lnTo>
                    <a:lnTo>
                      <a:pt x="123955" y="52527"/>
                    </a:lnTo>
                    <a:lnTo>
                      <a:pt x="123827" y="52719"/>
                    </a:lnTo>
                    <a:lnTo>
                      <a:pt x="123677" y="52900"/>
                    </a:lnTo>
                    <a:lnTo>
                      <a:pt x="123528" y="53082"/>
                    </a:lnTo>
                    <a:lnTo>
                      <a:pt x="123368" y="53252"/>
                    </a:lnTo>
                    <a:lnTo>
                      <a:pt x="123197" y="53412"/>
                    </a:lnTo>
                    <a:lnTo>
                      <a:pt x="123016" y="53562"/>
                    </a:lnTo>
                    <a:lnTo>
                      <a:pt x="122835" y="53711"/>
                    </a:lnTo>
                    <a:lnTo>
                      <a:pt x="122643" y="53839"/>
                    </a:lnTo>
                    <a:lnTo>
                      <a:pt x="122451" y="53967"/>
                    </a:lnTo>
                    <a:lnTo>
                      <a:pt x="122248" y="54084"/>
                    </a:lnTo>
                    <a:lnTo>
                      <a:pt x="122034" y="54191"/>
                    </a:lnTo>
                    <a:lnTo>
                      <a:pt x="121821" y="54287"/>
                    </a:lnTo>
                    <a:lnTo>
                      <a:pt x="121597" y="54383"/>
                    </a:lnTo>
                    <a:lnTo>
                      <a:pt x="121373" y="54458"/>
                    </a:lnTo>
                    <a:lnTo>
                      <a:pt x="121149" y="54522"/>
                    </a:lnTo>
                    <a:lnTo>
                      <a:pt x="120914" y="54575"/>
                    </a:lnTo>
                    <a:lnTo>
                      <a:pt x="120669" y="54618"/>
                    </a:lnTo>
                    <a:lnTo>
                      <a:pt x="120424" y="54650"/>
                    </a:lnTo>
                    <a:lnTo>
                      <a:pt x="120178" y="54671"/>
                    </a:lnTo>
                    <a:lnTo>
                      <a:pt x="119933" y="54671"/>
                    </a:lnTo>
                    <a:lnTo>
                      <a:pt x="4854" y="54671"/>
                    </a:lnTo>
                    <a:lnTo>
                      <a:pt x="4854" y="54671"/>
                    </a:lnTo>
                    <a:lnTo>
                      <a:pt x="4609" y="54671"/>
                    </a:lnTo>
                    <a:lnTo>
                      <a:pt x="4363" y="54650"/>
                    </a:lnTo>
                    <a:lnTo>
                      <a:pt x="4118" y="54618"/>
                    </a:lnTo>
                    <a:lnTo>
                      <a:pt x="3883" y="54575"/>
                    </a:lnTo>
                    <a:lnTo>
                      <a:pt x="3649" y="54522"/>
                    </a:lnTo>
                    <a:lnTo>
                      <a:pt x="3414" y="54458"/>
                    </a:lnTo>
                    <a:lnTo>
                      <a:pt x="3190" y="54383"/>
                    </a:lnTo>
                    <a:lnTo>
                      <a:pt x="2966" y="54287"/>
                    </a:lnTo>
                    <a:lnTo>
                      <a:pt x="2753" y="54191"/>
                    </a:lnTo>
                    <a:lnTo>
                      <a:pt x="2550" y="54084"/>
                    </a:lnTo>
                    <a:lnTo>
                      <a:pt x="2347" y="53967"/>
                    </a:lnTo>
                    <a:lnTo>
                      <a:pt x="2144" y="53839"/>
                    </a:lnTo>
                    <a:lnTo>
                      <a:pt x="1952" y="53711"/>
                    </a:lnTo>
                    <a:lnTo>
                      <a:pt x="1771" y="53562"/>
                    </a:lnTo>
                    <a:lnTo>
                      <a:pt x="1600" y="53412"/>
                    </a:lnTo>
                    <a:lnTo>
                      <a:pt x="1430" y="53252"/>
                    </a:lnTo>
                    <a:lnTo>
                      <a:pt x="1270" y="53082"/>
                    </a:lnTo>
                    <a:lnTo>
                      <a:pt x="1110" y="52900"/>
                    </a:lnTo>
                    <a:lnTo>
                      <a:pt x="971" y="52719"/>
                    </a:lnTo>
                    <a:lnTo>
                      <a:pt x="832" y="52527"/>
                    </a:lnTo>
                    <a:lnTo>
                      <a:pt x="704" y="52335"/>
                    </a:lnTo>
                    <a:lnTo>
                      <a:pt x="587" y="52132"/>
                    </a:lnTo>
                    <a:lnTo>
                      <a:pt x="480" y="51919"/>
                    </a:lnTo>
                    <a:lnTo>
                      <a:pt x="384" y="51706"/>
                    </a:lnTo>
                    <a:lnTo>
                      <a:pt x="299" y="51482"/>
                    </a:lnTo>
                    <a:lnTo>
                      <a:pt x="214" y="51258"/>
                    </a:lnTo>
                    <a:lnTo>
                      <a:pt x="150" y="51023"/>
                    </a:lnTo>
                    <a:lnTo>
                      <a:pt x="96" y="50788"/>
                    </a:lnTo>
                    <a:lnTo>
                      <a:pt x="54" y="50554"/>
                    </a:lnTo>
                    <a:lnTo>
                      <a:pt x="22" y="50308"/>
                    </a:lnTo>
                    <a:lnTo>
                      <a:pt x="11" y="50063"/>
                    </a:lnTo>
                    <a:lnTo>
                      <a:pt x="0" y="49817"/>
                    </a:lnTo>
                    <a:lnTo>
                      <a:pt x="0" y="4854"/>
                    </a:lnTo>
                    <a:lnTo>
                      <a:pt x="0" y="4854"/>
                    </a:lnTo>
                    <a:lnTo>
                      <a:pt x="11" y="4609"/>
                    </a:lnTo>
                    <a:lnTo>
                      <a:pt x="22" y="4364"/>
                    </a:lnTo>
                    <a:lnTo>
                      <a:pt x="54" y="4118"/>
                    </a:lnTo>
                    <a:lnTo>
                      <a:pt x="96" y="3884"/>
                    </a:lnTo>
                    <a:lnTo>
                      <a:pt x="150" y="3649"/>
                    </a:lnTo>
                    <a:lnTo>
                      <a:pt x="214" y="3414"/>
                    </a:lnTo>
                    <a:lnTo>
                      <a:pt x="299" y="3190"/>
                    </a:lnTo>
                    <a:lnTo>
                      <a:pt x="384" y="2966"/>
                    </a:lnTo>
                    <a:lnTo>
                      <a:pt x="480" y="2753"/>
                    </a:lnTo>
                    <a:lnTo>
                      <a:pt x="587" y="2550"/>
                    </a:lnTo>
                    <a:lnTo>
                      <a:pt x="704" y="2348"/>
                    </a:lnTo>
                    <a:lnTo>
                      <a:pt x="832" y="2145"/>
                    </a:lnTo>
                    <a:lnTo>
                      <a:pt x="971" y="1953"/>
                    </a:lnTo>
                    <a:lnTo>
                      <a:pt x="1110" y="1772"/>
                    </a:lnTo>
                    <a:lnTo>
                      <a:pt x="1270" y="1590"/>
                    </a:lnTo>
                    <a:lnTo>
                      <a:pt x="1430" y="1430"/>
                    </a:lnTo>
                    <a:lnTo>
                      <a:pt x="1600" y="1260"/>
                    </a:lnTo>
                    <a:lnTo>
                      <a:pt x="1771" y="1110"/>
                    </a:lnTo>
                    <a:lnTo>
                      <a:pt x="1952" y="972"/>
                    </a:lnTo>
                    <a:lnTo>
                      <a:pt x="2144" y="833"/>
                    </a:lnTo>
                    <a:lnTo>
                      <a:pt x="2347" y="705"/>
                    </a:lnTo>
                    <a:lnTo>
                      <a:pt x="2550" y="588"/>
                    </a:lnTo>
                    <a:lnTo>
                      <a:pt x="2753" y="481"/>
                    </a:lnTo>
                    <a:lnTo>
                      <a:pt x="2966" y="385"/>
                    </a:lnTo>
                    <a:lnTo>
                      <a:pt x="3190" y="300"/>
                    </a:lnTo>
                    <a:lnTo>
                      <a:pt x="3414" y="214"/>
                    </a:lnTo>
                    <a:lnTo>
                      <a:pt x="3649" y="150"/>
                    </a:lnTo>
                    <a:lnTo>
                      <a:pt x="3883" y="97"/>
                    </a:lnTo>
                    <a:lnTo>
                      <a:pt x="4118" y="54"/>
                    </a:lnTo>
                    <a:lnTo>
                      <a:pt x="4363" y="22"/>
                    </a:lnTo>
                    <a:lnTo>
                      <a:pt x="4609" y="1"/>
                    </a:lnTo>
                    <a:lnTo>
                      <a:pt x="4854" y="1"/>
                    </a:lnTo>
                    <a:lnTo>
                      <a:pt x="48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2321075" y="756275"/>
                <a:ext cx="2977825" cy="1276925"/>
              </a:xfrm>
              <a:custGeom>
                <a:avLst/>
                <a:gdLst/>
                <a:ahLst/>
                <a:cxnLst/>
                <a:rect l="l" t="t" r="r" b="b"/>
                <a:pathLst>
                  <a:path w="119113" h="51077" extrusionOk="0">
                    <a:moveTo>
                      <a:pt x="4545" y="1"/>
                    </a:moveTo>
                    <a:lnTo>
                      <a:pt x="4545" y="1"/>
                    </a:lnTo>
                    <a:lnTo>
                      <a:pt x="114579" y="1"/>
                    </a:lnTo>
                    <a:lnTo>
                      <a:pt x="114579" y="1"/>
                    </a:lnTo>
                    <a:lnTo>
                      <a:pt x="114813" y="11"/>
                    </a:lnTo>
                    <a:lnTo>
                      <a:pt x="115037" y="22"/>
                    </a:lnTo>
                    <a:lnTo>
                      <a:pt x="115261" y="54"/>
                    </a:lnTo>
                    <a:lnTo>
                      <a:pt x="115485" y="97"/>
                    </a:lnTo>
                    <a:lnTo>
                      <a:pt x="115709" y="150"/>
                    </a:lnTo>
                    <a:lnTo>
                      <a:pt x="115923" y="203"/>
                    </a:lnTo>
                    <a:lnTo>
                      <a:pt x="116136" y="278"/>
                    </a:lnTo>
                    <a:lnTo>
                      <a:pt x="116339" y="363"/>
                    </a:lnTo>
                    <a:lnTo>
                      <a:pt x="116541" y="449"/>
                    </a:lnTo>
                    <a:lnTo>
                      <a:pt x="116733" y="555"/>
                    </a:lnTo>
                    <a:lnTo>
                      <a:pt x="116925" y="662"/>
                    </a:lnTo>
                    <a:lnTo>
                      <a:pt x="117107" y="779"/>
                    </a:lnTo>
                    <a:lnTo>
                      <a:pt x="117288" y="907"/>
                    </a:lnTo>
                    <a:lnTo>
                      <a:pt x="117459" y="1046"/>
                    </a:lnTo>
                    <a:lnTo>
                      <a:pt x="117619" y="1185"/>
                    </a:lnTo>
                    <a:lnTo>
                      <a:pt x="117779" y="1334"/>
                    </a:lnTo>
                    <a:lnTo>
                      <a:pt x="117928" y="1494"/>
                    </a:lnTo>
                    <a:lnTo>
                      <a:pt x="118077" y="1654"/>
                    </a:lnTo>
                    <a:lnTo>
                      <a:pt x="118205" y="1836"/>
                    </a:lnTo>
                    <a:lnTo>
                      <a:pt x="118333" y="2006"/>
                    </a:lnTo>
                    <a:lnTo>
                      <a:pt x="118451" y="2198"/>
                    </a:lnTo>
                    <a:lnTo>
                      <a:pt x="118568" y="2380"/>
                    </a:lnTo>
                    <a:lnTo>
                      <a:pt x="118664" y="2582"/>
                    </a:lnTo>
                    <a:lnTo>
                      <a:pt x="118760" y="2774"/>
                    </a:lnTo>
                    <a:lnTo>
                      <a:pt x="118835" y="2988"/>
                    </a:lnTo>
                    <a:lnTo>
                      <a:pt x="118909" y="3201"/>
                    </a:lnTo>
                    <a:lnTo>
                      <a:pt x="118973" y="3414"/>
                    </a:lnTo>
                    <a:lnTo>
                      <a:pt x="119016" y="3628"/>
                    </a:lnTo>
                    <a:lnTo>
                      <a:pt x="119059" y="3852"/>
                    </a:lnTo>
                    <a:lnTo>
                      <a:pt x="119091" y="4076"/>
                    </a:lnTo>
                    <a:lnTo>
                      <a:pt x="119112" y="4310"/>
                    </a:lnTo>
                    <a:lnTo>
                      <a:pt x="119112" y="4545"/>
                    </a:lnTo>
                    <a:lnTo>
                      <a:pt x="119112" y="46532"/>
                    </a:lnTo>
                    <a:lnTo>
                      <a:pt x="119112" y="46532"/>
                    </a:lnTo>
                    <a:lnTo>
                      <a:pt x="119112" y="46767"/>
                    </a:lnTo>
                    <a:lnTo>
                      <a:pt x="119091" y="47001"/>
                    </a:lnTo>
                    <a:lnTo>
                      <a:pt x="119059" y="47225"/>
                    </a:lnTo>
                    <a:lnTo>
                      <a:pt x="119016" y="47449"/>
                    </a:lnTo>
                    <a:lnTo>
                      <a:pt x="118973" y="47663"/>
                    </a:lnTo>
                    <a:lnTo>
                      <a:pt x="118909" y="47876"/>
                    </a:lnTo>
                    <a:lnTo>
                      <a:pt x="118835" y="48089"/>
                    </a:lnTo>
                    <a:lnTo>
                      <a:pt x="118760" y="48292"/>
                    </a:lnTo>
                    <a:lnTo>
                      <a:pt x="118664" y="48495"/>
                    </a:lnTo>
                    <a:lnTo>
                      <a:pt x="118568" y="48697"/>
                    </a:lnTo>
                    <a:lnTo>
                      <a:pt x="118451" y="48879"/>
                    </a:lnTo>
                    <a:lnTo>
                      <a:pt x="118333" y="49071"/>
                    </a:lnTo>
                    <a:lnTo>
                      <a:pt x="118205" y="49241"/>
                    </a:lnTo>
                    <a:lnTo>
                      <a:pt x="118077" y="49412"/>
                    </a:lnTo>
                    <a:lnTo>
                      <a:pt x="117928" y="49583"/>
                    </a:lnTo>
                    <a:lnTo>
                      <a:pt x="117779" y="49743"/>
                    </a:lnTo>
                    <a:lnTo>
                      <a:pt x="117619" y="49892"/>
                    </a:lnTo>
                    <a:lnTo>
                      <a:pt x="117459" y="50031"/>
                    </a:lnTo>
                    <a:lnTo>
                      <a:pt x="117288" y="50169"/>
                    </a:lnTo>
                    <a:lnTo>
                      <a:pt x="117107" y="50297"/>
                    </a:lnTo>
                    <a:lnTo>
                      <a:pt x="116925" y="50415"/>
                    </a:lnTo>
                    <a:lnTo>
                      <a:pt x="116733" y="50521"/>
                    </a:lnTo>
                    <a:lnTo>
                      <a:pt x="116541" y="50617"/>
                    </a:lnTo>
                    <a:lnTo>
                      <a:pt x="116339" y="50713"/>
                    </a:lnTo>
                    <a:lnTo>
                      <a:pt x="116136" y="50799"/>
                    </a:lnTo>
                    <a:lnTo>
                      <a:pt x="115923" y="50863"/>
                    </a:lnTo>
                    <a:lnTo>
                      <a:pt x="115709" y="50927"/>
                    </a:lnTo>
                    <a:lnTo>
                      <a:pt x="115485" y="50980"/>
                    </a:lnTo>
                    <a:lnTo>
                      <a:pt x="115261" y="51023"/>
                    </a:lnTo>
                    <a:lnTo>
                      <a:pt x="115037" y="51044"/>
                    </a:lnTo>
                    <a:lnTo>
                      <a:pt x="114813" y="51065"/>
                    </a:lnTo>
                    <a:lnTo>
                      <a:pt x="114579" y="51076"/>
                    </a:lnTo>
                    <a:lnTo>
                      <a:pt x="4545" y="51076"/>
                    </a:lnTo>
                    <a:lnTo>
                      <a:pt x="4545" y="51076"/>
                    </a:lnTo>
                    <a:lnTo>
                      <a:pt x="4310" y="51065"/>
                    </a:lnTo>
                    <a:lnTo>
                      <a:pt x="4076" y="51044"/>
                    </a:lnTo>
                    <a:lnTo>
                      <a:pt x="3852" y="51023"/>
                    </a:lnTo>
                    <a:lnTo>
                      <a:pt x="3628" y="50980"/>
                    </a:lnTo>
                    <a:lnTo>
                      <a:pt x="3414" y="50927"/>
                    </a:lnTo>
                    <a:lnTo>
                      <a:pt x="3190" y="50863"/>
                    </a:lnTo>
                    <a:lnTo>
                      <a:pt x="2988" y="50799"/>
                    </a:lnTo>
                    <a:lnTo>
                      <a:pt x="2774" y="50713"/>
                    </a:lnTo>
                    <a:lnTo>
                      <a:pt x="2582" y="50617"/>
                    </a:lnTo>
                    <a:lnTo>
                      <a:pt x="2380" y="50521"/>
                    </a:lnTo>
                    <a:lnTo>
                      <a:pt x="2188" y="50415"/>
                    </a:lnTo>
                    <a:lnTo>
                      <a:pt x="2006" y="50297"/>
                    </a:lnTo>
                    <a:lnTo>
                      <a:pt x="1836" y="50169"/>
                    </a:lnTo>
                    <a:lnTo>
                      <a:pt x="1654" y="50031"/>
                    </a:lnTo>
                    <a:lnTo>
                      <a:pt x="1494" y="49892"/>
                    </a:lnTo>
                    <a:lnTo>
                      <a:pt x="1334" y="49743"/>
                    </a:lnTo>
                    <a:lnTo>
                      <a:pt x="1185" y="49583"/>
                    </a:lnTo>
                    <a:lnTo>
                      <a:pt x="1046" y="49412"/>
                    </a:lnTo>
                    <a:lnTo>
                      <a:pt x="908" y="49241"/>
                    </a:lnTo>
                    <a:lnTo>
                      <a:pt x="780" y="49071"/>
                    </a:lnTo>
                    <a:lnTo>
                      <a:pt x="662" y="48879"/>
                    </a:lnTo>
                    <a:lnTo>
                      <a:pt x="556" y="48697"/>
                    </a:lnTo>
                    <a:lnTo>
                      <a:pt x="449" y="48495"/>
                    </a:lnTo>
                    <a:lnTo>
                      <a:pt x="364" y="48292"/>
                    </a:lnTo>
                    <a:lnTo>
                      <a:pt x="278" y="48089"/>
                    </a:lnTo>
                    <a:lnTo>
                      <a:pt x="204" y="47876"/>
                    </a:lnTo>
                    <a:lnTo>
                      <a:pt x="150" y="47663"/>
                    </a:lnTo>
                    <a:lnTo>
                      <a:pt x="97" y="47449"/>
                    </a:lnTo>
                    <a:lnTo>
                      <a:pt x="54" y="47225"/>
                    </a:lnTo>
                    <a:lnTo>
                      <a:pt x="22" y="47001"/>
                    </a:lnTo>
                    <a:lnTo>
                      <a:pt x="12" y="46767"/>
                    </a:lnTo>
                    <a:lnTo>
                      <a:pt x="1" y="46532"/>
                    </a:lnTo>
                    <a:lnTo>
                      <a:pt x="1" y="4545"/>
                    </a:lnTo>
                    <a:lnTo>
                      <a:pt x="1" y="4545"/>
                    </a:lnTo>
                    <a:lnTo>
                      <a:pt x="12" y="4310"/>
                    </a:lnTo>
                    <a:lnTo>
                      <a:pt x="22" y="4076"/>
                    </a:lnTo>
                    <a:lnTo>
                      <a:pt x="54" y="3852"/>
                    </a:lnTo>
                    <a:lnTo>
                      <a:pt x="97" y="3628"/>
                    </a:lnTo>
                    <a:lnTo>
                      <a:pt x="150" y="3414"/>
                    </a:lnTo>
                    <a:lnTo>
                      <a:pt x="204" y="3190"/>
                    </a:lnTo>
                    <a:lnTo>
                      <a:pt x="278" y="2988"/>
                    </a:lnTo>
                    <a:lnTo>
                      <a:pt x="364" y="2774"/>
                    </a:lnTo>
                    <a:lnTo>
                      <a:pt x="449" y="2582"/>
                    </a:lnTo>
                    <a:lnTo>
                      <a:pt x="556" y="2380"/>
                    </a:lnTo>
                    <a:lnTo>
                      <a:pt x="662" y="2188"/>
                    </a:lnTo>
                    <a:lnTo>
                      <a:pt x="780" y="2006"/>
                    </a:lnTo>
                    <a:lnTo>
                      <a:pt x="908" y="1836"/>
                    </a:lnTo>
                    <a:lnTo>
                      <a:pt x="1046" y="1654"/>
                    </a:lnTo>
                    <a:lnTo>
                      <a:pt x="1185" y="1494"/>
                    </a:lnTo>
                    <a:lnTo>
                      <a:pt x="1334" y="1334"/>
                    </a:lnTo>
                    <a:lnTo>
                      <a:pt x="1494" y="1185"/>
                    </a:lnTo>
                    <a:lnTo>
                      <a:pt x="1654" y="1046"/>
                    </a:lnTo>
                    <a:lnTo>
                      <a:pt x="1825" y="907"/>
                    </a:lnTo>
                    <a:lnTo>
                      <a:pt x="2006" y="779"/>
                    </a:lnTo>
                    <a:lnTo>
                      <a:pt x="2188" y="662"/>
                    </a:lnTo>
                    <a:lnTo>
                      <a:pt x="2380" y="555"/>
                    </a:lnTo>
                    <a:lnTo>
                      <a:pt x="2582" y="449"/>
                    </a:lnTo>
                    <a:lnTo>
                      <a:pt x="2774" y="363"/>
                    </a:lnTo>
                    <a:lnTo>
                      <a:pt x="2988" y="278"/>
                    </a:lnTo>
                    <a:lnTo>
                      <a:pt x="3190" y="203"/>
                    </a:lnTo>
                    <a:lnTo>
                      <a:pt x="3414" y="150"/>
                    </a:lnTo>
                    <a:lnTo>
                      <a:pt x="3628" y="97"/>
                    </a:lnTo>
                    <a:lnTo>
                      <a:pt x="3852" y="54"/>
                    </a:lnTo>
                    <a:lnTo>
                      <a:pt x="4076" y="22"/>
                    </a:lnTo>
                    <a:lnTo>
                      <a:pt x="4310" y="11"/>
                    </a:lnTo>
                    <a:lnTo>
                      <a:pt x="4545" y="1"/>
                    </a:lnTo>
                    <a:lnTo>
                      <a:pt x="45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>
                <a:off x="1863200" y="1262725"/>
                <a:ext cx="3893575" cy="355775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4231" extrusionOk="0">
                    <a:moveTo>
                      <a:pt x="0" y="0"/>
                    </a:moveTo>
                    <a:lnTo>
                      <a:pt x="155743" y="0"/>
                    </a:lnTo>
                    <a:lnTo>
                      <a:pt x="155743" y="14230"/>
                    </a:lnTo>
                    <a:lnTo>
                      <a:pt x="0" y="14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>
                <a:off x="2394716" y="-65224"/>
                <a:ext cx="2830575" cy="1981834"/>
              </a:xfrm>
              <a:custGeom>
                <a:avLst/>
                <a:gdLst/>
                <a:ahLst/>
                <a:cxnLst/>
                <a:rect l="l" t="t" r="r" b="b"/>
                <a:pathLst>
                  <a:path w="113223" h="67141" extrusionOk="0">
                    <a:moveTo>
                      <a:pt x="0" y="0"/>
                    </a:moveTo>
                    <a:lnTo>
                      <a:pt x="113223" y="0"/>
                    </a:lnTo>
                    <a:lnTo>
                      <a:pt x="113223" y="67140"/>
                    </a:lnTo>
                    <a:lnTo>
                      <a:pt x="0" y="67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2020525" y="1618475"/>
                <a:ext cx="3578925" cy="2131375"/>
              </a:xfrm>
              <a:custGeom>
                <a:avLst/>
                <a:gdLst/>
                <a:ahLst/>
                <a:cxnLst/>
                <a:rect l="l" t="t" r="r" b="b"/>
                <a:pathLst>
                  <a:path w="143157" h="85255" extrusionOk="0">
                    <a:moveTo>
                      <a:pt x="143156" y="0"/>
                    </a:moveTo>
                    <a:lnTo>
                      <a:pt x="143156" y="41048"/>
                    </a:lnTo>
                    <a:lnTo>
                      <a:pt x="140265" y="55481"/>
                    </a:lnTo>
                    <a:lnTo>
                      <a:pt x="71579" y="85254"/>
                    </a:lnTo>
                    <a:lnTo>
                      <a:pt x="2806" y="54201"/>
                    </a:lnTo>
                    <a:lnTo>
                      <a:pt x="1" y="41006"/>
                    </a:lnTo>
                    <a:lnTo>
                      <a:pt x="1" y="0"/>
                    </a:lnTo>
                    <a:lnTo>
                      <a:pt x="143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2085600" y="2876950"/>
                <a:ext cx="3448775" cy="1090225"/>
              </a:xfrm>
              <a:custGeom>
                <a:avLst/>
                <a:gdLst/>
                <a:ahLst/>
                <a:cxnLst/>
                <a:rect l="l" t="t" r="r" b="b"/>
                <a:pathLst>
                  <a:path w="137951" h="43609" extrusionOk="0">
                    <a:moveTo>
                      <a:pt x="137598" y="5345"/>
                    </a:moveTo>
                    <a:lnTo>
                      <a:pt x="128787" y="30243"/>
                    </a:lnTo>
                    <a:lnTo>
                      <a:pt x="128787" y="30243"/>
                    </a:lnTo>
                    <a:lnTo>
                      <a:pt x="128595" y="30776"/>
                    </a:lnTo>
                    <a:lnTo>
                      <a:pt x="128403" y="31288"/>
                    </a:lnTo>
                    <a:lnTo>
                      <a:pt x="128190" y="31790"/>
                    </a:lnTo>
                    <a:lnTo>
                      <a:pt x="127987" y="32270"/>
                    </a:lnTo>
                    <a:lnTo>
                      <a:pt x="127763" y="32750"/>
                    </a:lnTo>
                    <a:lnTo>
                      <a:pt x="127539" y="33208"/>
                    </a:lnTo>
                    <a:lnTo>
                      <a:pt x="127315" y="33656"/>
                    </a:lnTo>
                    <a:lnTo>
                      <a:pt x="127080" y="34094"/>
                    </a:lnTo>
                    <a:lnTo>
                      <a:pt x="126835" y="34510"/>
                    </a:lnTo>
                    <a:lnTo>
                      <a:pt x="126590" y="34926"/>
                    </a:lnTo>
                    <a:lnTo>
                      <a:pt x="126344" y="35320"/>
                    </a:lnTo>
                    <a:lnTo>
                      <a:pt x="126088" y="35704"/>
                    </a:lnTo>
                    <a:lnTo>
                      <a:pt x="125832" y="36078"/>
                    </a:lnTo>
                    <a:lnTo>
                      <a:pt x="125566" y="36440"/>
                    </a:lnTo>
                    <a:lnTo>
                      <a:pt x="125299" y="36793"/>
                    </a:lnTo>
                    <a:lnTo>
                      <a:pt x="125032" y="37134"/>
                    </a:lnTo>
                    <a:lnTo>
                      <a:pt x="124755" y="37465"/>
                    </a:lnTo>
                    <a:lnTo>
                      <a:pt x="124478" y="37785"/>
                    </a:lnTo>
                    <a:lnTo>
                      <a:pt x="124200" y="38094"/>
                    </a:lnTo>
                    <a:lnTo>
                      <a:pt x="123912" y="38393"/>
                    </a:lnTo>
                    <a:lnTo>
                      <a:pt x="123624" y="38681"/>
                    </a:lnTo>
                    <a:lnTo>
                      <a:pt x="123336" y="38958"/>
                    </a:lnTo>
                    <a:lnTo>
                      <a:pt x="123037" y="39225"/>
                    </a:lnTo>
                    <a:lnTo>
                      <a:pt x="122749" y="39481"/>
                    </a:lnTo>
                    <a:lnTo>
                      <a:pt x="122451" y="39726"/>
                    </a:lnTo>
                    <a:lnTo>
                      <a:pt x="122152" y="39961"/>
                    </a:lnTo>
                    <a:lnTo>
                      <a:pt x="121853" y="40195"/>
                    </a:lnTo>
                    <a:lnTo>
                      <a:pt x="121555" y="40409"/>
                    </a:lnTo>
                    <a:lnTo>
                      <a:pt x="121245" y="40622"/>
                    </a:lnTo>
                    <a:lnTo>
                      <a:pt x="120947" y="40825"/>
                    </a:lnTo>
                    <a:lnTo>
                      <a:pt x="120637" y="41017"/>
                    </a:lnTo>
                    <a:lnTo>
                      <a:pt x="120328" y="41198"/>
                    </a:lnTo>
                    <a:lnTo>
                      <a:pt x="120029" y="41379"/>
                    </a:lnTo>
                    <a:lnTo>
                      <a:pt x="119720" y="41540"/>
                    </a:lnTo>
                    <a:lnTo>
                      <a:pt x="119411" y="41700"/>
                    </a:lnTo>
                    <a:lnTo>
                      <a:pt x="119112" y="41849"/>
                    </a:lnTo>
                    <a:lnTo>
                      <a:pt x="118803" y="41998"/>
                    </a:lnTo>
                    <a:lnTo>
                      <a:pt x="118493" y="42137"/>
                    </a:lnTo>
                    <a:lnTo>
                      <a:pt x="117885" y="42382"/>
                    </a:lnTo>
                    <a:lnTo>
                      <a:pt x="117277" y="42606"/>
                    </a:lnTo>
                    <a:lnTo>
                      <a:pt x="116680" y="42809"/>
                    </a:lnTo>
                    <a:lnTo>
                      <a:pt x="116093" y="42980"/>
                    </a:lnTo>
                    <a:lnTo>
                      <a:pt x="115506" y="43129"/>
                    </a:lnTo>
                    <a:lnTo>
                      <a:pt x="114941" y="43246"/>
                    </a:lnTo>
                    <a:lnTo>
                      <a:pt x="114386" y="43353"/>
                    </a:lnTo>
                    <a:lnTo>
                      <a:pt x="113842" y="43438"/>
                    </a:lnTo>
                    <a:lnTo>
                      <a:pt x="113309" y="43502"/>
                    </a:lnTo>
                    <a:lnTo>
                      <a:pt x="112797" y="43556"/>
                    </a:lnTo>
                    <a:lnTo>
                      <a:pt x="112306" y="43588"/>
                    </a:lnTo>
                    <a:lnTo>
                      <a:pt x="111826" y="43609"/>
                    </a:lnTo>
                    <a:lnTo>
                      <a:pt x="111378" y="43609"/>
                    </a:lnTo>
                    <a:lnTo>
                      <a:pt x="26946" y="43609"/>
                    </a:lnTo>
                    <a:lnTo>
                      <a:pt x="26946" y="43609"/>
                    </a:lnTo>
                    <a:lnTo>
                      <a:pt x="26370" y="43598"/>
                    </a:lnTo>
                    <a:lnTo>
                      <a:pt x="25773" y="43577"/>
                    </a:lnTo>
                    <a:lnTo>
                      <a:pt x="25175" y="43524"/>
                    </a:lnTo>
                    <a:lnTo>
                      <a:pt x="24578" y="43449"/>
                    </a:lnTo>
                    <a:lnTo>
                      <a:pt x="23970" y="43353"/>
                    </a:lnTo>
                    <a:lnTo>
                      <a:pt x="23351" y="43225"/>
                    </a:lnTo>
                    <a:lnTo>
                      <a:pt x="22743" y="43086"/>
                    </a:lnTo>
                    <a:lnTo>
                      <a:pt x="22125" y="42916"/>
                    </a:lnTo>
                    <a:lnTo>
                      <a:pt x="21506" y="42724"/>
                    </a:lnTo>
                    <a:lnTo>
                      <a:pt x="20887" y="42500"/>
                    </a:lnTo>
                    <a:lnTo>
                      <a:pt x="20269" y="42265"/>
                    </a:lnTo>
                    <a:lnTo>
                      <a:pt x="19959" y="42126"/>
                    </a:lnTo>
                    <a:lnTo>
                      <a:pt x="19660" y="41988"/>
                    </a:lnTo>
                    <a:lnTo>
                      <a:pt x="19351" y="41849"/>
                    </a:lnTo>
                    <a:lnTo>
                      <a:pt x="19042" y="41700"/>
                    </a:lnTo>
                    <a:lnTo>
                      <a:pt x="18743" y="41540"/>
                    </a:lnTo>
                    <a:lnTo>
                      <a:pt x="18444" y="41369"/>
                    </a:lnTo>
                    <a:lnTo>
                      <a:pt x="18135" y="41198"/>
                    </a:lnTo>
                    <a:lnTo>
                      <a:pt x="17836" y="41017"/>
                    </a:lnTo>
                    <a:lnTo>
                      <a:pt x="17538" y="40835"/>
                    </a:lnTo>
                    <a:lnTo>
                      <a:pt x="17250" y="40633"/>
                    </a:lnTo>
                    <a:lnTo>
                      <a:pt x="16951" y="40441"/>
                    </a:lnTo>
                    <a:lnTo>
                      <a:pt x="16663" y="40227"/>
                    </a:lnTo>
                    <a:lnTo>
                      <a:pt x="16375" y="40014"/>
                    </a:lnTo>
                    <a:lnTo>
                      <a:pt x="16087" y="39790"/>
                    </a:lnTo>
                    <a:lnTo>
                      <a:pt x="15799" y="39555"/>
                    </a:lnTo>
                    <a:lnTo>
                      <a:pt x="15511" y="39321"/>
                    </a:lnTo>
                    <a:lnTo>
                      <a:pt x="15234" y="39075"/>
                    </a:lnTo>
                    <a:lnTo>
                      <a:pt x="14956" y="38819"/>
                    </a:lnTo>
                    <a:lnTo>
                      <a:pt x="14690" y="38563"/>
                    </a:lnTo>
                    <a:lnTo>
                      <a:pt x="14412" y="38286"/>
                    </a:lnTo>
                    <a:lnTo>
                      <a:pt x="14145" y="38009"/>
                    </a:lnTo>
                    <a:lnTo>
                      <a:pt x="13889" y="37731"/>
                    </a:lnTo>
                    <a:lnTo>
                      <a:pt x="13623" y="37433"/>
                    </a:lnTo>
                    <a:lnTo>
                      <a:pt x="13367" y="37134"/>
                    </a:lnTo>
                    <a:lnTo>
                      <a:pt x="13111" y="36825"/>
                    </a:lnTo>
                    <a:lnTo>
                      <a:pt x="12865" y="36504"/>
                    </a:lnTo>
                    <a:lnTo>
                      <a:pt x="12620" y="36184"/>
                    </a:lnTo>
                    <a:lnTo>
                      <a:pt x="12385" y="35843"/>
                    </a:lnTo>
                    <a:lnTo>
                      <a:pt x="12151" y="35502"/>
                    </a:lnTo>
                    <a:lnTo>
                      <a:pt x="11916" y="35150"/>
                    </a:lnTo>
                    <a:lnTo>
                      <a:pt x="11692" y="34787"/>
                    </a:lnTo>
                    <a:lnTo>
                      <a:pt x="11468" y="34424"/>
                    </a:lnTo>
                    <a:lnTo>
                      <a:pt x="11244" y="34040"/>
                    </a:lnTo>
                    <a:lnTo>
                      <a:pt x="11041" y="33656"/>
                    </a:lnTo>
                    <a:lnTo>
                      <a:pt x="10828" y="33262"/>
                    </a:lnTo>
                    <a:lnTo>
                      <a:pt x="10625" y="32856"/>
                    </a:lnTo>
                    <a:lnTo>
                      <a:pt x="10433" y="32451"/>
                    </a:lnTo>
                    <a:lnTo>
                      <a:pt x="10241" y="32024"/>
                    </a:lnTo>
                    <a:lnTo>
                      <a:pt x="10060" y="31598"/>
                    </a:lnTo>
                    <a:lnTo>
                      <a:pt x="9879" y="31149"/>
                    </a:lnTo>
                    <a:lnTo>
                      <a:pt x="9708" y="30701"/>
                    </a:lnTo>
                    <a:lnTo>
                      <a:pt x="9537" y="30243"/>
                    </a:lnTo>
                    <a:lnTo>
                      <a:pt x="278" y="4065"/>
                    </a:lnTo>
                    <a:lnTo>
                      <a:pt x="278" y="4065"/>
                    </a:lnTo>
                    <a:lnTo>
                      <a:pt x="203" y="3830"/>
                    </a:lnTo>
                    <a:lnTo>
                      <a:pt x="139" y="3596"/>
                    </a:lnTo>
                    <a:lnTo>
                      <a:pt x="86" y="3382"/>
                    </a:lnTo>
                    <a:lnTo>
                      <a:pt x="43" y="3158"/>
                    </a:lnTo>
                    <a:lnTo>
                      <a:pt x="22" y="2956"/>
                    </a:lnTo>
                    <a:lnTo>
                      <a:pt x="1" y="2753"/>
                    </a:lnTo>
                    <a:lnTo>
                      <a:pt x="11" y="2550"/>
                    </a:lnTo>
                    <a:lnTo>
                      <a:pt x="22" y="2358"/>
                    </a:lnTo>
                    <a:lnTo>
                      <a:pt x="43" y="2177"/>
                    </a:lnTo>
                    <a:lnTo>
                      <a:pt x="86" y="2006"/>
                    </a:lnTo>
                    <a:lnTo>
                      <a:pt x="139" y="1836"/>
                    </a:lnTo>
                    <a:lnTo>
                      <a:pt x="214" y="1665"/>
                    </a:lnTo>
                    <a:lnTo>
                      <a:pt x="289" y="1515"/>
                    </a:lnTo>
                    <a:lnTo>
                      <a:pt x="385" y="1366"/>
                    </a:lnTo>
                    <a:lnTo>
                      <a:pt x="491" y="1217"/>
                    </a:lnTo>
                    <a:lnTo>
                      <a:pt x="619" y="1089"/>
                    </a:lnTo>
                    <a:lnTo>
                      <a:pt x="747" y="961"/>
                    </a:lnTo>
                    <a:lnTo>
                      <a:pt x="897" y="833"/>
                    </a:lnTo>
                    <a:lnTo>
                      <a:pt x="1067" y="726"/>
                    </a:lnTo>
                    <a:lnTo>
                      <a:pt x="1238" y="619"/>
                    </a:lnTo>
                    <a:lnTo>
                      <a:pt x="1430" y="523"/>
                    </a:lnTo>
                    <a:lnTo>
                      <a:pt x="1643" y="438"/>
                    </a:lnTo>
                    <a:lnTo>
                      <a:pt x="1857" y="353"/>
                    </a:lnTo>
                    <a:lnTo>
                      <a:pt x="2091" y="278"/>
                    </a:lnTo>
                    <a:lnTo>
                      <a:pt x="2347" y="214"/>
                    </a:lnTo>
                    <a:lnTo>
                      <a:pt x="2614" y="161"/>
                    </a:lnTo>
                    <a:lnTo>
                      <a:pt x="2891" y="118"/>
                    </a:lnTo>
                    <a:lnTo>
                      <a:pt x="3179" y="75"/>
                    </a:lnTo>
                    <a:lnTo>
                      <a:pt x="3489" y="43"/>
                    </a:lnTo>
                    <a:lnTo>
                      <a:pt x="3809" y="22"/>
                    </a:lnTo>
                    <a:lnTo>
                      <a:pt x="4150" y="11"/>
                    </a:lnTo>
                    <a:lnTo>
                      <a:pt x="4502" y="1"/>
                    </a:lnTo>
                    <a:lnTo>
                      <a:pt x="133971" y="1"/>
                    </a:lnTo>
                    <a:lnTo>
                      <a:pt x="133971" y="1"/>
                    </a:lnTo>
                    <a:lnTo>
                      <a:pt x="134270" y="11"/>
                    </a:lnTo>
                    <a:lnTo>
                      <a:pt x="134558" y="33"/>
                    </a:lnTo>
                    <a:lnTo>
                      <a:pt x="134836" y="65"/>
                    </a:lnTo>
                    <a:lnTo>
                      <a:pt x="135102" y="107"/>
                    </a:lnTo>
                    <a:lnTo>
                      <a:pt x="135358" y="161"/>
                    </a:lnTo>
                    <a:lnTo>
                      <a:pt x="135604" y="235"/>
                    </a:lnTo>
                    <a:lnTo>
                      <a:pt x="135838" y="310"/>
                    </a:lnTo>
                    <a:lnTo>
                      <a:pt x="136062" y="406"/>
                    </a:lnTo>
                    <a:lnTo>
                      <a:pt x="136265" y="513"/>
                    </a:lnTo>
                    <a:lnTo>
                      <a:pt x="136468" y="619"/>
                    </a:lnTo>
                    <a:lnTo>
                      <a:pt x="136649" y="747"/>
                    </a:lnTo>
                    <a:lnTo>
                      <a:pt x="136830" y="886"/>
                    </a:lnTo>
                    <a:lnTo>
                      <a:pt x="136990" y="1025"/>
                    </a:lnTo>
                    <a:lnTo>
                      <a:pt x="137140" y="1185"/>
                    </a:lnTo>
                    <a:lnTo>
                      <a:pt x="137278" y="1345"/>
                    </a:lnTo>
                    <a:lnTo>
                      <a:pt x="137406" y="1526"/>
                    </a:lnTo>
                    <a:lnTo>
                      <a:pt x="137524" y="1708"/>
                    </a:lnTo>
                    <a:lnTo>
                      <a:pt x="137620" y="1900"/>
                    </a:lnTo>
                    <a:lnTo>
                      <a:pt x="137705" y="2092"/>
                    </a:lnTo>
                    <a:lnTo>
                      <a:pt x="137780" y="2305"/>
                    </a:lnTo>
                    <a:lnTo>
                      <a:pt x="137844" y="2518"/>
                    </a:lnTo>
                    <a:lnTo>
                      <a:pt x="137886" y="2742"/>
                    </a:lnTo>
                    <a:lnTo>
                      <a:pt x="137918" y="2977"/>
                    </a:lnTo>
                    <a:lnTo>
                      <a:pt x="137940" y="3212"/>
                    </a:lnTo>
                    <a:lnTo>
                      <a:pt x="137950" y="3457"/>
                    </a:lnTo>
                    <a:lnTo>
                      <a:pt x="137940" y="3713"/>
                    </a:lnTo>
                    <a:lnTo>
                      <a:pt x="137918" y="3969"/>
                    </a:lnTo>
                    <a:lnTo>
                      <a:pt x="137886" y="4236"/>
                    </a:lnTo>
                    <a:lnTo>
                      <a:pt x="137833" y="4502"/>
                    </a:lnTo>
                    <a:lnTo>
                      <a:pt x="137769" y="4780"/>
                    </a:lnTo>
                    <a:lnTo>
                      <a:pt x="137694" y="5057"/>
                    </a:lnTo>
                    <a:lnTo>
                      <a:pt x="137598" y="5345"/>
                    </a:lnTo>
                    <a:lnTo>
                      <a:pt x="137598" y="53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2458700" y="3037225"/>
                <a:ext cx="2702575" cy="821700"/>
              </a:xfrm>
              <a:custGeom>
                <a:avLst/>
                <a:gdLst/>
                <a:ahLst/>
                <a:cxnLst/>
                <a:rect l="l" t="t" r="r" b="b"/>
                <a:pathLst>
                  <a:path w="108103" h="32868" extrusionOk="0">
                    <a:moveTo>
                      <a:pt x="14636" y="32867"/>
                    </a:moveTo>
                    <a:lnTo>
                      <a:pt x="14636" y="32867"/>
                    </a:lnTo>
                    <a:lnTo>
                      <a:pt x="13964" y="32856"/>
                    </a:lnTo>
                    <a:lnTo>
                      <a:pt x="13601" y="32846"/>
                    </a:lnTo>
                    <a:lnTo>
                      <a:pt x="13238" y="32835"/>
                    </a:lnTo>
                    <a:lnTo>
                      <a:pt x="12854" y="32803"/>
                    </a:lnTo>
                    <a:lnTo>
                      <a:pt x="12470" y="32771"/>
                    </a:lnTo>
                    <a:lnTo>
                      <a:pt x="12076" y="32718"/>
                    </a:lnTo>
                    <a:lnTo>
                      <a:pt x="11670" y="32664"/>
                    </a:lnTo>
                    <a:lnTo>
                      <a:pt x="11265" y="32590"/>
                    </a:lnTo>
                    <a:lnTo>
                      <a:pt x="10860" y="32504"/>
                    </a:lnTo>
                    <a:lnTo>
                      <a:pt x="10454" y="32408"/>
                    </a:lnTo>
                    <a:lnTo>
                      <a:pt x="10038" y="32291"/>
                    </a:lnTo>
                    <a:lnTo>
                      <a:pt x="9633" y="32163"/>
                    </a:lnTo>
                    <a:lnTo>
                      <a:pt x="9217" y="32003"/>
                    </a:lnTo>
                    <a:lnTo>
                      <a:pt x="8811" y="31832"/>
                    </a:lnTo>
                    <a:lnTo>
                      <a:pt x="8417" y="31640"/>
                    </a:lnTo>
                    <a:lnTo>
                      <a:pt x="8022" y="31427"/>
                    </a:lnTo>
                    <a:lnTo>
                      <a:pt x="7638" y="31192"/>
                    </a:lnTo>
                    <a:lnTo>
                      <a:pt x="7446" y="31064"/>
                    </a:lnTo>
                    <a:lnTo>
                      <a:pt x="7265" y="30926"/>
                    </a:lnTo>
                    <a:lnTo>
                      <a:pt x="7073" y="30787"/>
                    </a:lnTo>
                    <a:lnTo>
                      <a:pt x="6891" y="30638"/>
                    </a:lnTo>
                    <a:lnTo>
                      <a:pt x="6710" y="30478"/>
                    </a:lnTo>
                    <a:lnTo>
                      <a:pt x="6539" y="30318"/>
                    </a:lnTo>
                    <a:lnTo>
                      <a:pt x="6369" y="30158"/>
                    </a:lnTo>
                    <a:lnTo>
                      <a:pt x="6198" y="29976"/>
                    </a:lnTo>
                    <a:lnTo>
                      <a:pt x="6027" y="29795"/>
                    </a:lnTo>
                    <a:lnTo>
                      <a:pt x="5867" y="29603"/>
                    </a:lnTo>
                    <a:lnTo>
                      <a:pt x="5718" y="29411"/>
                    </a:lnTo>
                    <a:lnTo>
                      <a:pt x="5558" y="29197"/>
                    </a:lnTo>
                    <a:lnTo>
                      <a:pt x="5409" y="28984"/>
                    </a:lnTo>
                    <a:lnTo>
                      <a:pt x="5270" y="28771"/>
                    </a:lnTo>
                    <a:lnTo>
                      <a:pt x="5121" y="28536"/>
                    </a:lnTo>
                    <a:lnTo>
                      <a:pt x="4993" y="28301"/>
                    </a:lnTo>
                    <a:lnTo>
                      <a:pt x="4865" y="28056"/>
                    </a:lnTo>
                    <a:lnTo>
                      <a:pt x="4736" y="27800"/>
                    </a:lnTo>
                    <a:lnTo>
                      <a:pt x="4619" y="27533"/>
                    </a:lnTo>
                    <a:lnTo>
                      <a:pt x="4502" y="27267"/>
                    </a:lnTo>
                    <a:lnTo>
                      <a:pt x="4395" y="26979"/>
                    </a:lnTo>
                    <a:lnTo>
                      <a:pt x="4288" y="26691"/>
                    </a:lnTo>
                    <a:lnTo>
                      <a:pt x="4192" y="26392"/>
                    </a:lnTo>
                    <a:lnTo>
                      <a:pt x="4096" y="26083"/>
                    </a:lnTo>
                    <a:lnTo>
                      <a:pt x="4022" y="25763"/>
                    </a:lnTo>
                    <a:lnTo>
                      <a:pt x="3936" y="25432"/>
                    </a:lnTo>
                    <a:lnTo>
                      <a:pt x="3872" y="25090"/>
                    </a:lnTo>
                    <a:lnTo>
                      <a:pt x="3808" y="24749"/>
                    </a:lnTo>
                    <a:lnTo>
                      <a:pt x="86" y="3062"/>
                    </a:lnTo>
                    <a:lnTo>
                      <a:pt x="86" y="3062"/>
                    </a:lnTo>
                    <a:lnTo>
                      <a:pt x="32" y="2710"/>
                    </a:lnTo>
                    <a:lnTo>
                      <a:pt x="11" y="2380"/>
                    </a:lnTo>
                    <a:lnTo>
                      <a:pt x="0" y="2060"/>
                    </a:lnTo>
                    <a:lnTo>
                      <a:pt x="11" y="1772"/>
                    </a:lnTo>
                    <a:lnTo>
                      <a:pt x="32" y="1633"/>
                    </a:lnTo>
                    <a:lnTo>
                      <a:pt x="54" y="1494"/>
                    </a:lnTo>
                    <a:lnTo>
                      <a:pt x="86" y="1366"/>
                    </a:lnTo>
                    <a:lnTo>
                      <a:pt x="118" y="1249"/>
                    </a:lnTo>
                    <a:lnTo>
                      <a:pt x="160" y="1132"/>
                    </a:lnTo>
                    <a:lnTo>
                      <a:pt x="203" y="1014"/>
                    </a:lnTo>
                    <a:lnTo>
                      <a:pt x="267" y="908"/>
                    </a:lnTo>
                    <a:lnTo>
                      <a:pt x="320" y="812"/>
                    </a:lnTo>
                    <a:lnTo>
                      <a:pt x="395" y="716"/>
                    </a:lnTo>
                    <a:lnTo>
                      <a:pt x="470" y="620"/>
                    </a:lnTo>
                    <a:lnTo>
                      <a:pt x="555" y="534"/>
                    </a:lnTo>
                    <a:lnTo>
                      <a:pt x="640" y="460"/>
                    </a:lnTo>
                    <a:lnTo>
                      <a:pt x="736" y="385"/>
                    </a:lnTo>
                    <a:lnTo>
                      <a:pt x="843" y="321"/>
                    </a:lnTo>
                    <a:lnTo>
                      <a:pt x="960" y="257"/>
                    </a:lnTo>
                    <a:lnTo>
                      <a:pt x="1078" y="203"/>
                    </a:lnTo>
                    <a:lnTo>
                      <a:pt x="1206" y="161"/>
                    </a:lnTo>
                    <a:lnTo>
                      <a:pt x="1344" y="118"/>
                    </a:lnTo>
                    <a:lnTo>
                      <a:pt x="1494" y="86"/>
                    </a:lnTo>
                    <a:lnTo>
                      <a:pt x="1643" y="54"/>
                    </a:lnTo>
                    <a:lnTo>
                      <a:pt x="1803" y="33"/>
                    </a:lnTo>
                    <a:lnTo>
                      <a:pt x="1974" y="11"/>
                    </a:lnTo>
                    <a:lnTo>
                      <a:pt x="2155" y="1"/>
                    </a:lnTo>
                    <a:lnTo>
                      <a:pt x="2336" y="1"/>
                    </a:lnTo>
                    <a:lnTo>
                      <a:pt x="105767" y="1"/>
                    </a:lnTo>
                    <a:lnTo>
                      <a:pt x="105767" y="1"/>
                    </a:lnTo>
                    <a:lnTo>
                      <a:pt x="105948" y="1"/>
                    </a:lnTo>
                    <a:lnTo>
                      <a:pt x="106129" y="11"/>
                    </a:lnTo>
                    <a:lnTo>
                      <a:pt x="106300" y="33"/>
                    </a:lnTo>
                    <a:lnTo>
                      <a:pt x="106460" y="54"/>
                    </a:lnTo>
                    <a:lnTo>
                      <a:pt x="106620" y="86"/>
                    </a:lnTo>
                    <a:lnTo>
                      <a:pt x="106759" y="118"/>
                    </a:lnTo>
                    <a:lnTo>
                      <a:pt x="106897" y="161"/>
                    </a:lnTo>
                    <a:lnTo>
                      <a:pt x="107025" y="203"/>
                    </a:lnTo>
                    <a:lnTo>
                      <a:pt x="107143" y="257"/>
                    </a:lnTo>
                    <a:lnTo>
                      <a:pt x="107260" y="321"/>
                    </a:lnTo>
                    <a:lnTo>
                      <a:pt x="107367" y="385"/>
                    </a:lnTo>
                    <a:lnTo>
                      <a:pt x="107463" y="460"/>
                    </a:lnTo>
                    <a:lnTo>
                      <a:pt x="107559" y="534"/>
                    </a:lnTo>
                    <a:lnTo>
                      <a:pt x="107633" y="620"/>
                    </a:lnTo>
                    <a:lnTo>
                      <a:pt x="107719" y="716"/>
                    </a:lnTo>
                    <a:lnTo>
                      <a:pt x="107783" y="812"/>
                    </a:lnTo>
                    <a:lnTo>
                      <a:pt x="107847" y="908"/>
                    </a:lnTo>
                    <a:lnTo>
                      <a:pt x="107900" y="1014"/>
                    </a:lnTo>
                    <a:lnTo>
                      <a:pt x="107953" y="1132"/>
                    </a:lnTo>
                    <a:lnTo>
                      <a:pt x="107985" y="1249"/>
                    </a:lnTo>
                    <a:lnTo>
                      <a:pt x="108028" y="1366"/>
                    </a:lnTo>
                    <a:lnTo>
                      <a:pt x="108049" y="1494"/>
                    </a:lnTo>
                    <a:lnTo>
                      <a:pt x="108081" y="1633"/>
                    </a:lnTo>
                    <a:lnTo>
                      <a:pt x="108092" y="1772"/>
                    </a:lnTo>
                    <a:lnTo>
                      <a:pt x="108103" y="2060"/>
                    </a:lnTo>
                    <a:lnTo>
                      <a:pt x="108103" y="2380"/>
                    </a:lnTo>
                    <a:lnTo>
                      <a:pt x="108071" y="2710"/>
                    </a:lnTo>
                    <a:lnTo>
                      <a:pt x="108017" y="3062"/>
                    </a:lnTo>
                    <a:lnTo>
                      <a:pt x="104305" y="24749"/>
                    </a:lnTo>
                    <a:lnTo>
                      <a:pt x="104305" y="24749"/>
                    </a:lnTo>
                    <a:lnTo>
                      <a:pt x="104241" y="25090"/>
                    </a:lnTo>
                    <a:lnTo>
                      <a:pt x="104167" y="25432"/>
                    </a:lnTo>
                    <a:lnTo>
                      <a:pt x="104092" y="25763"/>
                    </a:lnTo>
                    <a:lnTo>
                      <a:pt x="104007" y="26083"/>
                    </a:lnTo>
                    <a:lnTo>
                      <a:pt x="103911" y="26392"/>
                    </a:lnTo>
                    <a:lnTo>
                      <a:pt x="103815" y="26691"/>
                    </a:lnTo>
                    <a:lnTo>
                      <a:pt x="103708" y="26979"/>
                    </a:lnTo>
                    <a:lnTo>
                      <a:pt x="103601" y="27267"/>
                    </a:lnTo>
                    <a:lnTo>
                      <a:pt x="103495" y="27533"/>
                    </a:lnTo>
                    <a:lnTo>
                      <a:pt x="103367" y="27800"/>
                    </a:lnTo>
                    <a:lnTo>
                      <a:pt x="103239" y="28056"/>
                    </a:lnTo>
                    <a:lnTo>
                      <a:pt x="103111" y="28301"/>
                    </a:lnTo>
                    <a:lnTo>
                      <a:pt x="102972" y="28536"/>
                    </a:lnTo>
                    <a:lnTo>
                      <a:pt x="102833" y="28771"/>
                    </a:lnTo>
                    <a:lnTo>
                      <a:pt x="102694" y="28984"/>
                    </a:lnTo>
                    <a:lnTo>
                      <a:pt x="102545" y="29197"/>
                    </a:lnTo>
                    <a:lnTo>
                      <a:pt x="102385" y="29411"/>
                    </a:lnTo>
                    <a:lnTo>
                      <a:pt x="102225" y="29603"/>
                    </a:lnTo>
                    <a:lnTo>
                      <a:pt x="102065" y="29795"/>
                    </a:lnTo>
                    <a:lnTo>
                      <a:pt x="101894" y="29976"/>
                    </a:lnTo>
                    <a:lnTo>
                      <a:pt x="101734" y="30158"/>
                    </a:lnTo>
                    <a:lnTo>
                      <a:pt x="101553" y="30318"/>
                    </a:lnTo>
                    <a:lnTo>
                      <a:pt x="101382" y="30478"/>
                    </a:lnTo>
                    <a:lnTo>
                      <a:pt x="101201" y="30638"/>
                    </a:lnTo>
                    <a:lnTo>
                      <a:pt x="101020" y="30787"/>
                    </a:lnTo>
                    <a:lnTo>
                      <a:pt x="100838" y="30926"/>
                    </a:lnTo>
                    <a:lnTo>
                      <a:pt x="100646" y="31064"/>
                    </a:lnTo>
                    <a:lnTo>
                      <a:pt x="100454" y="31192"/>
                    </a:lnTo>
                    <a:lnTo>
                      <a:pt x="100070" y="31427"/>
                    </a:lnTo>
                    <a:lnTo>
                      <a:pt x="99676" y="31640"/>
                    </a:lnTo>
                    <a:lnTo>
                      <a:pt x="99270" y="31832"/>
                    </a:lnTo>
                    <a:lnTo>
                      <a:pt x="98865" y="32003"/>
                    </a:lnTo>
                    <a:lnTo>
                      <a:pt x="98460" y="32163"/>
                    </a:lnTo>
                    <a:lnTo>
                      <a:pt x="98044" y="32291"/>
                    </a:lnTo>
                    <a:lnTo>
                      <a:pt x="97638" y="32408"/>
                    </a:lnTo>
                    <a:lnTo>
                      <a:pt x="97222" y="32504"/>
                    </a:lnTo>
                    <a:lnTo>
                      <a:pt x="96817" y="32590"/>
                    </a:lnTo>
                    <a:lnTo>
                      <a:pt x="96411" y="32664"/>
                    </a:lnTo>
                    <a:lnTo>
                      <a:pt x="96017" y="32718"/>
                    </a:lnTo>
                    <a:lnTo>
                      <a:pt x="95622" y="32771"/>
                    </a:lnTo>
                    <a:lnTo>
                      <a:pt x="95238" y="32803"/>
                    </a:lnTo>
                    <a:lnTo>
                      <a:pt x="94854" y="32835"/>
                    </a:lnTo>
                    <a:lnTo>
                      <a:pt x="94491" y="32846"/>
                    </a:lnTo>
                    <a:lnTo>
                      <a:pt x="94139" y="32856"/>
                    </a:lnTo>
                    <a:lnTo>
                      <a:pt x="93478" y="32867"/>
                    </a:lnTo>
                    <a:lnTo>
                      <a:pt x="14636" y="328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2020525" y="1522475"/>
                <a:ext cx="3578925" cy="1260625"/>
              </a:xfrm>
              <a:custGeom>
                <a:avLst/>
                <a:gdLst/>
                <a:ahLst/>
                <a:cxnLst/>
                <a:rect l="l" t="t" r="r" b="b"/>
                <a:pathLst>
                  <a:path w="143157" h="50425" extrusionOk="0">
                    <a:moveTo>
                      <a:pt x="5580" y="0"/>
                    </a:moveTo>
                    <a:lnTo>
                      <a:pt x="16204" y="0"/>
                    </a:lnTo>
                    <a:lnTo>
                      <a:pt x="16204" y="0"/>
                    </a:lnTo>
                    <a:lnTo>
                      <a:pt x="16716" y="11"/>
                    </a:lnTo>
                    <a:lnTo>
                      <a:pt x="17186" y="21"/>
                    </a:lnTo>
                    <a:lnTo>
                      <a:pt x="17410" y="43"/>
                    </a:lnTo>
                    <a:lnTo>
                      <a:pt x="17634" y="64"/>
                    </a:lnTo>
                    <a:lnTo>
                      <a:pt x="17847" y="96"/>
                    </a:lnTo>
                    <a:lnTo>
                      <a:pt x="18050" y="139"/>
                    </a:lnTo>
                    <a:lnTo>
                      <a:pt x="18253" y="181"/>
                    </a:lnTo>
                    <a:lnTo>
                      <a:pt x="18434" y="235"/>
                    </a:lnTo>
                    <a:lnTo>
                      <a:pt x="18626" y="299"/>
                    </a:lnTo>
                    <a:lnTo>
                      <a:pt x="18797" y="373"/>
                    </a:lnTo>
                    <a:lnTo>
                      <a:pt x="18967" y="459"/>
                    </a:lnTo>
                    <a:lnTo>
                      <a:pt x="19138" y="555"/>
                    </a:lnTo>
                    <a:lnTo>
                      <a:pt x="19298" y="661"/>
                    </a:lnTo>
                    <a:lnTo>
                      <a:pt x="19447" y="779"/>
                    </a:lnTo>
                    <a:lnTo>
                      <a:pt x="19597" y="917"/>
                    </a:lnTo>
                    <a:lnTo>
                      <a:pt x="19746" y="1067"/>
                    </a:lnTo>
                    <a:lnTo>
                      <a:pt x="19885" y="1238"/>
                    </a:lnTo>
                    <a:lnTo>
                      <a:pt x="20013" y="1419"/>
                    </a:lnTo>
                    <a:lnTo>
                      <a:pt x="20141" y="1611"/>
                    </a:lnTo>
                    <a:lnTo>
                      <a:pt x="20269" y="1835"/>
                    </a:lnTo>
                    <a:lnTo>
                      <a:pt x="20386" y="2070"/>
                    </a:lnTo>
                    <a:lnTo>
                      <a:pt x="20503" y="2315"/>
                    </a:lnTo>
                    <a:lnTo>
                      <a:pt x="20621" y="2592"/>
                    </a:lnTo>
                    <a:lnTo>
                      <a:pt x="20727" y="2880"/>
                    </a:lnTo>
                    <a:lnTo>
                      <a:pt x="20834" y="3200"/>
                    </a:lnTo>
                    <a:lnTo>
                      <a:pt x="20930" y="3531"/>
                    </a:lnTo>
                    <a:lnTo>
                      <a:pt x="21037" y="3894"/>
                    </a:lnTo>
                    <a:lnTo>
                      <a:pt x="21133" y="4278"/>
                    </a:lnTo>
                    <a:lnTo>
                      <a:pt x="21229" y="4683"/>
                    </a:lnTo>
                    <a:lnTo>
                      <a:pt x="21314" y="5110"/>
                    </a:lnTo>
                    <a:lnTo>
                      <a:pt x="21314" y="5110"/>
                    </a:lnTo>
                    <a:lnTo>
                      <a:pt x="21538" y="6134"/>
                    </a:lnTo>
                    <a:lnTo>
                      <a:pt x="21783" y="7158"/>
                    </a:lnTo>
                    <a:lnTo>
                      <a:pt x="22050" y="8171"/>
                    </a:lnTo>
                    <a:lnTo>
                      <a:pt x="22349" y="9163"/>
                    </a:lnTo>
                    <a:lnTo>
                      <a:pt x="22658" y="10155"/>
                    </a:lnTo>
                    <a:lnTo>
                      <a:pt x="23000" y="11126"/>
                    </a:lnTo>
                    <a:lnTo>
                      <a:pt x="23352" y="12097"/>
                    </a:lnTo>
                    <a:lnTo>
                      <a:pt x="23736" y="13046"/>
                    </a:lnTo>
                    <a:lnTo>
                      <a:pt x="24141" y="13996"/>
                    </a:lnTo>
                    <a:lnTo>
                      <a:pt x="24568" y="14924"/>
                    </a:lnTo>
                    <a:lnTo>
                      <a:pt x="25005" y="15841"/>
                    </a:lnTo>
                    <a:lnTo>
                      <a:pt x="25474" y="16748"/>
                    </a:lnTo>
                    <a:lnTo>
                      <a:pt x="25954" y="17644"/>
                    </a:lnTo>
                    <a:lnTo>
                      <a:pt x="26466" y="18529"/>
                    </a:lnTo>
                    <a:lnTo>
                      <a:pt x="26989" y="19404"/>
                    </a:lnTo>
                    <a:lnTo>
                      <a:pt x="27533" y="20257"/>
                    </a:lnTo>
                    <a:lnTo>
                      <a:pt x="28099" y="21100"/>
                    </a:lnTo>
                    <a:lnTo>
                      <a:pt x="28685" y="21932"/>
                    </a:lnTo>
                    <a:lnTo>
                      <a:pt x="29293" y="22743"/>
                    </a:lnTo>
                    <a:lnTo>
                      <a:pt x="29912" y="23554"/>
                    </a:lnTo>
                    <a:lnTo>
                      <a:pt x="30552" y="24343"/>
                    </a:lnTo>
                    <a:lnTo>
                      <a:pt x="31213" y="25122"/>
                    </a:lnTo>
                    <a:lnTo>
                      <a:pt x="31885" y="25879"/>
                    </a:lnTo>
                    <a:lnTo>
                      <a:pt x="32579" y="26626"/>
                    </a:lnTo>
                    <a:lnTo>
                      <a:pt x="33294" y="27362"/>
                    </a:lnTo>
                    <a:lnTo>
                      <a:pt x="34019" y="28077"/>
                    </a:lnTo>
                    <a:lnTo>
                      <a:pt x="34766" y="28781"/>
                    </a:lnTo>
                    <a:lnTo>
                      <a:pt x="35523" y="29463"/>
                    </a:lnTo>
                    <a:lnTo>
                      <a:pt x="36302" y="30135"/>
                    </a:lnTo>
                    <a:lnTo>
                      <a:pt x="37091" y="30797"/>
                    </a:lnTo>
                    <a:lnTo>
                      <a:pt x="37902" y="31437"/>
                    </a:lnTo>
                    <a:lnTo>
                      <a:pt x="38723" y="32056"/>
                    </a:lnTo>
                    <a:lnTo>
                      <a:pt x="39566" y="32664"/>
                    </a:lnTo>
                    <a:lnTo>
                      <a:pt x="40419" y="33261"/>
                    </a:lnTo>
                    <a:lnTo>
                      <a:pt x="41283" y="33837"/>
                    </a:lnTo>
                    <a:lnTo>
                      <a:pt x="42169" y="34392"/>
                    </a:lnTo>
                    <a:lnTo>
                      <a:pt x="43065" y="34936"/>
                    </a:lnTo>
                    <a:lnTo>
                      <a:pt x="43971" y="35458"/>
                    </a:lnTo>
                    <a:lnTo>
                      <a:pt x="44900" y="35960"/>
                    </a:lnTo>
                    <a:lnTo>
                      <a:pt x="45838" y="36451"/>
                    </a:lnTo>
                    <a:lnTo>
                      <a:pt x="46788" y="36931"/>
                    </a:lnTo>
                    <a:lnTo>
                      <a:pt x="47748" y="37379"/>
                    </a:lnTo>
                    <a:lnTo>
                      <a:pt x="48718" y="37816"/>
                    </a:lnTo>
                    <a:lnTo>
                      <a:pt x="49711" y="38232"/>
                    </a:lnTo>
                    <a:lnTo>
                      <a:pt x="50703" y="38637"/>
                    </a:lnTo>
                    <a:lnTo>
                      <a:pt x="51716" y="39011"/>
                    </a:lnTo>
                    <a:lnTo>
                      <a:pt x="52740" y="39373"/>
                    </a:lnTo>
                    <a:lnTo>
                      <a:pt x="53775" y="39715"/>
                    </a:lnTo>
                    <a:lnTo>
                      <a:pt x="54820" y="40045"/>
                    </a:lnTo>
                    <a:lnTo>
                      <a:pt x="55866" y="40344"/>
                    </a:lnTo>
                    <a:lnTo>
                      <a:pt x="56932" y="40632"/>
                    </a:lnTo>
                    <a:lnTo>
                      <a:pt x="58010" y="40888"/>
                    </a:lnTo>
                    <a:lnTo>
                      <a:pt x="59098" y="41134"/>
                    </a:lnTo>
                    <a:lnTo>
                      <a:pt x="60186" y="41358"/>
                    </a:lnTo>
                    <a:lnTo>
                      <a:pt x="61285" y="41560"/>
                    </a:lnTo>
                    <a:lnTo>
                      <a:pt x="62405" y="41752"/>
                    </a:lnTo>
                    <a:lnTo>
                      <a:pt x="63525" y="41912"/>
                    </a:lnTo>
                    <a:lnTo>
                      <a:pt x="64645" y="42051"/>
                    </a:lnTo>
                    <a:lnTo>
                      <a:pt x="65786" y="42168"/>
                    </a:lnTo>
                    <a:lnTo>
                      <a:pt x="66928" y="42264"/>
                    </a:lnTo>
                    <a:lnTo>
                      <a:pt x="68080" y="42350"/>
                    </a:lnTo>
                    <a:lnTo>
                      <a:pt x="69242" y="42403"/>
                    </a:lnTo>
                    <a:lnTo>
                      <a:pt x="70405" y="42435"/>
                    </a:lnTo>
                    <a:lnTo>
                      <a:pt x="71579" y="42446"/>
                    </a:lnTo>
                    <a:lnTo>
                      <a:pt x="71579" y="42446"/>
                    </a:lnTo>
                    <a:lnTo>
                      <a:pt x="72752" y="42435"/>
                    </a:lnTo>
                    <a:lnTo>
                      <a:pt x="73925" y="42403"/>
                    </a:lnTo>
                    <a:lnTo>
                      <a:pt x="75088" y="42350"/>
                    </a:lnTo>
                    <a:lnTo>
                      <a:pt x="76251" y="42264"/>
                    </a:lnTo>
                    <a:lnTo>
                      <a:pt x="77392" y="42168"/>
                    </a:lnTo>
                    <a:lnTo>
                      <a:pt x="78534" y="42051"/>
                    </a:lnTo>
                    <a:lnTo>
                      <a:pt x="79664" y="41912"/>
                    </a:lnTo>
                    <a:lnTo>
                      <a:pt x="80795" y="41742"/>
                    </a:lnTo>
                    <a:lnTo>
                      <a:pt x="81915" y="41560"/>
                    </a:lnTo>
                    <a:lnTo>
                      <a:pt x="83014" y="41358"/>
                    </a:lnTo>
                    <a:lnTo>
                      <a:pt x="84113" y="41134"/>
                    </a:lnTo>
                    <a:lnTo>
                      <a:pt x="85211" y="40888"/>
                    </a:lnTo>
                    <a:lnTo>
                      <a:pt x="86289" y="40621"/>
                    </a:lnTo>
                    <a:lnTo>
                      <a:pt x="87355" y="40333"/>
                    </a:lnTo>
                    <a:lnTo>
                      <a:pt x="88412" y="40035"/>
                    </a:lnTo>
                    <a:lnTo>
                      <a:pt x="89468" y="39704"/>
                    </a:lnTo>
                    <a:lnTo>
                      <a:pt x="90502" y="39363"/>
                    </a:lnTo>
                    <a:lnTo>
                      <a:pt x="91526" y="39000"/>
                    </a:lnTo>
                    <a:lnTo>
                      <a:pt x="92550" y="38616"/>
                    </a:lnTo>
                    <a:lnTo>
                      <a:pt x="93553" y="38211"/>
                    </a:lnTo>
                    <a:lnTo>
                      <a:pt x="94545" y="37795"/>
                    </a:lnTo>
                    <a:lnTo>
                      <a:pt x="95527" y="37357"/>
                    </a:lnTo>
                    <a:lnTo>
                      <a:pt x="96487" y="36899"/>
                    </a:lnTo>
                    <a:lnTo>
                      <a:pt x="97447" y="36429"/>
                    </a:lnTo>
                    <a:lnTo>
                      <a:pt x="98385" y="35939"/>
                    </a:lnTo>
                    <a:lnTo>
                      <a:pt x="99314" y="35426"/>
                    </a:lnTo>
                    <a:lnTo>
                      <a:pt x="100231" y="34904"/>
                    </a:lnTo>
                    <a:lnTo>
                      <a:pt x="101138" y="34360"/>
                    </a:lnTo>
                    <a:lnTo>
                      <a:pt x="102023" y="33794"/>
                    </a:lnTo>
                    <a:lnTo>
                      <a:pt x="102887" y="33218"/>
                    </a:lnTo>
                    <a:lnTo>
                      <a:pt x="103751" y="32621"/>
                    </a:lnTo>
                    <a:lnTo>
                      <a:pt x="104594" y="32013"/>
                    </a:lnTo>
                    <a:lnTo>
                      <a:pt x="105415" y="31384"/>
                    </a:lnTo>
                    <a:lnTo>
                      <a:pt x="106226" y="30743"/>
                    </a:lnTo>
                    <a:lnTo>
                      <a:pt x="107026" y="30082"/>
                    </a:lnTo>
                    <a:lnTo>
                      <a:pt x="107805" y="29410"/>
                    </a:lnTo>
                    <a:lnTo>
                      <a:pt x="108573" y="28717"/>
                    </a:lnTo>
                    <a:lnTo>
                      <a:pt x="109309" y="28013"/>
                    </a:lnTo>
                    <a:lnTo>
                      <a:pt x="110045" y="27287"/>
                    </a:lnTo>
                    <a:lnTo>
                      <a:pt x="110760" y="26551"/>
                    </a:lnTo>
                    <a:lnTo>
                      <a:pt x="111453" y="25804"/>
                    </a:lnTo>
                    <a:lnTo>
                      <a:pt x="112125" y="25036"/>
                    </a:lnTo>
                    <a:lnTo>
                      <a:pt x="112786" y="24258"/>
                    </a:lnTo>
                    <a:lnTo>
                      <a:pt x="113426" y="23468"/>
                    </a:lnTo>
                    <a:lnTo>
                      <a:pt x="114045" y="22658"/>
                    </a:lnTo>
                    <a:lnTo>
                      <a:pt x="114642" y="21836"/>
                    </a:lnTo>
                    <a:lnTo>
                      <a:pt x="115229" y="21004"/>
                    </a:lnTo>
                    <a:lnTo>
                      <a:pt x="115784" y="20151"/>
                    </a:lnTo>
                    <a:lnTo>
                      <a:pt x="116328" y="19287"/>
                    </a:lnTo>
                    <a:lnTo>
                      <a:pt x="116851" y="18412"/>
                    </a:lnTo>
                    <a:lnTo>
                      <a:pt x="117352" y="17527"/>
                    </a:lnTo>
                    <a:lnTo>
                      <a:pt x="117832" y="16631"/>
                    </a:lnTo>
                    <a:lnTo>
                      <a:pt x="118291" y="15713"/>
                    </a:lnTo>
                    <a:lnTo>
                      <a:pt x="118739" y="14796"/>
                    </a:lnTo>
                    <a:lnTo>
                      <a:pt x="119155" y="13857"/>
                    </a:lnTo>
                    <a:lnTo>
                      <a:pt x="119549" y="12908"/>
                    </a:lnTo>
                    <a:lnTo>
                      <a:pt x="119923" y="11948"/>
                    </a:lnTo>
                    <a:lnTo>
                      <a:pt x="120264" y="10977"/>
                    </a:lnTo>
                    <a:lnTo>
                      <a:pt x="120595" y="9995"/>
                    </a:lnTo>
                    <a:lnTo>
                      <a:pt x="120904" y="8993"/>
                    </a:lnTo>
                    <a:lnTo>
                      <a:pt x="121182" y="7990"/>
                    </a:lnTo>
                    <a:lnTo>
                      <a:pt x="121310" y="7489"/>
                    </a:lnTo>
                    <a:lnTo>
                      <a:pt x="121438" y="6977"/>
                    </a:lnTo>
                    <a:lnTo>
                      <a:pt x="121555" y="6465"/>
                    </a:lnTo>
                    <a:lnTo>
                      <a:pt x="121672" y="5953"/>
                    </a:lnTo>
                    <a:lnTo>
                      <a:pt x="121779" y="5430"/>
                    </a:lnTo>
                    <a:lnTo>
                      <a:pt x="121886" y="4918"/>
                    </a:lnTo>
                    <a:lnTo>
                      <a:pt x="121886" y="4918"/>
                    </a:lnTo>
                    <a:lnTo>
                      <a:pt x="121950" y="4566"/>
                    </a:lnTo>
                    <a:lnTo>
                      <a:pt x="122035" y="4235"/>
                    </a:lnTo>
                    <a:lnTo>
                      <a:pt x="122131" y="3915"/>
                    </a:lnTo>
                    <a:lnTo>
                      <a:pt x="122227" y="3606"/>
                    </a:lnTo>
                    <a:lnTo>
                      <a:pt x="122334" y="3318"/>
                    </a:lnTo>
                    <a:lnTo>
                      <a:pt x="122440" y="3051"/>
                    </a:lnTo>
                    <a:lnTo>
                      <a:pt x="122568" y="2784"/>
                    </a:lnTo>
                    <a:lnTo>
                      <a:pt x="122696" y="2539"/>
                    </a:lnTo>
                    <a:lnTo>
                      <a:pt x="122824" y="2304"/>
                    </a:lnTo>
                    <a:lnTo>
                      <a:pt x="122963" y="2091"/>
                    </a:lnTo>
                    <a:lnTo>
                      <a:pt x="123112" y="1878"/>
                    </a:lnTo>
                    <a:lnTo>
                      <a:pt x="123251" y="1686"/>
                    </a:lnTo>
                    <a:lnTo>
                      <a:pt x="123411" y="1504"/>
                    </a:lnTo>
                    <a:lnTo>
                      <a:pt x="123560" y="1334"/>
                    </a:lnTo>
                    <a:lnTo>
                      <a:pt x="123731" y="1174"/>
                    </a:lnTo>
                    <a:lnTo>
                      <a:pt x="123891" y="1024"/>
                    </a:lnTo>
                    <a:lnTo>
                      <a:pt x="124051" y="896"/>
                    </a:lnTo>
                    <a:lnTo>
                      <a:pt x="124222" y="768"/>
                    </a:lnTo>
                    <a:lnTo>
                      <a:pt x="124392" y="651"/>
                    </a:lnTo>
                    <a:lnTo>
                      <a:pt x="124563" y="555"/>
                    </a:lnTo>
                    <a:lnTo>
                      <a:pt x="124734" y="459"/>
                    </a:lnTo>
                    <a:lnTo>
                      <a:pt x="124904" y="373"/>
                    </a:lnTo>
                    <a:lnTo>
                      <a:pt x="125075" y="299"/>
                    </a:lnTo>
                    <a:lnTo>
                      <a:pt x="125246" y="235"/>
                    </a:lnTo>
                    <a:lnTo>
                      <a:pt x="125416" y="171"/>
                    </a:lnTo>
                    <a:lnTo>
                      <a:pt x="125587" y="128"/>
                    </a:lnTo>
                    <a:lnTo>
                      <a:pt x="125758" y="85"/>
                    </a:lnTo>
                    <a:lnTo>
                      <a:pt x="125918" y="53"/>
                    </a:lnTo>
                    <a:lnTo>
                      <a:pt x="126089" y="32"/>
                    </a:lnTo>
                    <a:lnTo>
                      <a:pt x="126238" y="11"/>
                    </a:lnTo>
                    <a:lnTo>
                      <a:pt x="126398" y="0"/>
                    </a:lnTo>
                    <a:lnTo>
                      <a:pt x="126547" y="0"/>
                    </a:lnTo>
                    <a:lnTo>
                      <a:pt x="137588" y="0"/>
                    </a:lnTo>
                    <a:lnTo>
                      <a:pt x="137588" y="0"/>
                    </a:lnTo>
                    <a:lnTo>
                      <a:pt x="137865" y="11"/>
                    </a:lnTo>
                    <a:lnTo>
                      <a:pt x="138153" y="32"/>
                    </a:lnTo>
                    <a:lnTo>
                      <a:pt x="138431" y="64"/>
                    </a:lnTo>
                    <a:lnTo>
                      <a:pt x="138708" y="117"/>
                    </a:lnTo>
                    <a:lnTo>
                      <a:pt x="138975" y="181"/>
                    </a:lnTo>
                    <a:lnTo>
                      <a:pt x="139241" y="256"/>
                    </a:lnTo>
                    <a:lnTo>
                      <a:pt x="139497" y="341"/>
                    </a:lnTo>
                    <a:lnTo>
                      <a:pt x="139753" y="437"/>
                    </a:lnTo>
                    <a:lnTo>
                      <a:pt x="139999" y="555"/>
                    </a:lnTo>
                    <a:lnTo>
                      <a:pt x="140233" y="672"/>
                    </a:lnTo>
                    <a:lnTo>
                      <a:pt x="140468" y="811"/>
                    </a:lnTo>
                    <a:lnTo>
                      <a:pt x="140692" y="960"/>
                    </a:lnTo>
                    <a:lnTo>
                      <a:pt x="140916" y="1110"/>
                    </a:lnTo>
                    <a:lnTo>
                      <a:pt x="141119" y="1280"/>
                    </a:lnTo>
                    <a:lnTo>
                      <a:pt x="141321" y="1451"/>
                    </a:lnTo>
                    <a:lnTo>
                      <a:pt x="141524" y="1632"/>
                    </a:lnTo>
                    <a:lnTo>
                      <a:pt x="141705" y="1835"/>
                    </a:lnTo>
                    <a:lnTo>
                      <a:pt x="141876" y="2038"/>
                    </a:lnTo>
                    <a:lnTo>
                      <a:pt x="142047" y="2240"/>
                    </a:lnTo>
                    <a:lnTo>
                      <a:pt x="142207" y="2464"/>
                    </a:lnTo>
                    <a:lnTo>
                      <a:pt x="142345" y="2688"/>
                    </a:lnTo>
                    <a:lnTo>
                      <a:pt x="142484" y="2923"/>
                    </a:lnTo>
                    <a:lnTo>
                      <a:pt x="142602" y="3158"/>
                    </a:lnTo>
                    <a:lnTo>
                      <a:pt x="142719" y="3414"/>
                    </a:lnTo>
                    <a:lnTo>
                      <a:pt x="142815" y="3659"/>
                    </a:lnTo>
                    <a:lnTo>
                      <a:pt x="142900" y="3915"/>
                    </a:lnTo>
                    <a:lnTo>
                      <a:pt x="142986" y="4182"/>
                    </a:lnTo>
                    <a:lnTo>
                      <a:pt x="143039" y="4448"/>
                    </a:lnTo>
                    <a:lnTo>
                      <a:pt x="143092" y="4726"/>
                    </a:lnTo>
                    <a:lnTo>
                      <a:pt x="143124" y="5003"/>
                    </a:lnTo>
                    <a:lnTo>
                      <a:pt x="143146" y="5291"/>
                    </a:lnTo>
                    <a:lnTo>
                      <a:pt x="143156" y="5568"/>
                    </a:lnTo>
                    <a:lnTo>
                      <a:pt x="143156" y="44846"/>
                    </a:lnTo>
                    <a:lnTo>
                      <a:pt x="143156" y="44846"/>
                    </a:lnTo>
                    <a:lnTo>
                      <a:pt x="143146" y="45134"/>
                    </a:lnTo>
                    <a:lnTo>
                      <a:pt x="143124" y="45422"/>
                    </a:lnTo>
                    <a:lnTo>
                      <a:pt x="143092" y="45699"/>
                    </a:lnTo>
                    <a:lnTo>
                      <a:pt x="143039" y="45966"/>
                    </a:lnTo>
                    <a:lnTo>
                      <a:pt x="142986" y="46243"/>
                    </a:lnTo>
                    <a:lnTo>
                      <a:pt x="142900" y="46499"/>
                    </a:lnTo>
                    <a:lnTo>
                      <a:pt x="142815" y="46766"/>
                    </a:lnTo>
                    <a:lnTo>
                      <a:pt x="142719" y="47011"/>
                    </a:lnTo>
                    <a:lnTo>
                      <a:pt x="142602" y="47257"/>
                    </a:lnTo>
                    <a:lnTo>
                      <a:pt x="142484" y="47502"/>
                    </a:lnTo>
                    <a:lnTo>
                      <a:pt x="142345" y="47737"/>
                    </a:lnTo>
                    <a:lnTo>
                      <a:pt x="142196" y="47961"/>
                    </a:lnTo>
                    <a:lnTo>
                      <a:pt x="142047" y="48174"/>
                    </a:lnTo>
                    <a:lnTo>
                      <a:pt x="141876" y="48387"/>
                    </a:lnTo>
                    <a:lnTo>
                      <a:pt x="141705" y="48590"/>
                    </a:lnTo>
                    <a:lnTo>
                      <a:pt x="141524" y="48782"/>
                    </a:lnTo>
                    <a:lnTo>
                      <a:pt x="141321" y="48974"/>
                    </a:lnTo>
                    <a:lnTo>
                      <a:pt x="141119" y="49145"/>
                    </a:lnTo>
                    <a:lnTo>
                      <a:pt x="140916" y="49315"/>
                    </a:lnTo>
                    <a:lnTo>
                      <a:pt x="140692" y="49465"/>
                    </a:lnTo>
                    <a:lnTo>
                      <a:pt x="140468" y="49614"/>
                    </a:lnTo>
                    <a:lnTo>
                      <a:pt x="140233" y="49753"/>
                    </a:lnTo>
                    <a:lnTo>
                      <a:pt x="139999" y="49870"/>
                    </a:lnTo>
                    <a:lnTo>
                      <a:pt x="139743" y="49987"/>
                    </a:lnTo>
                    <a:lnTo>
                      <a:pt x="139497" y="50083"/>
                    </a:lnTo>
                    <a:lnTo>
                      <a:pt x="139241" y="50169"/>
                    </a:lnTo>
                    <a:lnTo>
                      <a:pt x="138975" y="50243"/>
                    </a:lnTo>
                    <a:lnTo>
                      <a:pt x="138708" y="50307"/>
                    </a:lnTo>
                    <a:lnTo>
                      <a:pt x="138431" y="50361"/>
                    </a:lnTo>
                    <a:lnTo>
                      <a:pt x="138153" y="50393"/>
                    </a:lnTo>
                    <a:lnTo>
                      <a:pt x="137865" y="50414"/>
                    </a:lnTo>
                    <a:lnTo>
                      <a:pt x="137588" y="50425"/>
                    </a:lnTo>
                    <a:lnTo>
                      <a:pt x="5580" y="50425"/>
                    </a:lnTo>
                    <a:lnTo>
                      <a:pt x="5580" y="50425"/>
                    </a:lnTo>
                    <a:lnTo>
                      <a:pt x="5292" y="50414"/>
                    </a:lnTo>
                    <a:lnTo>
                      <a:pt x="5014" y="50393"/>
                    </a:lnTo>
                    <a:lnTo>
                      <a:pt x="4726" y="50361"/>
                    </a:lnTo>
                    <a:lnTo>
                      <a:pt x="4460" y="50307"/>
                    </a:lnTo>
                    <a:lnTo>
                      <a:pt x="4193" y="50243"/>
                    </a:lnTo>
                    <a:lnTo>
                      <a:pt x="3926" y="50169"/>
                    </a:lnTo>
                    <a:lnTo>
                      <a:pt x="3670" y="50083"/>
                    </a:lnTo>
                    <a:lnTo>
                      <a:pt x="3414" y="49987"/>
                    </a:lnTo>
                    <a:lnTo>
                      <a:pt x="3169" y="49870"/>
                    </a:lnTo>
                    <a:lnTo>
                      <a:pt x="2924" y="49753"/>
                    </a:lnTo>
                    <a:lnTo>
                      <a:pt x="2689" y="49614"/>
                    </a:lnTo>
                    <a:lnTo>
                      <a:pt x="2465" y="49465"/>
                    </a:lnTo>
                    <a:lnTo>
                      <a:pt x="2252" y="49315"/>
                    </a:lnTo>
                    <a:lnTo>
                      <a:pt x="2038" y="49145"/>
                    </a:lnTo>
                    <a:lnTo>
                      <a:pt x="1836" y="48974"/>
                    </a:lnTo>
                    <a:lnTo>
                      <a:pt x="1644" y="48782"/>
                    </a:lnTo>
                    <a:lnTo>
                      <a:pt x="1452" y="48590"/>
                    </a:lnTo>
                    <a:lnTo>
                      <a:pt x="1281" y="48387"/>
                    </a:lnTo>
                    <a:lnTo>
                      <a:pt x="1110" y="48185"/>
                    </a:lnTo>
                    <a:lnTo>
                      <a:pt x="961" y="47961"/>
                    </a:lnTo>
                    <a:lnTo>
                      <a:pt x="812" y="47737"/>
                    </a:lnTo>
                    <a:lnTo>
                      <a:pt x="684" y="47502"/>
                    </a:lnTo>
                    <a:lnTo>
                      <a:pt x="556" y="47257"/>
                    </a:lnTo>
                    <a:lnTo>
                      <a:pt x="449" y="47011"/>
                    </a:lnTo>
                    <a:lnTo>
                      <a:pt x="342" y="46766"/>
                    </a:lnTo>
                    <a:lnTo>
                      <a:pt x="257" y="46499"/>
                    </a:lnTo>
                    <a:lnTo>
                      <a:pt x="182" y="46243"/>
                    </a:lnTo>
                    <a:lnTo>
                      <a:pt x="118" y="45966"/>
                    </a:lnTo>
                    <a:lnTo>
                      <a:pt x="65" y="45699"/>
                    </a:lnTo>
                    <a:lnTo>
                      <a:pt x="33" y="45422"/>
                    </a:lnTo>
                    <a:lnTo>
                      <a:pt x="11" y="45134"/>
                    </a:lnTo>
                    <a:lnTo>
                      <a:pt x="1" y="44846"/>
                    </a:lnTo>
                    <a:lnTo>
                      <a:pt x="1" y="5568"/>
                    </a:lnTo>
                    <a:lnTo>
                      <a:pt x="1" y="5568"/>
                    </a:lnTo>
                    <a:lnTo>
                      <a:pt x="11" y="5291"/>
                    </a:lnTo>
                    <a:lnTo>
                      <a:pt x="33" y="5003"/>
                    </a:lnTo>
                    <a:lnTo>
                      <a:pt x="65" y="4726"/>
                    </a:lnTo>
                    <a:lnTo>
                      <a:pt x="118" y="4448"/>
                    </a:lnTo>
                    <a:lnTo>
                      <a:pt x="182" y="4182"/>
                    </a:lnTo>
                    <a:lnTo>
                      <a:pt x="257" y="3915"/>
                    </a:lnTo>
                    <a:lnTo>
                      <a:pt x="342" y="3659"/>
                    </a:lnTo>
                    <a:lnTo>
                      <a:pt x="449" y="3403"/>
                    </a:lnTo>
                    <a:lnTo>
                      <a:pt x="556" y="3158"/>
                    </a:lnTo>
                    <a:lnTo>
                      <a:pt x="684" y="2923"/>
                    </a:lnTo>
                    <a:lnTo>
                      <a:pt x="812" y="2688"/>
                    </a:lnTo>
                    <a:lnTo>
                      <a:pt x="961" y="2464"/>
                    </a:lnTo>
                    <a:lnTo>
                      <a:pt x="1110" y="2240"/>
                    </a:lnTo>
                    <a:lnTo>
                      <a:pt x="1281" y="2038"/>
                    </a:lnTo>
                    <a:lnTo>
                      <a:pt x="1452" y="1835"/>
                    </a:lnTo>
                    <a:lnTo>
                      <a:pt x="1644" y="1632"/>
                    </a:lnTo>
                    <a:lnTo>
                      <a:pt x="1836" y="1451"/>
                    </a:lnTo>
                    <a:lnTo>
                      <a:pt x="2038" y="1280"/>
                    </a:lnTo>
                    <a:lnTo>
                      <a:pt x="2252" y="1110"/>
                    </a:lnTo>
                    <a:lnTo>
                      <a:pt x="2465" y="949"/>
                    </a:lnTo>
                    <a:lnTo>
                      <a:pt x="2689" y="811"/>
                    </a:lnTo>
                    <a:lnTo>
                      <a:pt x="2924" y="672"/>
                    </a:lnTo>
                    <a:lnTo>
                      <a:pt x="3169" y="555"/>
                    </a:lnTo>
                    <a:lnTo>
                      <a:pt x="3414" y="437"/>
                    </a:lnTo>
                    <a:lnTo>
                      <a:pt x="3670" y="341"/>
                    </a:lnTo>
                    <a:lnTo>
                      <a:pt x="3926" y="256"/>
                    </a:lnTo>
                    <a:lnTo>
                      <a:pt x="4193" y="181"/>
                    </a:lnTo>
                    <a:lnTo>
                      <a:pt x="4460" y="117"/>
                    </a:lnTo>
                    <a:lnTo>
                      <a:pt x="4726" y="64"/>
                    </a:lnTo>
                    <a:lnTo>
                      <a:pt x="5004" y="32"/>
                    </a:lnTo>
                    <a:lnTo>
                      <a:pt x="5292" y="11"/>
                    </a:lnTo>
                    <a:lnTo>
                      <a:pt x="5580" y="0"/>
                    </a:lnTo>
                    <a:lnTo>
                      <a:pt x="558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2431750" y="1522475"/>
                <a:ext cx="2756725" cy="1175025"/>
              </a:xfrm>
              <a:custGeom>
                <a:avLst/>
                <a:gdLst/>
                <a:ahLst/>
                <a:cxnLst/>
                <a:rect l="l" t="t" r="r" b="b"/>
                <a:pathLst>
                  <a:path w="110269" h="4700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70" y="11"/>
                    </a:lnTo>
                    <a:lnTo>
                      <a:pt x="929" y="43"/>
                    </a:lnTo>
                    <a:lnTo>
                      <a:pt x="1142" y="64"/>
                    </a:lnTo>
                    <a:lnTo>
                      <a:pt x="1345" y="85"/>
                    </a:lnTo>
                    <a:lnTo>
                      <a:pt x="1548" y="128"/>
                    </a:lnTo>
                    <a:lnTo>
                      <a:pt x="1740" y="160"/>
                    </a:lnTo>
                    <a:lnTo>
                      <a:pt x="1932" y="213"/>
                    </a:lnTo>
                    <a:lnTo>
                      <a:pt x="2113" y="277"/>
                    </a:lnTo>
                    <a:lnTo>
                      <a:pt x="2284" y="341"/>
                    </a:lnTo>
                    <a:lnTo>
                      <a:pt x="2454" y="416"/>
                    </a:lnTo>
                    <a:lnTo>
                      <a:pt x="2614" y="512"/>
                    </a:lnTo>
                    <a:lnTo>
                      <a:pt x="2774" y="608"/>
                    </a:lnTo>
                    <a:lnTo>
                      <a:pt x="2924" y="715"/>
                    </a:lnTo>
                    <a:lnTo>
                      <a:pt x="3073" y="843"/>
                    </a:lnTo>
                    <a:lnTo>
                      <a:pt x="3212" y="981"/>
                    </a:lnTo>
                    <a:lnTo>
                      <a:pt x="3350" y="1131"/>
                    </a:lnTo>
                    <a:lnTo>
                      <a:pt x="3489" y="1302"/>
                    </a:lnTo>
                    <a:lnTo>
                      <a:pt x="3617" y="1483"/>
                    </a:lnTo>
                    <a:lnTo>
                      <a:pt x="3734" y="1686"/>
                    </a:lnTo>
                    <a:lnTo>
                      <a:pt x="3852" y="1899"/>
                    </a:lnTo>
                    <a:lnTo>
                      <a:pt x="3969" y="2134"/>
                    </a:lnTo>
                    <a:lnTo>
                      <a:pt x="4086" y="2379"/>
                    </a:lnTo>
                    <a:lnTo>
                      <a:pt x="4193" y="2646"/>
                    </a:lnTo>
                    <a:lnTo>
                      <a:pt x="4300" y="2934"/>
                    </a:lnTo>
                    <a:lnTo>
                      <a:pt x="4396" y="3243"/>
                    </a:lnTo>
                    <a:lnTo>
                      <a:pt x="4502" y="3574"/>
                    </a:lnTo>
                    <a:lnTo>
                      <a:pt x="4598" y="3926"/>
                    </a:lnTo>
                    <a:lnTo>
                      <a:pt x="4684" y="4299"/>
                    </a:lnTo>
                    <a:lnTo>
                      <a:pt x="4780" y="4694"/>
                    </a:lnTo>
                    <a:lnTo>
                      <a:pt x="4865" y="5110"/>
                    </a:lnTo>
                    <a:lnTo>
                      <a:pt x="4865" y="5110"/>
                    </a:lnTo>
                    <a:lnTo>
                      <a:pt x="5089" y="6134"/>
                    </a:lnTo>
                    <a:lnTo>
                      <a:pt x="5334" y="7158"/>
                    </a:lnTo>
                    <a:lnTo>
                      <a:pt x="5601" y="8171"/>
                    </a:lnTo>
                    <a:lnTo>
                      <a:pt x="5900" y="9163"/>
                    </a:lnTo>
                    <a:lnTo>
                      <a:pt x="6209" y="10155"/>
                    </a:lnTo>
                    <a:lnTo>
                      <a:pt x="6551" y="11126"/>
                    </a:lnTo>
                    <a:lnTo>
                      <a:pt x="6903" y="12097"/>
                    </a:lnTo>
                    <a:lnTo>
                      <a:pt x="7287" y="13046"/>
                    </a:lnTo>
                    <a:lnTo>
                      <a:pt x="7692" y="13996"/>
                    </a:lnTo>
                    <a:lnTo>
                      <a:pt x="8119" y="14924"/>
                    </a:lnTo>
                    <a:lnTo>
                      <a:pt x="8556" y="15841"/>
                    </a:lnTo>
                    <a:lnTo>
                      <a:pt x="9025" y="16748"/>
                    </a:lnTo>
                    <a:lnTo>
                      <a:pt x="9505" y="17644"/>
                    </a:lnTo>
                    <a:lnTo>
                      <a:pt x="10017" y="18529"/>
                    </a:lnTo>
                    <a:lnTo>
                      <a:pt x="10540" y="19404"/>
                    </a:lnTo>
                    <a:lnTo>
                      <a:pt x="11084" y="20257"/>
                    </a:lnTo>
                    <a:lnTo>
                      <a:pt x="11650" y="21100"/>
                    </a:lnTo>
                    <a:lnTo>
                      <a:pt x="12236" y="21932"/>
                    </a:lnTo>
                    <a:lnTo>
                      <a:pt x="12844" y="22743"/>
                    </a:lnTo>
                    <a:lnTo>
                      <a:pt x="13463" y="23554"/>
                    </a:lnTo>
                    <a:lnTo>
                      <a:pt x="14103" y="24343"/>
                    </a:lnTo>
                    <a:lnTo>
                      <a:pt x="14764" y="25111"/>
                    </a:lnTo>
                    <a:lnTo>
                      <a:pt x="15436" y="25879"/>
                    </a:lnTo>
                    <a:lnTo>
                      <a:pt x="16130" y="26626"/>
                    </a:lnTo>
                    <a:lnTo>
                      <a:pt x="16845" y="27362"/>
                    </a:lnTo>
                    <a:lnTo>
                      <a:pt x="17570" y="28077"/>
                    </a:lnTo>
                    <a:lnTo>
                      <a:pt x="18317" y="28781"/>
                    </a:lnTo>
                    <a:lnTo>
                      <a:pt x="19074" y="29463"/>
                    </a:lnTo>
                    <a:lnTo>
                      <a:pt x="19853" y="30135"/>
                    </a:lnTo>
                    <a:lnTo>
                      <a:pt x="20642" y="30797"/>
                    </a:lnTo>
                    <a:lnTo>
                      <a:pt x="21453" y="31437"/>
                    </a:lnTo>
                    <a:lnTo>
                      <a:pt x="22274" y="32056"/>
                    </a:lnTo>
                    <a:lnTo>
                      <a:pt x="23117" y="32664"/>
                    </a:lnTo>
                    <a:lnTo>
                      <a:pt x="23970" y="33261"/>
                    </a:lnTo>
                    <a:lnTo>
                      <a:pt x="24834" y="33837"/>
                    </a:lnTo>
                    <a:lnTo>
                      <a:pt x="25720" y="34392"/>
                    </a:lnTo>
                    <a:lnTo>
                      <a:pt x="26616" y="34936"/>
                    </a:lnTo>
                    <a:lnTo>
                      <a:pt x="27522" y="35458"/>
                    </a:lnTo>
                    <a:lnTo>
                      <a:pt x="28451" y="35960"/>
                    </a:lnTo>
                    <a:lnTo>
                      <a:pt x="29389" y="36451"/>
                    </a:lnTo>
                    <a:lnTo>
                      <a:pt x="30339" y="36931"/>
                    </a:lnTo>
                    <a:lnTo>
                      <a:pt x="31299" y="37379"/>
                    </a:lnTo>
                    <a:lnTo>
                      <a:pt x="32269" y="37816"/>
                    </a:lnTo>
                    <a:lnTo>
                      <a:pt x="33262" y="38232"/>
                    </a:lnTo>
                    <a:lnTo>
                      <a:pt x="34254" y="38637"/>
                    </a:lnTo>
                    <a:lnTo>
                      <a:pt x="35267" y="39011"/>
                    </a:lnTo>
                    <a:lnTo>
                      <a:pt x="36291" y="39373"/>
                    </a:lnTo>
                    <a:lnTo>
                      <a:pt x="37326" y="39715"/>
                    </a:lnTo>
                    <a:lnTo>
                      <a:pt x="38371" y="40035"/>
                    </a:lnTo>
                    <a:lnTo>
                      <a:pt x="39417" y="40344"/>
                    </a:lnTo>
                    <a:lnTo>
                      <a:pt x="40483" y="40632"/>
                    </a:lnTo>
                    <a:lnTo>
                      <a:pt x="41561" y="40888"/>
                    </a:lnTo>
                    <a:lnTo>
                      <a:pt x="42649" y="41134"/>
                    </a:lnTo>
                    <a:lnTo>
                      <a:pt x="43737" y="41358"/>
                    </a:lnTo>
                    <a:lnTo>
                      <a:pt x="44836" y="41560"/>
                    </a:lnTo>
                    <a:lnTo>
                      <a:pt x="45956" y="41752"/>
                    </a:lnTo>
                    <a:lnTo>
                      <a:pt x="47076" y="41912"/>
                    </a:lnTo>
                    <a:lnTo>
                      <a:pt x="48196" y="42051"/>
                    </a:lnTo>
                    <a:lnTo>
                      <a:pt x="49337" y="42168"/>
                    </a:lnTo>
                    <a:lnTo>
                      <a:pt x="50479" y="42264"/>
                    </a:lnTo>
                    <a:lnTo>
                      <a:pt x="51631" y="42350"/>
                    </a:lnTo>
                    <a:lnTo>
                      <a:pt x="52793" y="42403"/>
                    </a:lnTo>
                    <a:lnTo>
                      <a:pt x="53956" y="42435"/>
                    </a:lnTo>
                    <a:lnTo>
                      <a:pt x="55130" y="42446"/>
                    </a:lnTo>
                    <a:lnTo>
                      <a:pt x="55130" y="42446"/>
                    </a:lnTo>
                    <a:lnTo>
                      <a:pt x="56303" y="42435"/>
                    </a:lnTo>
                    <a:lnTo>
                      <a:pt x="57476" y="42403"/>
                    </a:lnTo>
                    <a:lnTo>
                      <a:pt x="58639" y="42350"/>
                    </a:lnTo>
                    <a:lnTo>
                      <a:pt x="59802" y="42264"/>
                    </a:lnTo>
                    <a:lnTo>
                      <a:pt x="60943" y="42168"/>
                    </a:lnTo>
                    <a:lnTo>
                      <a:pt x="62085" y="42051"/>
                    </a:lnTo>
                    <a:lnTo>
                      <a:pt x="63215" y="41912"/>
                    </a:lnTo>
                    <a:lnTo>
                      <a:pt x="64346" y="41742"/>
                    </a:lnTo>
                    <a:lnTo>
                      <a:pt x="65466" y="41560"/>
                    </a:lnTo>
                    <a:lnTo>
                      <a:pt x="66565" y="41358"/>
                    </a:lnTo>
                    <a:lnTo>
                      <a:pt x="67664" y="41134"/>
                    </a:lnTo>
                    <a:lnTo>
                      <a:pt x="68762" y="40888"/>
                    </a:lnTo>
                    <a:lnTo>
                      <a:pt x="69840" y="40621"/>
                    </a:lnTo>
                    <a:lnTo>
                      <a:pt x="70906" y="40333"/>
                    </a:lnTo>
                    <a:lnTo>
                      <a:pt x="71963" y="40035"/>
                    </a:lnTo>
                    <a:lnTo>
                      <a:pt x="73019" y="39704"/>
                    </a:lnTo>
                    <a:lnTo>
                      <a:pt x="74053" y="39363"/>
                    </a:lnTo>
                    <a:lnTo>
                      <a:pt x="75077" y="39000"/>
                    </a:lnTo>
                    <a:lnTo>
                      <a:pt x="76101" y="38616"/>
                    </a:lnTo>
                    <a:lnTo>
                      <a:pt x="77104" y="38211"/>
                    </a:lnTo>
                    <a:lnTo>
                      <a:pt x="78096" y="37795"/>
                    </a:lnTo>
                    <a:lnTo>
                      <a:pt x="79078" y="37357"/>
                    </a:lnTo>
                    <a:lnTo>
                      <a:pt x="80038" y="36899"/>
                    </a:lnTo>
                    <a:lnTo>
                      <a:pt x="80998" y="36429"/>
                    </a:lnTo>
                    <a:lnTo>
                      <a:pt x="81936" y="35939"/>
                    </a:lnTo>
                    <a:lnTo>
                      <a:pt x="82865" y="35426"/>
                    </a:lnTo>
                    <a:lnTo>
                      <a:pt x="83782" y="34904"/>
                    </a:lnTo>
                    <a:lnTo>
                      <a:pt x="84689" y="34360"/>
                    </a:lnTo>
                    <a:lnTo>
                      <a:pt x="85574" y="33794"/>
                    </a:lnTo>
                    <a:lnTo>
                      <a:pt x="86438" y="33218"/>
                    </a:lnTo>
                    <a:lnTo>
                      <a:pt x="87302" y="32621"/>
                    </a:lnTo>
                    <a:lnTo>
                      <a:pt x="88145" y="32013"/>
                    </a:lnTo>
                    <a:lnTo>
                      <a:pt x="88966" y="31384"/>
                    </a:lnTo>
                    <a:lnTo>
                      <a:pt x="89777" y="30743"/>
                    </a:lnTo>
                    <a:lnTo>
                      <a:pt x="90577" y="30082"/>
                    </a:lnTo>
                    <a:lnTo>
                      <a:pt x="91356" y="29410"/>
                    </a:lnTo>
                    <a:lnTo>
                      <a:pt x="92124" y="28717"/>
                    </a:lnTo>
                    <a:lnTo>
                      <a:pt x="92860" y="28013"/>
                    </a:lnTo>
                    <a:lnTo>
                      <a:pt x="93596" y="27287"/>
                    </a:lnTo>
                    <a:lnTo>
                      <a:pt x="94311" y="26551"/>
                    </a:lnTo>
                    <a:lnTo>
                      <a:pt x="95004" y="25804"/>
                    </a:lnTo>
                    <a:lnTo>
                      <a:pt x="95676" y="25036"/>
                    </a:lnTo>
                    <a:lnTo>
                      <a:pt x="96337" y="24258"/>
                    </a:lnTo>
                    <a:lnTo>
                      <a:pt x="96977" y="23468"/>
                    </a:lnTo>
                    <a:lnTo>
                      <a:pt x="97596" y="22658"/>
                    </a:lnTo>
                    <a:lnTo>
                      <a:pt x="98193" y="21836"/>
                    </a:lnTo>
                    <a:lnTo>
                      <a:pt x="98780" y="21004"/>
                    </a:lnTo>
                    <a:lnTo>
                      <a:pt x="99335" y="20151"/>
                    </a:lnTo>
                    <a:lnTo>
                      <a:pt x="99879" y="19287"/>
                    </a:lnTo>
                    <a:lnTo>
                      <a:pt x="100402" y="18412"/>
                    </a:lnTo>
                    <a:lnTo>
                      <a:pt x="100903" y="17527"/>
                    </a:lnTo>
                    <a:lnTo>
                      <a:pt x="101383" y="16631"/>
                    </a:lnTo>
                    <a:lnTo>
                      <a:pt x="101842" y="15713"/>
                    </a:lnTo>
                    <a:lnTo>
                      <a:pt x="102290" y="14796"/>
                    </a:lnTo>
                    <a:lnTo>
                      <a:pt x="102706" y="13857"/>
                    </a:lnTo>
                    <a:lnTo>
                      <a:pt x="103100" y="12908"/>
                    </a:lnTo>
                    <a:lnTo>
                      <a:pt x="103474" y="11948"/>
                    </a:lnTo>
                    <a:lnTo>
                      <a:pt x="103815" y="10977"/>
                    </a:lnTo>
                    <a:lnTo>
                      <a:pt x="104146" y="9995"/>
                    </a:lnTo>
                    <a:lnTo>
                      <a:pt x="104455" y="8993"/>
                    </a:lnTo>
                    <a:lnTo>
                      <a:pt x="104733" y="7990"/>
                    </a:lnTo>
                    <a:lnTo>
                      <a:pt x="104861" y="7489"/>
                    </a:lnTo>
                    <a:lnTo>
                      <a:pt x="104989" y="6977"/>
                    </a:lnTo>
                    <a:lnTo>
                      <a:pt x="105106" y="6465"/>
                    </a:lnTo>
                    <a:lnTo>
                      <a:pt x="105223" y="5953"/>
                    </a:lnTo>
                    <a:lnTo>
                      <a:pt x="105330" y="5430"/>
                    </a:lnTo>
                    <a:lnTo>
                      <a:pt x="105437" y="4918"/>
                    </a:lnTo>
                    <a:lnTo>
                      <a:pt x="105437" y="4918"/>
                    </a:lnTo>
                    <a:lnTo>
                      <a:pt x="105501" y="4566"/>
                    </a:lnTo>
                    <a:lnTo>
                      <a:pt x="105586" y="4235"/>
                    </a:lnTo>
                    <a:lnTo>
                      <a:pt x="105682" y="3915"/>
                    </a:lnTo>
                    <a:lnTo>
                      <a:pt x="105778" y="3606"/>
                    </a:lnTo>
                    <a:lnTo>
                      <a:pt x="105885" y="3318"/>
                    </a:lnTo>
                    <a:lnTo>
                      <a:pt x="105991" y="3051"/>
                    </a:lnTo>
                    <a:lnTo>
                      <a:pt x="106119" y="2784"/>
                    </a:lnTo>
                    <a:lnTo>
                      <a:pt x="106247" y="2539"/>
                    </a:lnTo>
                    <a:lnTo>
                      <a:pt x="106375" y="2304"/>
                    </a:lnTo>
                    <a:lnTo>
                      <a:pt x="106514" y="2091"/>
                    </a:lnTo>
                    <a:lnTo>
                      <a:pt x="106663" y="1878"/>
                    </a:lnTo>
                    <a:lnTo>
                      <a:pt x="106802" y="1686"/>
                    </a:lnTo>
                    <a:lnTo>
                      <a:pt x="106962" y="1504"/>
                    </a:lnTo>
                    <a:lnTo>
                      <a:pt x="107111" y="1334"/>
                    </a:lnTo>
                    <a:lnTo>
                      <a:pt x="107282" y="1174"/>
                    </a:lnTo>
                    <a:lnTo>
                      <a:pt x="107442" y="1024"/>
                    </a:lnTo>
                    <a:lnTo>
                      <a:pt x="107602" y="896"/>
                    </a:lnTo>
                    <a:lnTo>
                      <a:pt x="107773" y="768"/>
                    </a:lnTo>
                    <a:lnTo>
                      <a:pt x="107943" y="651"/>
                    </a:lnTo>
                    <a:lnTo>
                      <a:pt x="108114" y="555"/>
                    </a:lnTo>
                    <a:lnTo>
                      <a:pt x="108285" y="459"/>
                    </a:lnTo>
                    <a:lnTo>
                      <a:pt x="108455" y="373"/>
                    </a:lnTo>
                    <a:lnTo>
                      <a:pt x="108626" y="299"/>
                    </a:lnTo>
                    <a:lnTo>
                      <a:pt x="108797" y="235"/>
                    </a:lnTo>
                    <a:lnTo>
                      <a:pt x="108967" y="171"/>
                    </a:lnTo>
                    <a:lnTo>
                      <a:pt x="109138" y="128"/>
                    </a:lnTo>
                    <a:lnTo>
                      <a:pt x="109309" y="85"/>
                    </a:lnTo>
                    <a:lnTo>
                      <a:pt x="109469" y="53"/>
                    </a:lnTo>
                    <a:lnTo>
                      <a:pt x="109640" y="32"/>
                    </a:lnTo>
                    <a:lnTo>
                      <a:pt x="109789" y="11"/>
                    </a:lnTo>
                    <a:lnTo>
                      <a:pt x="109949" y="0"/>
                    </a:lnTo>
                    <a:lnTo>
                      <a:pt x="110098" y="0"/>
                    </a:lnTo>
                    <a:lnTo>
                      <a:pt x="110269" y="0"/>
                    </a:lnTo>
                    <a:lnTo>
                      <a:pt x="110269" y="0"/>
                    </a:lnTo>
                    <a:lnTo>
                      <a:pt x="110226" y="629"/>
                    </a:lnTo>
                    <a:lnTo>
                      <a:pt x="110173" y="1270"/>
                    </a:lnTo>
                    <a:lnTo>
                      <a:pt x="110109" y="1888"/>
                    </a:lnTo>
                    <a:lnTo>
                      <a:pt x="110034" y="2518"/>
                    </a:lnTo>
                    <a:lnTo>
                      <a:pt x="109960" y="3136"/>
                    </a:lnTo>
                    <a:lnTo>
                      <a:pt x="109874" y="3766"/>
                    </a:lnTo>
                    <a:lnTo>
                      <a:pt x="109778" y="4374"/>
                    </a:lnTo>
                    <a:lnTo>
                      <a:pt x="109682" y="4992"/>
                    </a:lnTo>
                    <a:lnTo>
                      <a:pt x="109575" y="5600"/>
                    </a:lnTo>
                    <a:lnTo>
                      <a:pt x="109458" y="6209"/>
                    </a:lnTo>
                    <a:lnTo>
                      <a:pt x="109330" y="6817"/>
                    </a:lnTo>
                    <a:lnTo>
                      <a:pt x="109202" y="7425"/>
                    </a:lnTo>
                    <a:lnTo>
                      <a:pt x="109063" y="8022"/>
                    </a:lnTo>
                    <a:lnTo>
                      <a:pt x="108914" y="8619"/>
                    </a:lnTo>
                    <a:lnTo>
                      <a:pt x="108754" y="9206"/>
                    </a:lnTo>
                    <a:lnTo>
                      <a:pt x="108594" y="9793"/>
                    </a:lnTo>
                    <a:lnTo>
                      <a:pt x="108423" y="10379"/>
                    </a:lnTo>
                    <a:lnTo>
                      <a:pt x="108253" y="10966"/>
                    </a:lnTo>
                    <a:lnTo>
                      <a:pt x="108071" y="11553"/>
                    </a:lnTo>
                    <a:lnTo>
                      <a:pt x="107879" y="12129"/>
                    </a:lnTo>
                    <a:lnTo>
                      <a:pt x="107677" y="12694"/>
                    </a:lnTo>
                    <a:lnTo>
                      <a:pt x="107474" y="13270"/>
                    </a:lnTo>
                    <a:lnTo>
                      <a:pt x="107261" y="13836"/>
                    </a:lnTo>
                    <a:lnTo>
                      <a:pt x="107037" y="14401"/>
                    </a:lnTo>
                    <a:lnTo>
                      <a:pt x="106813" y="14956"/>
                    </a:lnTo>
                    <a:lnTo>
                      <a:pt x="106578" y="15510"/>
                    </a:lnTo>
                    <a:lnTo>
                      <a:pt x="106343" y="16065"/>
                    </a:lnTo>
                    <a:lnTo>
                      <a:pt x="106098" y="16620"/>
                    </a:lnTo>
                    <a:lnTo>
                      <a:pt x="105842" y="17164"/>
                    </a:lnTo>
                    <a:lnTo>
                      <a:pt x="105575" y="17697"/>
                    </a:lnTo>
                    <a:lnTo>
                      <a:pt x="105309" y="18241"/>
                    </a:lnTo>
                    <a:lnTo>
                      <a:pt x="105042" y="18775"/>
                    </a:lnTo>
                    <a:lnTo>
                      <a:pt x="104754" y="19308"/>
                    </a:lnTo>
                    <a:lnTo>
                      <a:pt x="104466" y="19831"/>
                    </a:lnTo>
                    <a:lnTo>
                      <a:pt x="104178" y="20353"/>
                    </a:lnTo>
                    <a:lnTo>
                      <a:pt x="103879" y="20876"/>
                    </a:lnTo>
                    <a:lnTo>
                      <a:pt x="103570" y="21388"/>
                    </a:lnTo>
                    <a:lnTo>
                      <a:pt x="103260" y="21900"/>
                    </a:lnTo>
                    <a:lnTo>
                      <a:pt x="102940" y="22402"/>
                    </a:lnTo>
                    <a:lnTo>
                      <a:pt x="102610" y="22903"/>
                    </a:lnTo>
                    <a:lnTo>
                      <a:pt x="102279" y="23404"/>
                    </a:lnTo>
                    <a:lnTo>
                      <a:pt x="101938" y="23895"/>
                    </a:lnTo>
                    <a:lnTo>
                      <a:pt x="101596" y="24386"/>
                    </a:lnTo>
                    <a:lnTo>
                      <a:pt x="101244" y="24876"/>
                    </a:lnTo>
                    <a:lnTo>
                      <a:pt x="100892" y="25356"/>
                    </a:lnTo>
                    <a:lnTo>
                      <a:pt x="100530" y="25836"/>
                    </a:lnTo>
                    <a:lnTo>
                      <a:pt x="100167" y="26306"/>
                    </a:lnTo>
                    <a:lnTo>
                      <a:pt x="99794" y="26775"/>
                    </a:lnTo>
                    <a:lnTo>
                      <a:pt x="99410" y="27245"/>
                    </a:lnTo>
                    <a:lnTo>
                      <a:pt x="99026" y="27703"/>
                    </a:lnTo>
                    <a:lnTo>
                      <a:pt x="98631" y="28162"/>
                    </a:lnTo>
                    <a:lnTo>
                      <a:pt x="98236" y="28610"/>
                    </a:lnTo>
                    <a:lnTo>
                      <a:pt x="97831" y="29058"/>
                    </a:lnTo>
                    <a:lnTo>
                      <a:pt x="97425" y="29495"/>
                    </a:lnTo>
                    <a:lnTo>
                      <a:pt x="97009" y="29933"/>
                    </a:lnTo>
                    <a:lnTo>
                      <a:pt x="96593" y="30370"/>
                    </a:lnTo>
                    <a:lnTo>
                      <a:pt x="96167" y="30797"/>
                    </a:lnTo>
                    <a:lnTo>
                      <a:pt x="95740" y="31224"/>
                    </a:lnTo>
                    <a:lnTo>
                      <a:pt x="95303" y="31640"/>
                    </a:lnTo>
                    <a:lnTo>
                      <a:pt x="94865" y="32056"/>
                    </a:lnTo>
                    <a:lnTo>
                      <a:pt x="94417" y="32461"/>
                    </a:lnTo>
                    <a:lnTo>
                      <a:pt x="93969" y="32866"/>
                    </a:lnTo>
                    <a:lnTo>
                      <a:pt x="93511" y="33261"/>
                    </a:lnTo>
                    <a:lnTo>
                      <a:pt x="93052" y="33656"/>
                    </a:lnTo>
                    <a:lnTo>
                      <a:pt x="92582" y="34050"/>
                    </a:lnTo>
                    <a:lnTo>
                      <a:pt x="92113" y="34434"/>
                    </a:lnTo>
                    <a:lnTo>
                      <a:pt x="91633" y="34818"/>
                    </a:lnTo>
                    <a:lnTo>
                      <a:pt x="91153" y="35192"/>
                    </a:lnTo>
                    <a:lnTo>
                      <a:pt x="90673" y="35554"/>
                    </a:lnTo>
                    <a:lnTo>
                      <a:pt x="90182" y="35917"/>
                    </a:lnTo>
                    <a:lnTo>
                      <a:pt x="89681" y="36280"/>
                    </a:lnTo>
                    <a:lnTo>
                      <a:pt x="89180" y="36632"/>
                    </a:lnTo>
                    <a:lnTo>
                      <a:pt x="88678" y="36984"/>
                    </a:lnTo>
                    <a:lnTo>
                      <a:pt x="88166" y="37325"/>
                    </a:lnTo>
                    <a:lnTo>
                      <a:pt x="87654" y="37667"/>
                    </a:lnTo>
                    <a:lnTo>
                      <a:pt x="87131" y="37997"/>
                    </a:lnTo>
                    <a:lnTo>
                      <a:pt x="86609" y="38328"/>
                    </a:lnTo>
                    <a:lnTo>
                      <a:pt x="86086" y="38648"/>
                    </a:lnTo>
                    <a:lnTo>
                      <a:pt x="85553" y="38957"/>
                    </a:lnTo>
                    <a:lnTo>
                      <a:pt x="85019" y="39277"/>
                    </a:lnTo>
                    <a:lnTo>
                      <a:pt x="84475" y="39576"/>
                    </a:lnTo>
                    <a:lnTo>
                      <a:pt x="83931" y="39875"/>
                    </a:lnTo>
                    <a:lnTo>
                      <a:pt x="83377" y="40173"/>
                    </a:lnTo>
                    <a:lnTo>
                      <a:pt x="82833" y="40461"/>
                    </a:lnTo>
                    <a:lnTo>
                      <a:pt x="82267" y="40739"/>
                    </a:lnTo>
                    <a:lnTo>
                      <a:pt x="81712" y="41016"/>
                    </a:lnTo>
                    <a:lnTo>
                      <a:pt x="81147" y="41294"/>
                    </a:lnTo>
                    <a:lnTo>
                      <a:pt x="80571" y="41560"/>
                    </a:lnTo>
                    <a:lnTo>
                      <a:pt x="80006" y="41816"/>
                    </a:lnTo>
                    <a:lnTo>
                      <a:pt x="79430" y="42072"/>
                    </a:lnTo>
                    <a:lnTo>
                      <a:pt x="78843" y="42318"/>
                    </a:lnTo>
                    <a:lnTo>
                      <a:pt x="78256" y="42563"/>
                    </a:lnTo>
                    <a:lnTo>
                      <a:pt x="77670" y="42798"/>
                    </a:lnTo>
                    <a:lnTo>
                      <a:pt x="77083" y="43022"/>
                    </a:lnTo>
                    <a:lnTo>
                      <a:pt x="76485" y="43246"/>
                    </a:lnTo>
                    <a:lnTo>
                      <a:pt x="75888" y="43470"/>
                    </a:lnTo>
                    <a:lnTo>
                      <a:pt x="75280" y="43683"/>
                    </a:lnTo>
                    <a:lnTo>
                      <a:pt x="74683" y="43886"/>
                    </a:lnTo>
                    <a:lnTo>
                      <a:pt x="74064" y="44078"/>
                    </a:lnTo>
                    <a:lnTo>
                      <a:pt x="73456" y="44280"/>
                    </a:lnTo>
                    <a:lnTo>
                      <a:pt x="72837" y="44462"/>
                    </a:lnTo>
                    <a:lnTo>
                      <a:pt x="72219" y="44643"/>
                    </a:lnTo>
                    <a:lnTo>
                      <a:pt x="71600" y="44814"/>
                    </a:lnTo>
                    <a:lnTo>
                      <a:pt x="70970" y="44984"/>
                    </a:lnTo>
                    <a:lnTo>
                      <a:pt x="70341" y="45144"/>
                    </a:lnTo>
                    <a:lnTo>
                      <a:pt x="69712" y="45304"/>
                    </a:lnTo>
                    <a:lnTo>
                      <a:pt x="69072" y="45454"/>
                    </a:lnTo>
                    <a:lnTo>
                      <a:pt x="68442" y="45592"/>
                    </a:lnTo>
                    <a:lnTo>
                      <a:pt x="67802" y="45731"/>
                    </a:lnTo>
                    <a:lnTo>
                      <a:pt x="67152" y="45859"/>
                    </a:lnTo>
                    <a:lnTo>
                      <a:pt x="66512" y="45977"/>
                    </a:lnTo>
                    <a:lnTo>
                      <a:pt x="65861" y="46094"/>
                    </a:lnTo>
                    <a:lnTo>
                      <a:pt x="65210" y="46201"/>
                    </a:lnTo>
                    <a:lnTo>
                      <a:pt x="64549" y="46307"/>
                    </a:lnTo>
                    <a:lnTo>
                      <a:pt x="63898" y="46393"/>
                    </a:lnTo>
                    <a:lnTo>
                      <a:pt x="63237" y="46489"/>
                    </a:lnTo>
                    <a:lnTo>
                      <a:pt x="62575" y="46563"/>
                    </a:lnTo>
                    <a:lnTo>
                      <a:pt x="61903" y="46638"/>
                    </a:lnTo>
                    <a:lnTo>
                      <a:pt x="61242" y="46713"/>
                    </a:lnTo>
                    <a:lnTo>
                      <a:pt x="60570" y="46766"/>
                    </a:lnTo>
                    <a:lnTo>
                      <a:pt x="59898" y="46819"/>
                    </a:lnTo>
                    <a:lnTo>
                      <a:pt x="59226" y="46873"/>
                    </a:lnTo>
                    <a:lnTo>
                      <a:pt x="58543" y="46915"/>
                    </a:lnTo>
                    <a:lnTo>
                      <a:pt x="57871" y="46947"/>
                    </a:lnTo>
                    <a:lnTo>
                      <a:pt x="57188" y="46969"/>
                    </a:lnTo>
                    <a:lnTo>
                      <a:pt x="56506" y="46990"/>
                    </a:lnTo>
                    <a:lnTo>
                      <a:pt x="55823" y="47001"/>
                    </a:lnTo>
                    <a:lnTo>
                      <a:pt x="55130" y="47001"/>
                    </a:lnTo>
                    <a:lnTo>
                      <a:pt x="55130" y="47001"/>
                    </a:lnTo>
                    <a:lnTo>
                      <a:pt x="54447" y="47001"/>
                    </a:lnTo>
                    <a:lnTo>
                      <a:pt x="53764" y="46990"/>
                    </a:lnTo>
                    <a:lnTo>
                      <a:pt x="53071" y="46969"/>
                    </a:lnTo>
                    <a:lnTo>
                      <a:pt x="52399" y="46947"/>
                    </a:lnTo>
                    <a:lnTo>
                      <a:pt x="51716" y="46915"/>
                    </a:lnTo>
                    <a:lnTo>
                      <a:pt x="51044" y="46873"/>
                    </a:lnTo>
                    <a:lnTo>
                      <a:pt x="50361" y="46819"/>
                    </a:lnTo>
                    <a:lnTo>
                      <a:pt x="49689" y="46766"/>
                    </a:lnTo>
                    <a:lnTo>
                      <a:pt x="49028" y="46713"/>
                    </a:lnTo>
                    <a:lnTo>
                      <a:pt x="48356" y="46638"/>
                    </a:lnTo>
                    <a:lnTo>
                      <a:pt x="47694" y="46563"/>
                    </a:lnTo>
                    <a:lnTo>
                      <a:pt x="47033" y="46489"/>
                    </a:lnTo>
                    <a:lnTo>
                      <a:pt x="46372" y="46403"/>
                    </a:lnTo>
                    <a:lnTo>
                      <a:pt x="45710" y="46307"/>
                    </a:lnTo>
                    <a:lnTo>
                      <a:pt x="45060" y="46201"/>
                    </a:lnTo>
                    <a:lnTo>
                      <a:pt x="44409" y="46094"/>
                    </a:lnTo>
                    <a:lnTo>
                      <a:pt x="43758" y="45977"/>
                    </a:lnTo>
                    <a:lnTo>
                      <a:pt x="43107" y="45859"/>
                    </a:lnTo>
                    <a:lnTo>
                      <a:pt x="42467" y="45731"/>
                    </a:lnTo>
                    <a:lnTo>
                      <a:pt x="41827" y="45592"/>
                    </a:lnTo>
                    <a:lnTo>
                      <a:pt x="41187" y="45454"/>
                    </a:lnTo>
                    <a:lnTo>
                      <a:pt x="40547" y="45304"/>
                    </a:lnTo>
                    <a:lnTo>
                      <a:pt x="39918" y="45144"/>
                    </a:lnTo>
                    <a:lnTo>
                      <a:pt x="39289" y="44984"/>
                    </a:lnTo>
                    <a:lnTo>
                      <a:pt x="38670" y="44814"/>
                    </a:lnTo>
                    <a:lnTo>
                      <a:pt x="38040" y="44643"/>
                    </a:lnTo>
                    <a:lnTo>
                      <a:pt x="37422" y="44462"/>
                    </a:lnTo>
                    <a:lnTo>
                      <a:pt x="36803" y="44280"/>
                    </a:lnTo>
                    <a:lnTo>
                      <a:pt x="36195" y="44078"/>
                    </a:lnTo>
                    <a:lnTo>
                      <a:pt x="35587" y="43886"/>
                    </a:lnTo>
                    <a:lnTo>
                      <a:pt x="34979" y="43683"/>
                    </a:lnTo>
                    <a:lnTo>
                      <a:pt x="34382" y="43470"/>
                    </a:lnTo>
                    <a:lnTo>
                      <a:pt x="33774" y="43246"/>
                    </a:lnTo>
                    <a:lnTo>
                      <a:pt x="33187" y="43022"/>
                    </a:lnTo>
                    <a:lnTo>
                      <a:pt x="32589" y="42798"/>
                    </a:lnTo>
                    <a:lnTo>
                      <a:pt x="32003" y="42563"/>
                    </a:lnTo>
                    <a:lnTo>
                      <a:pt x="31416" y="42318"/>
                    </a:lnTo>
                    <a:lnTo>
                      <a:pt x="30840" y="42072"/>
                    </a:lnTo>
                    <a:lnTo>
                      <a:pt x="30264" y="41816"/>
                    </a:lnTo>
                    <a:lnTo>
                      <a:pt x="29688" y="41560"/>
                    </a:lnTo>
                    <a:lnTo>
                      <a:pt x="29123" y="41294"/>
                    </a:lnTo>
                    <a:lnTo>
                      <a:pt x="28557" y="41016"/>
                    </a:lnTo>
                    <a:lnTo>
                      <a:pt x="27992" y="40739"/>
                    </a:lnTo>
                    <a:lnTo>
                      <a:pt x="27437" y="40461"/>
                    </a:lnTo>
                    <a:lnTo>
                      <a:pt x="26882" y="40173"/>
                    </a:lnTo>
                    <a:lnTo>
                      <a:pt x="26328" y="39875"/>
                    </a:lnTo>
                    <a:lnTo>
                      <a:pt x="25784" y="39576"/>
                    </a:lnTo>
                    <a:lnTo>
                      <a:pt x="25250" y="39277"/>
                    </a:lnTo>
                    <a:lnTo>
                      <a:pt x="24706" y="38957"/>
                    </a:lnTo>
                    <a:lnTo>
                      <a:pt x="24184" y="38648"/>
                    </a:lnTo>
                    <a:lnTo>
                      <a:pt x="23650" y="38328"/>
                    </a:lnTo>
                    <a:lnTo>
                      <a:pt x="23128" y="37997"/>
                    </a:lnTo>
                    <a:lnTo>
                      <a:pt x="22605" y="37667"/>
                    </a:lnTo>
                    <a:lnTo>
                      <a:pt x="22093" y="37325"/>
                    </a:lnTo>
                    <a:lnTo>
                      <a:pt x="21581" y="36984"/>
                    </a:lnTo>
                    <a:lnTo>
                      <a:pt x="21079" y="36632"/>
                    </a:lnTo>
                    <a:lnTo>
                      <a:pt x="20578" y="36280"/>
                    </a:lnTo>
                    <a:lnTo>
                      <a:pt x="20087" y="35917"/>
                    </a:lnTo>
                    <a:lnTo>
                      <a:pt x="19597" y="35554"/>
                    </a:lnTo>
                    <a:lnTo>
                      <a:pt x="19106" y="35192"/>
                    </a:lnTo>
                    <a:lnTo>
                      <a:pt x="18626" y="34818"/>
                    </a:lnTo>
                    <a:lnTo>
                      <a:pt x="18146" y="34434"/>
                    </a:lnTo>
                    <a:lnTo>
                      <a:pt x="17677" y="34050"/>
                    </a:lnTo>
                    <a:lnTo>
                      <a:pt x="17218" y="33656"/>
                    </a:lnTo>
                    <a:lnTo>
                      <a:pt x="16748" y="33261"/>
                    </a:lnTo>
                    <a:lnTo>
                      <a:pt x="16300" y="32866"/>
                    </a:lnTo>
                    <a:lnTo>
                      <a:pt x="15842" y="32461"/>
                    </a:lnTo>
                    <a:lnTo>
                      <a:pt x="15404" y="32056"/>
                    </a:lnTo>
                    <a:lnTo>
                      <a:pt x="14956" y="31640"/>
                    </a:lnTo>
                    <a:lnTo>
                      <a:pt x="14519" y="31224"/>
                    </a:lnTo>
                    <a:lnTo>
                      <a:pt x="14092" y="30797"/>
                    </a:lnTo>
                    <a:lnTo>
                      <a:pt x="13666" y="30370"/>
                    </a:lnTo>
                    <a:lnTo>
                      <a:pt x="13250" y="29933"/>
                    </a:lnTo>
                    <a:lnTo>
                      <a:pt x="12834" y="29495"/>
                    </a:lnTo>
                    <a:lnTo>
                      <a:pt x="12428" y="29058"/>
                    </a:lnTo>
                    <a:lnTo>
                      <a:pt x="12023" y="28610"/>
                    </a:lnTo>
                    <a:lnTo>
                      <a:pt x="11628" y="28162"/>
                    </a:lnTo>
                    <a:lnTo>
                      <a:pt x="11233" y="27703"/>
                    </a:lnTo>
                    <a:lnTo>
                      <a:pt x="10849" y="27245"/>
                    </a:lnTo>
                    <a:lnTo>
                      <a:pt x="10476" y="26775"/>
                    </a:lnTo>
                    <a:lnTo>
                      <a:pt x="10103" y="26306"/>
                    </a:lnTo>
                    <a:lnTo>
                      <a:pt x="9729" y="25836"/>
                    </a:lnTo>
                    <a:lnTo>
                      <a:pt x="9367" y="25356"/>
                    </a:lnTo>
                    <a:lnTo>
                      <a:pt x="9015" y="24876"/>
                    </a:lnTo>
                    <a:lnTo>
                      <a:pt x="8663" y="24386"/>
                    </a:lnTo>
                    <a:lnTo>
                      <a:pt x="8321" y="23895"/>
                    </a:lnTo>
                    <a:lnTo>
                      <a:pt x="7980" y="23404"/>
                    </a:lnTo>
                    <a:lnTo>
                      <a:pt x="7649" y="22903"/>
                    </a:lnTo>
                    <a:lnTo>
                      <a:pt x="7329" y="22402"/>
                    </a:lnTo>
                    <a:lnTo>
                      <a:pt x="7009" y="21900"/>
                    </a:lnTo>
                    <a:lnTo>
                      <a:pt x="6689" y="21388"/>
                    </a:lnTo>
                    <a:lnTo>
                      <a:pt x="6391" y="20876"/>
                    </a:lnTo>
                    <a:lnTo>
                      <a:pt x="6092" y="20353"/>
                    </a:lnTo>
                    <a:lnTo>
                      <a:pt x="5793" y="19831"/>
                    </a:lnTo>
                    <a:lnTo>
                      <a:pt x="5505" y="19308"/>
                    </a:lnTo>
                    <a:lnTo>
                      <a:pt x="5228" y="18775"/>
                    </a:lnTo>
                    <a:lnTo>
                      <a:pt x="4950" y="18241"/>
                    </a:lnTo>
                    <a:lnTo>
                      <a:pt x="4684" y="17697"/>
                    </a:lnTo>
                    <a:lnTo>
                      <a:pt x="4428" y="17164"/>
                    </a:lnTo>
                    <a:lnTo>
                      <a:pt x="4172" y="16620"/>
                    </a:lnTo>
                    <a:lnTo>
                      <a:pt x="3926" y="16065"/>
                    </a:lnTo>
                    <a:lnTo>
                      <a:pt x="3681" y="15510"/>
                    </a:lnTo>
                    <a:lnTo>
                      <a:pt x="3446" y="14956"/>
                    </a:lnTo>
                    <a:lnTo>
                      <a:pt x="3222" y="14401"/>
                    </a:lnTo>
                    <a:lnTo>
                      <a:pt x="2998" y="13836"/>
                    </a:lnTo>
                    <a:lnTo>
                      <a:pt x="2796" y="13270"/>
                    </a:lnTo>
                    <a:lnTo>
                      <a:pt x="2582" y="12694"/>
                    </a:lnTo>
                    <a:lnTo>
                      <a:pt x="2390" y="12129"/>
                    </a:lnTo>
                    <a:lnTo>
                      <a:pt x="2198" y="11553"/>
                    </a:lnTo>
                    <a:lnTo>
                      <a:pt x="2017" y="10966"/>
                    </a:lnTo>
                    <a:lnTo>
                      <a:pt x="1836" y="10390"/>
                    </a:lnTo>
                    <a:lnTo>
                      <a:pt x="1665" y="9803"/>
                    </a:lnTo>
                    <a:lnTo>
                      <a:pt x="1505" y="9206"/>
                    </a:lnTo>
                    <a:lnTo>
                      <a:pt x="1356" y="8619"/>
                    </a:lnTo>
                    <a:lnTo>
                      <a:pt x="1206" y="8022"/>
                    </a:lnTo>
                    <a:lnTo>
                      <a:pt x="1068" y="7425"/>
                    </a:lnTo>
                    <a:lnTo>
                      <a:pt x="929" y="6817"/>
                    </a:lnTo>
                    <a:lnTo>
                      <a:pt x="812" y="6209"/>
                    </a:lnTo>
                    <a:lnTo>
                      <a:pt x="694" y="5600"/>
                    </a:lnTo>
                    <a:lnTo>
                      <a:pt x="588" y="4992"/>
                    </a:lnTo>
                    <a:lnTo>
                      <a:pt x="481" y="4384"/>
                    </a:lnTo>
                    <a:lnTo>
                      <a:pt x="385" y="3766"/>
                    </a:lnTo>
                    <a:lnTo>
                      <a:pt x="299" y="3147"/>
                    </a:lnTo>
                    <a:lnTo>
                      <a:pt x="225" y="2518"/>
                    </a:lnTo>
                    <a:lnTo>
                      <a:pt x="161" y="1899"/>
                    </a:lnTo>
                    <a:lnTo>
                      <a:pt x="97" y="1270"/>
                    </a:lnTo>
                    <a:lnTo>
                      <a:pt x="43" y="62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9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1694125" y="1262725"/>
                <a:ext cx="116825" cy="35577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14231" extrusionOk="0">
                    <a:moveTo>
                      <a:pt x="2336" y="0"/>
                    </a:moveTo>
                    <a:lnTo>
                      <a:pt x="2336" y="0"/>
                    </a:lnTo>
                    <a:lnTo>
                      <a:pt x="2453" y="11"/>
                    </a:lnTo>
                    <a:lnTo>
                      <a:pt x="2581" y="43"/>
                    </a:lnTo>
                    <a:lnTo>
                      <a:pt x="2699" y="85"/>
                    </a:lnTo>
                    <a:lnTo>
                      <a:pt x="2806" y="149"/>
                    </a:lnTo>
                    <a:lnTo>
                      <a:pt x="2923" y="224"/>
                    </a:lnTo>
                    <a:lnTo>
                      <a:pt x="3030" y="320"/>
                    </a:lnTo>
                    <a:lnTo>
                      <a:pt x="3147" y="437"/>
                    </a:lnTo>
                    <a:lnTo>
                      <a:pt x="3254" y="565"/>
                    </a:lnTo>
                    <a:lnTo>
                      <a:pt x="3350" y="704"/>
                    </a:lnTo>
                    <a:lnTo>
                      <a:pt x="3456" y="864"/>
                    </a:lnTo>
                    <a:lnTo>
                      <a:pt x="3552" y="1035"/>
                    </a:lnTo>
                    <a:lnTo>
                      <a:pt x="3648" y="1216"/>
                    </a:lnTo>
                    <a:lnTo>
                      <a:pt x="3734" y="1419"/>
                    </a:lnTo>
                    <a:lnTo>
                      <a:pt x="3830" y="1632"/>
                    </a:lnTo>
                    <a:lnTo>
                      <a:pt x="3915" y="1856"/>
                    </a:lnTo>
                    <a:lnTo>
                      <a:pt x="3990" y="2091"/>
                    </a:lnTo>
                    <a:lnTo>
                      <a:pt x="4075" y="2336"/>
                    </a:lnTo>
                    <a:lnTo>
                      <a:pt x="4139" y="2592"/>
                    </a:lnTo>
                    <a:lnTo>
                      <a:pt x="4214" y="2859"/>
                    </a:lnTo>
                    <a:lnTo>
                      <a:pt x="4278" y="3136"/>
                    </a:lnTo>
                    <a:lnTo>
                      <a:pt x="4395" y="3723"/>
                    </a:lnTo>
                    <a:lnTo>
                      <a:pt x="4491" y="4352"/>
                    </a:lnTo>
                    <a:lnTo>
                      <a:pt x="4576" y="5003"/>
                    </a:lnTo>
                    <a:lnTo>
                      <a:pt x="4630" y="5686"/>
                    </a:lnTo>
                    <a:lnTo>
                      <a:pt x="4662" y="6390"/>
                    </a:lnTo>
                    <a:lnTo>
                      <a:pt x="4672" y="7115"/>
                    </a:lnTo>
                    <a:lnTo>
                      <a:pt x="4672" y="7115"/>
                    </a:lnTo>
                    <a:lnTo>
                      <a:pt x="4662" y="7841"/>
                    </a:lnTo>
                    <a:lnTo>
                      <a:pt x="4630" y="8555"/>
                    </a:lnTo>
                    <a:lnTo>
                      <a:pt x="4576" y="9238"/>
                    </a:lnTo>
                    <a:lnTo>
                      <a:pt x="4491" y="9889"/>
                    </a:lnTo>
                    <a:lnTo>
                      <a:pt x="4395" y="10507"/>
                    </a:lnTo>
                    <a:lnTo>
                      <a:pt x="4278" y="11094"/>
                    </a:lnTo>
                    <a:lnTo>
                      <a:pt x="4214" y="11371"/>
                    </a:lnTo>
                    <a:lnTo>
                      <a:pt x="4139" y="11649"/>
                    </a:lnTo>
                    <a:lnTo>
                      <a:pt x="4075" y="11905"/>
                    </a:lnTo>
                    <a:lnTo>
                      <a:pt x="3990" y="12150"/>
                    </a:lnTo>
                    <a:lnTo>
                      <a:pt x="3915" y="12385"/>
                    </a:lnTo>
                    <a:lnTo>
                      <a:pt x="3830" y="12609"/>
                    </a:lnTo>
                    <a:lnTo>
                      <a:pt x="3734" y="12822"/>
                    </a:lnTo>
                    <a:lnTo>
                      <a:pt x="3648" y="13014"/>
                    </a:lnTo>
                    <a:lnTo>
                      <a:pt x="3552" y="13206"/>
                    </a:lnTo>
                    <a:lnTo>
                      <a:pt x="3456" y="13377"/>
                    </a:lnTo>
                    <a:lnTo>
                      <a:pt x="3350" y="13537"/>
                    </a:lnTo>
                    <a:lnTo>
                      <a:pt x="3254" y="13676"/>
                    </a:lnTo>
                    <a:lnTo>
                      <a:pt x="3147" y="13804"/>
                    </a:lnTo>
                    <a:lnTo>
                      <a:pt x="3030" y="13910"/>
                    </a:lnTo>
                    <a:lnTo>
                      <a:pt x="2923" y="14006"/>
                    </a:lnTo>
                    <a:lnTo>
                      <a:pt x="2806" y="14092"/>
                    </a:lnTo>
                    <a:lnTo>
                      <a:pt x="2699" y="14156"/>
                    </a:lnTo>
                    <a:lnTo>
                      <a:pt x="2581" y="14198"/>
                    </a:lnTo>
                    <a:lnTo>
                      <a:pt x="2453" y="14220"/>
                    </a:lnTo>
                    <a:lnTo>
                      <a:pt x="2336" y="14230"/>
                    </a:lnTo>
                    <a:lnTo>
                      <a:pt x="2336" y="14230"/>
                    </a:lnTo>
                    <a:lnTo>
                      <a:pt x="2219" y="14220"/>
                    </a:lnTo>
                    <a:lnTo>
                      <a:pt x="2101" y="14198"/>
                    </a:lnTo>
                    <a:lnTo>
                      <a:pt x="1984" y="14156"/>
                    </a:lnTo>
                    <a:lnTo>
                      <a:pt x="1867" y="14092"/>
                    </a:lnTo>
                    <a:lnTo>
                      <a:pt x="1749" y="14006"/>
                    </a:lnTo>
                    <a:lnTo>
                      <a:pt x="1643" y="13910"/>
                    </a:lnTo>
                    <a:lnTo>
                      <a:pt x="1536" y="13804"/>
                    </a:lnTo>
                    <a:lnTo>
                      <a:pt x="1429" y="13676"/>
                    </a:lnTo>
                    <a:lnTo>
                      <a:pt x="1323" y="13537"/>
                    </a:lnTo>
                    <a:lnTo>
                      <a:pt x="1227" y="13377"/>
                    </a:lnTo>
                    <a:lnTo>
                      <a:pt x="1131" y="13206"/>
                    </a:lnTo>
                    <a:lnTo>
                      <a:pt x="1035" y="13014"/>
                    </a:lnTo>
                    <a:lnTo>
                      <a:pt x="939" y="12822"/>
                    </a:lnTo>
                    <a:lnTo>
                      <a:pt x="853" y="12609"/>
                    </a:lnTo>
                    <a:lnTo>
                      <a:pt x="768" y="12385"/>
                    </a:lnTo>
                    <a:lnTo>
                      <a:pt x="683" y="12150"/>
                    </a:lnTo>
                    <a:lnTo>
                      <a:pt x="608" y="11905"/>
                    </a:lnTo>
                    <a:lnTo>
                      <a:pt x="533" y="11649"/>
                    </a:lnTo>
                    <a:lnTo>
                      <a:pt x="469" y="11371"/>
                    </a:lnTo>
                    <a:lnTo>
                      <a:pt x="395" y="11094"/>
                    </a:lnTo>
                    <a:lnTo>
                      <a:pt x="277" y="10507"/>
                    </a:lnTo>
                    <a:lnTo>
                      <a:pt x="181" y="9889"/>
                    </a:lnTo>
                    <a:lnTo>
                      <a:pt x="107" y="9238"/>
                    </a:lnTo>
                    <a:lnTo>
                      <a:pt x="43" y="8555"/>
                    </a:lnTo>
                    <a:lnTo>
                      <a:pt x="11" y="7841"/>
                    </a:lnTo>
                    <a:lnTo>
                      <a:pt x="0" y="7115"/>
                    </a:lnTo>
                    <a:lnTo>
                      <a:pt x="0" y="7115"/>
                    </a:lnTo>
                    <a:lnTo>
                      <a:pt x="11" y="6390"/>
                    </a:lnTo>
                    <a:lnTo>
                      <a:pt x="43" y="5686"/>
                    </a:lnTo>
                    <a:lnTo>
                      <a:pt x="107" y="5003"/>
                    </a:lnTo>
                    <a:lnTo>
                      <a:pt x="181" y="4352"/>
                    </a:lnTo>
                    <a:lnTo>
                      <a:pt x="277" y="3723"/>
                    </a:lnTo>
                    <a:lnTo>
                      <a:pt x="395" y="3136"/>
                    </a:lnTo>
                    <a:lnTo>
                      <a:pt x="469" y="2859"/>
                    </a:lnTo>
                    <a:lnTo>
                      <a:pt x="533" y="2592"/>
                    </a:lnTo>
                    <a:lnTo>
                      <a:pt x="608" y="2336"/>
                    </a:lnTo>
                    <a:lnTo>
                      <a:pt x="683" y="2091"/>
                    </a:lnTo>
                    <a:lnTo>
                      <a:pt x="768" y="1856"/>
                    </a:lnTo>
                    <a:lnTo>
                      <a:pt x="853" y="1632"/>
                    </a:lnTo>
                    <a:lnTo>
                      <a:pt x="939" y="1419"/>
                    </a:lnTo>
                    <a:lnTo>
                      <a:pt x="1035" y="1216"/>
                    </a:lnTo>
                    <a:lnTo>
                      <a:pt x="1131" y="1035"/>
                    </a:lnTo>
                    <a:lnTo>
                      <a:pt x="1227" y="864"/>
                    </a:lnTo>
                    <a:lnTo>
                      <a:pt x="1323" y="704"/>
                    </a:lnTo>
                    <a:lnTo>
                      <a:pt x="1429" y="565"/>
                    </a:lnTo>
                    <a:lnTo>
                      <a:pt x="1536" y="437"/>
                    </a:lnTo>
                    <a:lnTo>
                      <a:pt x="1643" y="320"/>
                    </a:lnTo>
                    <a:lnTo>
                      <a:pt x="1749" y="224"/>
                    </a:lnTo>
                    <a:lnTo>
                      <a:pt x="1867" y="149"/>
                    </a:lnTo>
                    <a:lnTo>
                      <a:pt x="1984" y="85"/>
                    </a:lnTo>
                    <a:lnTo>
                      <a:pt x="2101" y="43"/>
                    </a:lnTo>
                    <a:lnTo>
                      <a:pt x="2219" y="11"/>
                    </a:lnTo>
                    <a:lnTo>
                      <a:pt x="2336" y="0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1752525" y="1156850"/>
                <a:ext cx="110700" cy="567525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22701" extrusionOk="0">
                    <a:moveTo>
                      <a:pt x="0" y="0"/>
                    </a:moveTo>
                    <a:lnTo>
                      <a:pt x="4427" y="0"/>
                    </a:lnTo>
                    <a:lnTo>
                      <a:pt x="4427" y="22700"/>
                    </a:lnTo>
                    <a:lnTo>
                      <a:pt x="0" y="22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5809025" y="1262725"/>
                <a:ext cx="116825" cy="35577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14231" extrusionOk="0">
                    <a:moveTo>
                      <a:pt x="2337" y="0"/>
                    </a:moveTo>
                    <a:lnTo>
                      <a:pt x="2337" y="0"/>
                    </a:lnTo>
                    <a:lnTo>
                      <a:pt x="2454" y="11"/>
                    </a:lnTo>
                    <a:lnTo>
                      <a:pt x="2582" y="43"/>
                    </a:lnTo>
                    <a:lnTo>
                      <a:pt x="2700" y="85"/>
                    </a:lnTo>
                    <a:lnTo>
                      <a:pt x="2806" y="149"/>
                    </a:lnTo>
                    <a:lnTo>
                      <a:pt x="2924" y="224"/>
                    </a:lnTo>
                    <a:lnTo>
                      <a:pt x="3030" y="320"/>
                    </a:lnTo>
                    <a:lnTo>
                      <a:pt x="3148" y="437"/>
                    </a:lnTo>
                    <a:lnTo>
                      <a:pt x="3244" y="565"/>
                    </a:lnTo>
                    <a:lnTo>
                      <a:pt x="3350" y="704"/>
                    </a:lnTo>
                    <a:lnTo>
                      <a:pt x="3457" y="864"/>
                    </a:lnTo>
                    <a:lnTo>
                      <a:pt x="3553" y="1035"/>
                    </a:lnTo>
                    <a:lnTo>
                      <a:pt x="3649" y="1216"/>
                    </a:lnTo>
                    <a:lnTo>
                      <a:pt x="3734" y="1419"/>
                    </a:lnTo>
                    <a:lnTo>
                      <a:pt x="3830" y="1632"/>
                    </a:lnTo>
                    <a:lnTo>
                      <a:pt x="3916" y="1856"/>
                    </a:lnTo>
                    <a:lnTo>
                      <a:pt x="3990" y="2091"/>
                    </a:lnTo>
                    <a:lnTo>
                      <a:pt x="4065" y="2336"/>
                    </a:lnTo>
                    <a:lnTo>
                      <a:pt x="4140" y="2592"/>
                    </a:lnTo>
                    <a:lnTo>
                      <a:pt x="4214" y="2859"/>
                    </a:lnTo>
                    <a:lnTo>
                      <a:pt x="4278" y="3136"/>
                    </a:lnTo>
                    <a:lnTo>
                      <a:pt x="4396" y="3723"/>
                    </a:lnTo>
                    <a:lnTo>
                      <a:pt x="4492" y="4352"/>
                    </a:lnTo>
                    <a:lnTo>
                      <a:pt x="4577" y="5003"/>
                    </a:lnTo>
                    <a:lnTo>
                      <a:pt x="4630" y="5686"/>
                    </a:lnTo>
                    <a:lnTo>
                      <a:pt x="4662" y="6390"/>
                    </a:lnTo>
                    <a:lnTo>
                      <a:pt x="4673" y="7115"/>
                    </a:lnTo>
                    <a:lnTo>
                      <a:pt x="4673" y="7115"/>
                    </a:lnTo>
                    <a:lnTo>
                      <a:pt x="4662" y="7841"/>
                    </a:lnTo>
                    <a:lnTo>
                      <a:pt x="4630" y="8555"/>
                    </a:lnTo>
                    <a:lnTo>
                      <a:pt x="4577" y="9238"/>
                    </a:lnTo>
                    <a:lnTo>
                      <a:pt x="4492" y="9889"/>
                    </a:lnTo>
                    <a:lnTo>
                      <a:pt x="4396" y="10507"/>
                    </a:lnTo>
                    <a:lnTo>
                      <a:pt x="4278" y="11094"/>
                    </a:lnTo>
                    <a:lnTo>
                      <a:pt x="4214" y="11371"/>
                    </a:lnTo>
                    <a:lnTo>
                      <a:pt x="4140" y="11649"/>
                    </a:lnTo>
                    <a:lnTo>
                      <a:pt x="4065" y="11905"/>
                    </a:lnTo>
                    <a:lnTo>
                      <a:pt x="3990" y="12150"/>
                    </a:lnTo>
                    <a:lnTo>
                      <a:pt x="3916" y="12385"/>
                    </a:lnTo>
                    <a:lnTo>
                      <a:pt x="3830" y="12609"/>
                    </a:lnTo>
                    <a:lnTo>
                      <a:pt x="3734" y="12822"/>
                    </a:lnTo>
                    <a:lnTo>
                      <a:pt x="3649" y="13014"/>
                    </a:lnTo>
                    <a:lnTo>
                      <a:pt x="3553" y="13206"/>
                    </a:lnTo>
                    <a:lnTo>
                      <a:pt x="3457" y="13377"/>
                    </a:lnTo>
                    <a:lnTo>
                      <a:pt x="3350" y="13537"/>
                    </a:lnTo>
                    <a:lnTo>
                      <a:pt x="3244" y="13676"/>
                    </a:lnTo>
                    <a:lnTo>
                      <a:pt x="3148" y="13804"/>
                    </a:lnTo>
                    <a:lnTo>
                      <a:pt x="3030" y="13910"/>
                    </a:lnTo>
                    <a:lnTo>
                      <a:pt x="2924" y="14006"/>
                    </a:lnTo>
                    <a:lnTo>
                      <a:pt x="2806" y="14092"/>
                    </a:lnTo>
                    <a:lnTo>
                      <a:pt x="2700" y="14156"/>
                    </a:lnTo>
                    <a:lnTo>
                      <a:pt x="2582" y="14198"/>
                    </a:lnTo>
                    <a:lnTo>
                      <a:pt x="2454" y="14220"/>
                    </a:lnTo>
                    <a:lnTo>
                      <a:pt x="2337" y="14230"/>
                    </a:lnTo>
                    <a:lnTo>
                      <a:pt x="2337" y="14230"/>
                    </a:lnTo>
                    <a:lnTo>
                      <a:pt x="2220" y="14220"/>
                    </a:lnTo>
                    <a:lnTo>
                      <a:pt x="2102" y="14198"/>
                    </a:lnTo>
                    <a:lnTo>
                      <a:pt x="1985" y="14156"/>
                    </a:lnTo>
                    <a:lnTo>
                      <a:pt x="1868" y="14092"/>
                    </a:lnTo>
                    <a:lnTo>
                      <a:pt x="1750" y="14006"/>
                    </a:lnTo>
                    <a:lnTo>
                      <a:pt x="1643" y="13910"/>
                    </a:lnTo>
                    <a:lnTo>
                      <a:pt x="1537" y="13804"/>
                    </a:lnTo>
                    <a:lnTo>
                      <a:pt x="1430" y="13676"/>
                    </a:lnTo>
                    <a:lnTo>
                      <a:pt x="1323" y="13537"/>
                    </a:lnTo>
                    <a:lnTo>
                      <a:pt x="1227" y="13377"/>
                    </a:lnTo>
                    <a:lnTo>
                      <a:pt x="1121" y="13206"/>
                    </a:lnTo>
                    <a:lnTo>
                      <a:pt x="1035" y="13014"/>
                    </a:lnTo>
                    <a:lnTo>
                      <a:pt x="939" y="12822"/>
                    </a:lnTo>
                    <a:lnTo>
                      <a:pt x="854" y="12609"/>
                    </a:lnTo>
                    <a:lnTo>
                      <a:pt x="769" y="12385"/>
                    </a:lnTo>
                    <a:lnTo>
                      <a:pt x="683" y="12150"/>
                    </a:lnTo>
                    <a:lnTo>
                      <a:pt x="609" y="11905"/>
                    </a:lnTo>
                    <a:lnTo>
                      <a:pt x="534" y="11649"/>
                    </a:lnTo>
                    <a:lnTo>
                      <a:pt x="459" y="11371"/>
                    </a:lnTo>
                    <a:lnTo>
                      <a:pt x="395" y="11094"/>
                    </a:lnTo>
                    <a:lnTo>
                      <a:pt x="278" y="10507"/>
                    </a:lnTo>
                    <a:lnTo>
                      <a:pt x="182" y="9889"/>
                    </a:lnTo>
                    <a:lnTo>
                      <a:pt x="107" y="9238"/>
                    </a:lnTo>
                    <a:lnTo>
                      <a:pt x="43" y="8555"/>
                    </a:lnTo>
                    <a:lnTo>
                      <a:pt x="11" y="7841"/>
                    </a:lnTo>
                    <a:lnTo>
                      <a:pt x="1" y="7115"/>
                    </a:lnTo>
                    <a:lnTo>
                      <a:pt x="1" y="7115"/>
                    </a:lnTo>
                    <a:lnTo>
                      <a:pt x="11" y="6390"/>
                    </a:lnTo>
                    <a:lnTo>
                      <a:pt x="43" y="5686"/>
                    </a:lnTo>
                    <a:lnTo>
                      <a:pt x="107" y="5003"/>
                    </a:lnTo>
                    <a:lnTo>
                      <a:pt x="182" y="4352"/>
                    </a:lnTo>
                    <a:lnTo>
                      <a:pt x="278" y="3723"/>
                    </a:lnTo>
                    <a:lnTo>
                      <a:pt x="395" y="3136"/>
                    </a:lnTo>
                    <a:lnTo>
                      <a:pt x="459" y="2859"/>
                    </a:lnTo>
                    <a:lnTo>
                      <a:pt x="534" y="2592"/>
                    </a:lnTo>
                    <a:lnTo>
                      <a:pt x="609" y="2336"/>
                    </a:lnTo>
                    <a:lnTo>
                      <a:pt x="683" y="2091"/>
                    </a:lnTo>
                    <a:lnTo>
                      <a:pt x="769" y="1856"/>
                    </a:lnTo>
                    <a:lnTo>
                      <a:pt x="854" y="1632"/>
                    </a:lnTo>
                    <a:lnTo>
                      <a:pt x="939" y="1419"/>
                    </a:lnTo>
                    <a:lnTo>
                      <a:pt x="1035" y="1216"/>
                    </a:lnTo>
                    <a:lnTo>
                      <a:pt x="1121" y="1035"/>
                    </a:lnTo>
                    <a:lnTo>
                      <a:pt x="1227" y="864"/>
                    </a:lnTo>
                    <a:lnTo>
                      <a:pt x="1323" y="704"/>
                    </a:lnTo>
                    <a:lnTo>
                      <a:pt x="1430" y="565"/>
                    </a:lnTo>
                    <a:lnTo>
                      <a:pt x="1537" y="437"/>
                    </a:lnTo>
                    <a:lnTo>
                      <a:pt x="1643" y="320"/>
                    </a:lnTo>
                    <a:lnTo>
                      <a:pt x="1750" y="224"/>
                    </a:lnTo>
                    <a:lnTo>
                      <a:pt x="1868" y="149"/>
                    </a:lnTo>
                    <a:lnTo>
                      <a:pt x="1985" y="85"/>
                    </a:lnTo>
                    <a:lnTo>
                      <a:pt x="2102" y="43"/>
                    </a:lnTo>
                    <a:lnTo>
                      <a:pt x="2220" y="11"/>
                    </a:lnTo>
                    <a:lnTo>
                      <a:pt x="2337" y="0"/>
                    </a:lnTo>
                    <a:lnTo>
                      <a:pt x="23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5756750" y="1156850"/>
                <a:ext cx="110700" cy="567525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22701" extrusionOk="0">
                    <a:moveTo>
                      <a:pt x="1" y="0"/>
                    </a:moveTo>
                    <a:lnTo>
                      <a:pt x="4428" y="0"/>
                    </a:lnTo>
                    <a:lnTo>
                      <a:pt x="4428" y="22700"/>
                    </a:lnTo>
                    <a:lnTo>
                      <a:pt x="1" y="227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1863200" y="1423000"/>
                <a:ext cx="389357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55743" h="1409" extrusionOk="0">
                    <a:moveTo>
                      <a:pt x="0" y="0"/>
                    </a:moveTo>
                    <a:lnTo>
                      <a:pt x="0" y="1408"/>
                    </a:lnTo>
                    <a:lnTo>
                      <a:pt x="155743" y="1408"/>
                    </a:lnTo>
                    <a:lnTo>
                      <a:pt x="155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2668850" y="1326975"/>
                <a:ext cx="35225" cy="22752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9101" extrusionOk="0">
                    <a:moveTo>
                      <a:pt x="0" y="1"/>
                    </a:moveTo>
                    <a:lnTo>
                      <a:pt x="0" y="9100"/>
                    </a:lnTo>
                    <a:lnTo>
                      <a:pt x="1408" y="9100"/>
                    </a:lnTo>
                    <a:lnTo>
                      <a:pt x="14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9"/>
              <p:cNvSpPr/>
              <p:nvPr/>
            </p:nvSpPr>
            <p:spPr>
              <a:xfrm>
                <a:off x="4915900" y="1326975"/>
                <a:ext cx="35225" cy="22752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9101" extrusionOk="0">
                    <a:moveTo>
                      <a:pt x="1" y="1"/>
                    </a:moveTo>
                    <a:lnTo>
                      <a:pt x="1" y="9100"/>
                    </a:lnTo>
                    <a:lnTo>
                      <a:pt x="1409" y="9100"/>
                    </a:lnTo>
                    <a:lnTo>
                      <a:pt x="14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9"/>
              <p:cNvSpPr/>
              <p:nvPr/>
            </p:nvSpPr>
            <p:spPr>
              <a:xfrm>
                <a:off x="2675500" y="3082300"/>
                <a:ext cx="149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5985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01" y="1"/>
                    </a:lnTo>
                    <a:lnTo>
                      <a:pt x="4940" y="22"/>
                    </a:lnTo>
                    <a:lnTo>
                      <a:pt x="5057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78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78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57" y="5921"/>
                    </a:lnTo>
                    <a:lnTo>
                      <a:pt x="4940" y="5953"/>
                    </a:lnTo>
                    <a:lnTo>
                      <a:pt x="4801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1" y="5878"/>
                    </a:lnTo>
                    <a:lnTo>
                      <a:pt x="683" y="5825"/>
                    </a:lnTo>
                    <a:lnTo>
                      <a:pt x="57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97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9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9"/>
              <p:cNvSpPr/>
              <p:nvPr/>
            </p:nvSpPr>
            <p:spPr>
              <a:xfrm>
                <a:off x="2578175" y="327617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1"/>
                    </a:lnTo>
                    <a:lnTo>
                      <a:pt x="4939" y="33"/>
                    </a:lnTo>
                    <a:lnTo>
                      <a:pt x="5067" y="65"/>
                    </a:lnTo>
                    <a:lnTo>
                      <a:pt x="5184" y="10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04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87"/>
                    </a:lnTo>
                    <a:lnTo>
                      <a:pt x="5825" y="694"/>
                    </a:lnTo>
                    <a:lnTo>
                      <a:pt x="5889" y="812"/>
                    </a:lnTo>
                    <a:lnTo>
                      <a:pt x="5931" y="929"/>
                    </a:lnTo>
                    <a:lnTo>
                      <a:pt x="5963" y="1057"/>
                    </a:lnTo>
                    <a:lnTo>
                      <a:pt x="5985" y="1185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12"/>
                    </a:lnTo>
                    <a:lnTo>
                      <a:pt x="5963" y="4940"/>
                    </a:lnTo>
                    <a:lnTo>
                      <a:pt x="5931" y="5068"/>
                    </a:lnTo>
                    <a:lnTo>
                      <a:pt x="5889" y="5185"/>
                    </a:lnTo>
                    <a:lnTo>
                      <a:pt x="5825" y="5302"/>
                    </a:lnTo>
                    <a:lnTo>
                      <a:pt x="5761" y="5409"/>
                    </a:lnTo>
                    <a:lnTo>
                      <a:pt x="5686" y="5516"/>
                    </a:lnTo>
                    <a:lnTo>
                      <a:pt x="5601" y="5601"/>
                    </a:lnTo>
                    <a:lnTo>
                      <a:pt x="5504" y="5687"/>
                    </a:lnTo>
                    <a:lnTo>
                      <a:pt x="5408" y="5761"/>
                    </a:lnTo>
                    <a:lnTo>
                      <a:pt x="5302" y="5836"/>
                    </a:lnTo>
                    <a:lnTo>
                      <a:pt x="5184" y="5889"/>
                    </a:lnTo>
                    <a:lnTo>
                      <a:pt x="5067" y="5932"/>
                    </a:lnTo>
                    <a:lnTo>
                      <a:pt x="4939" y="5964"/>
                    </a:lnTo>
                    <a:lnTo>
                      <a:pt x="4811" y="5985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74" y="5985"/>
                    </a:lnTo>
                    <a:lnTo>
                      <a:pt x="1046" y="5964"/>
                    </a:lnTo>
                    <a:lnTo>
                      <a:pt x="918" y="5932"/>
                    </a:lnTo>
                    <a:lnTo>
                      <a:pt x="800" y="5889"/>
                    </a:lnTo>
                    <a:lnTo>
                      <a:pt x="683" y="5836"/>
                    </a:lnTo>
                    <a:lnTo>
                      <a:pt x="576" y="5761"/>
                    </a:lnTo>
                    <a:lnTo>
                      <a:pt x="480" y="5687"/>
                    </a:lnTo>
                    <a:lnTo>
                      <a:pt x="384" y="5601"/>
                    </a:lnTo>
                    <a:lnTo>
                      <a:pt x="299" y="5516"/>
                    </a:lnTo>
                    <a:lnTo>
                      <a:pt x="224" y="5409"/>
                    </a:lnTo>
                    <a:lnTo>
                      <a:pt x="160" y="5302"/>
                    </a:lnTo>
                    <a:lnTo>
                      <a:pt x="96" y="5185"/>
                    </a:lnTo>
                    <a:lnTo>
                      <a:pt x="53" y="5068"/>
                    </a:lnTo>
                    <a:lnTo>
                      <a:pt x="21" y="4940"/>
                    </a:lnTo>
                    <a:lnTo>
                      <a:pt x="0" y="4812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0" y="1185"/>
                    </a:lnTo>
                    <a:lnTo>
                      <a:pt x="21" y="1057"/>
                    </a:lnTo>
                    <a:lnTo>
                      <a:pt x="53" y="929"/>
                    </a:lnTo>
                    <a:lnTo>
                      <a:pt x="96" y="812"/>
                    </a:lnTo>
                    <a:lnTo>
                      <a:pt x="160" y="694"/>
                    </a:lnTo>
                    <a:lnTo>
                      <a:pt x="224" y="58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83" y="161"/>
                    </a:lnTo>
                    <a:lnTo>
                      <a:pt x="800" y="107"/>
                    </a:lnTo>
                    <a:lnTo>
                      <a:pt x="918" y="65"/>
                    </a:lnTo>
                    <a:lnTo>
                      <a:pt x="1046" y="33"/>
                    </a:lnTo>
                    <a:lnTo>
                      <a:pt x="1174" y="1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2675500" y="3470325"/>
                <a:ext cx="14965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01" y="1"/>
                    </a:lnTo>
                    <a:lnTo>
                      <a:pt x="4940" y="22"/>
                    </a:lnTo>
                    <a:lnTo>
                      <a:pt x="5057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78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78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57" y="5921"/>
                    </a:lnTo>
                    <a:lnTo>
                      <a:pt x="4940" y="5953"/>
                    </a:lnTo>
                    <a:lnTo>
                      <a:pt x="4801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1" y="5878"/>
                    </a:lnTo>
                    <a:lnTo>
                      <a:pt x="683" y="5825"/>
                    </a:lnTo>
                    <a:lnTo>
                      <a:pt x="57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97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9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2868325" y="3082300"/>
                <a:ext cx="1496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5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89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9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0" y="5878"/>
                    </a:lnTo>
                    <a:lnTo>
                      <a:pt x="683" y="5825"/>
                    </a:lnTo>
                    <a:lnTo>
                      <a:pt x="576" y="5761"/>
                    </a:lnTo>
                    <a:lnTo>
                      <a:pt x="48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60" y="5292"/>
                    </a:lnTo>
                    <a:lnTo>
                      <a:pt x="96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0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0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96" y="801"/>
                    </a:lnTo>
                    <a:lnTo>
                      <a:pt x="16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83" y="161"/>
                    </a:lnTo>
                    <a:lnTo>
                      <a:pt x="800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2770975" y="327617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1"/>
                    </a:lnTo>
                    <a:lnTo>
                      <a:pt x="4940" y="33"/>
                    </a:lnTo>
                    <a:lnTo>
                      <a:pt x="5068" y="65"/>
                    </a:lnTo>
                    <a:lnTo>
                      <a:pt x="5185" y="10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87"/>
                    </a:lnTo>
                    <a:lnTo>
                      <a:pt x="5825" y="694"/>
                    </a:lnTo>
                    <a:lnTo>
                      <a:pt x="5889" y="812"/>
                    </a:lnTo>
                    <a:lnTo>
                      <a:pt x="5932" y="929"/>
                    </a:lnTo>
                    <a:lnTo>
                      <a:pt x="5964" y="1057"/>
                    </a:lnTo>
                    <a:lnTo>
                      <a:pt x="5985" y="1185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12"/>
                    </a:lnTo>
                    <a:lnTo>
                      <a:pt x="5964" y="4940"/>
                    </a:lnTo>
                    <a:lnTo>
                      <a:pt x="5932" y="5068"/>
                    </a:lnTo>
                    <a:lnTo>
                      <a:pt x="5889" y="5185"/>
                    </a:lnTo>
                    <a:lnTo>
                      <a:pt x="5825" y="5302"/>
                    </a:lnTo>
                    <a:lnTo>
                      <a:pt x="5761" y="5409"/>
                    </a:lnTo>
                    <a:lnTo>
                      <a:pt x="5686" y="5516"/>
                    </a:lnTo>
                    <a:lnTo>
                      <a:pt x="5601" y="5601"/>
                    </a:lnTo>
                    <a:lnTo>
                      <a:pt x="5505" y="5687"/>
                    </a:lnTo>
                    <a:lnTo>
                      <a:pt x="5409" y="5761"/>
                    </a:lnTo>
                    <a:lnTo>
                      <a:pt x="5302" y="5836"/>
                    </a:lnTo>
                    <a:lnTo>
                      <a:pt x="5185" y="5889"/>
                    </a:lnTo>
                    <a:lnTo>
                      <a:pt x="5068" y="5932"/>
                    </a:lnTo>
                    <a:lnTo>
                      <a:pt x="4940" y="5964"/>
                    </a:lnTo>
                    <a:lnTo>
                      <a:pt x="4812" y="5985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85"/>
                    </a:lnTo>
                    <a:lnTo>
                      <a:pt x="1046" y="5964"/>
                    </a:lnTo>
                    <a:lnTo>
                      <a:pt x="929" y="5932"/>
                    </a:lnTo>
                    <a:lnTo>
                      <a:pt x="801" y="5889"/>
                    </a:lnTo>
                    <a:lnTo>
                      <a:pt x="683" y="5836"/>
                    </a:lnTo>
                    <a:lnTo>
                      <a:pt x="577" y="5761"/>
                    </a:lnTo>
                    <a:lnTo>
                      <a:pt x="481" y="5687"/>
                    </a:lnTo>
                    <a:lnTo>
                      <a:pt x="385" y="5601"/>
                    </a:lnTo>
                    <a:lnTo>
                      <a:pt x="299" y="5516"/>
                    </a:lnTo>
                    <a:lnTo>
                      <a:pt x="225" y="5409"/>
                    </a:lnTo>
                    <a:lnTo>
                      <a:pt x="161" y="5302"/>
                    </a:lnTo>
                    <a:lnTo>
                      <a:pt x="107" y="5185"/>
                    </a:lnTo>
                    <a:lnTo>
                      <a:pt x="54" y="5068"/>
                    </a:lnTo>
                    <a:lnTo>
                      <a:pt x="22" y="4940"/>
                    </a:lnTo>
                    <a:lnTo>
                      <a:pt x="1" y="4812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85"/>
                    </a:lnTo>
                    <a:lnTo>
                      <a:pt x="22" y="1057"/>
                    </a:lnTo>
                    <a:lnTo>
                      <a:pt x="54" y="929"/>
                    </a:lnTo>
                    <a:lnTo>
                      <a:pt x="107" y="812"/>
                    </a:lnTo>
                    <a:lnTo>
                      <a:pt x="161" y="694"/>
                    </a:lnTo>
                    <a:lnTo>
                      <a:pt x="225" y="58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107"/>
                    </a:lnTo>
                    <a:lnTo>
                      <a:pt x="929" y="65"/>
                    </a:lnTo>
                    <a:lnTo>
                      <a:pt x="1046" y="33"/>
                    </a:lnTo>
                    <a:lnTo>
                      <a:pt x="1174" y="1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2868325" y="347032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89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9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0" y="5878"/>
                    </a:lnTo>
                    <a:lnTo>
                      <a:pt x="683" y="5825"/>
                    </a:lnTo>
                    <a:lnTo>
                      <a:pt x="576" y="5761"/>
                    </a:lnTo>
                    <a:lnTo>
                      <a:pt x="48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60" y="5292"/>
                    </a:lnTo>
                    <a:lnTo>
                      <a:pt x="96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0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0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96" y="801"/>
                    </a:lnTo>
                    <a:lnTo>
                      <a:pt x="16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83" y="161"/>
                    </a:lnTo>
                    <a:lnTo>
                      <a:pt x="800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2770975" y="3664200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1"/>
                    </a:lnTo>
                    <a:lnTo>
                      <a:pt x="4940" y="33"/>
                    </a:lnTo>
                    <a:lnTo>
                      <a:pt x="5068" y="65"/>
                    </a:lnTo>
                    <a:lnTo>
                      <a:pt x="5185" y="108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300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88"/>
                    </a:lnTo>
                    <a:lnTo>
                      <a:pt x="5825" y="694"/>
                    </a:lnTo>
                    <a:lnTo>
                      <a:pt x="5889" y="812"/>
                    </a:lnTo>
                    <a:lnTo>
                      <a:pt x="5932" y="929"/>
                    </a:lnTo>
                    <a:lnTo>
                      <a:pt x="5964" y="1057"/>
                    </a:lnTo>
                    <a:lnTo>
                      <a:pt x="5985" y="1185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12"/>
                    </a:lnTo>
                    <a:lnTo>
                      <a:pt x="5964" y="4940"/>
                    </a:lnTo>
                    <a:lnTo>
                      <a:pt x="5932" y="5068"/>
                    </a:lnTo>
                    <a:lnTo>
                      <a:pt x="5889" y="5185"/>
                    </a:lnTo>
                    <a:lnTo>
                      <a:pt x="5825" y="5303"/>
                    </a:lnTo>
                    <a:lnTo>
                      <a:pt x="5761" y="5409"/>
                    </a:lnTo>
                    <a:lnTo>
                      <a:pt x="5686" y="5516"/>
                    </a:lnTo>
                    <a:lnTo>
                      <a:pt x="5601" y="5601"/>
                    </a:lnTo>
                    <a:lnTo>
                      <a:pt x="5505" y="5687"/>
                    </a:lnTo>
                    <a:lnTo>
                      <a:pt x="5409" y="5761"/>
                    </a:lnTo>
                    <a:lnTo>
                      <a:pt x="5302" y="5836"/>
                    </a:lnTo>
                    <a:lnTo>
                      <a:pt x="5185" y="5889"/>
                    </a:lnTo>
                    <a:lnTo>
                      <a:pt x="5068" y="5932"/>
                    </a:lnTo>
                    <a:lnTo>
                      <a:pt x="4940" y="5964"/>
                    </a:lnTo>
                    <a:lnTo>
                      <a:pt x="4812" y="5985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85"/>
                    </a:lnTo>
                    <a:lnTo>
                      <a:pt x="1046" y="5964"/>
                    </a:lnTo>
                    <a:lnTo>
                      <a:pt x="929" y="5932"/>
                    </a:lnTo>
                    <a:lnTo>
                      <a:pt x="801" y="5889"/>
                    </a:lnTo>
                    <a:lnTo>
                      <a:pt x="683" y="5836"/>
                    </a:lnTo>
                    <a:lnTo>
                      <a:pt x="577" y="5761"/>
                    </a:lnTo>
                    <a:lnTo>
                      <a:pt x="481" y="5687"/>
                    </a:lnTo>
                    <a:lnTo>
                      <a:pt x="385" y="5601"/>
                    </a:lnTo>
                    <a:lnTo>
                      <a:pt x="299" y="5516"/>
                    </a:lnTo>
                    <a:lnTo>
                      <a:pt x="225" y="5409"/>
                    </a:lnTo>
                    <a:lnTo>
                      <a:pt x="161" y="5303"/>
                    </a:lnTo>
                    <a:lnTo>
                      <a:pt x="107" y="5185"/>
                    </a:lnTo>
                    <a:lnTo>
                      <a:pt x="54" y="5068"/>
                    </a:lnTo>
                    <a:lnTo>
                      <a:pt x="22" y="4940"/>
                    </a:lnTo>
                    <a:lnTo>
                      <a:pt x="1" y="4812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85"/>
                    </a:lnTo>
                    <a:lnTo>
                      <a:pt x="22" y="1057"/>
                    </a:lnTo>
                    <a:lnTo>
                      <a:pt x="54" y="929"/>
                    </a:lnTo>
                    <a:lnTo>
                      <a:pt x="107" y="812"/>
                    </a:lnTo>
                    <a:lnTo>
                      <a:pt x="161" y="694"/>
                    </a:lnTo>
                    <a:lnTo>
                      <a:pt x="225" y="588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300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108"/>
                    </a:lnTo>
                    <a:lnTo>
                      <a:pt x="929" y="65"/>
                    </a:lnTo>
                    <a:lnTo>
                      <a:pt x="1046" y="33"/>
                    </a:lnTo>
                    <a:lnTo>
                      <a:pt x="1174" y="1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>
                <a:off x="3061125" y="3082300"/>
                <a:ext cx="149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5985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"/>
                    </a:lnTo>
                    <a:lnTo>
                      <a:pt x="4940" y="22"/>
                    </a:lnTo>
                    <a:lnTo>
                      <a:pt x="5068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89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89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8" y="5921"/>
                    </a:lnTo>
                    <a:lnTo>
                      <a:pt x="4940" y="5953"/>
                    </a:lnTo>
                    <a:lnTo>
                      <a:pt x="4812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29" y="5921"/>
                    </a:lnTo>
                    <a:lnTo>
                      <a:pt x="801" y="5878"/>
                    </a:lnTo>
                    <a:lnTo>
                      <a:pt x="683" y="5825"/>
                    </a:lnTo>
                    <a:lnTo>
                      <a:pt x="57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107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10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97"/>
                    </a:lnTo>
                    <a:lnTo>
                      <a:pt x="929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2963800" y="327617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1"/>
                    </a:lnTo>
                    <a:lnTo>
                      <a:pt x="4939" y="33"/>
                    </a:lnTo>
                    <a:lnTo>
                      <a:pt x="5067" y="65"/>
                    </a:lnTo>
                    <a:lnTo>
                      <a:pt x="5184" y="10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299"/>
                    </a:lnTo>
                    <a:lnTo>
                      <a:pt x="5600" y="385"/>
                    </a:lnTo>
                    <a:lnTo>
                      <a:pt x="5686" y="481"/>
                    </a:lnTo>
                    <a:lnTo>
                      <a:pt x="5760" y="587"/>
                    </a:lnTo>
                    <a:lnTo>
                      <a:pt x="5835" y="694"/>
                    </a:lnTo>
                    <a:lnTo>
                      <a:pt x="5888" y="812"/>
                    </a:lnTo>
                    <a:lnTo>
                      <a:pt x="5931" y="929"/>
                    </a:lnTo>
                    <a:lnTo>
                      <a:pt x="5963" y="1057"/>
                    </a:lnTo>
                    <a:lnTo>
                      <a:pt x="5984" y="1185"/>
                    </a:lnTo>
                    <a:lnTo>
                      <a:pt x="5984" y="1313"/>
                    </a:lnTo>
                    <a:lnTo>
                      <a:pt x="5984" y="4673"/>
                    </a:lnTo>
                    <a:lnTo>
                      <a:pt x="5984" y="4673"/>
                    </a:lnTo>
                    <a:lnTo>
                      <a:pt x="5984" y="4812"/>
                    </a:lnTo>
                    <a:lnTo>
                      <a:pt x="5963" y="4940"/>
                    </a:lnTo>
                    <a:lnTo>
                      <a:pt x="5931" y="5068"/>
                    </a:lnTo>
                    <a:lnTo>
                      <a:pt x="5888" y="5185"/>
                    </a:lnTo>
                    <a:lnTo>
                      <a:pt x="5835" y="5302"/>
                    </a:lnTo>
                    <a:lnTo>
                      <a:pt x="5760" y="5409"/>
                    </a:lnTo>
                    <a:lnTo>
                      <a:pt x="5686" y="5516"/>
                    </a:lnTo>
                    <a:lnTo>
                      <a:pt x="5600" y="5601"/>
                    </a:lnTo>
                    <a:lnTo>
                      <a:pt x="5515" y="5687"/>
                    </a:lnTo>
                    <a:lnTo>
                      <a:pt x="5408" y="5761"/>
                    </a:lnTo>
                    <a:lnTo>
                      <a:pt x="5302" y="5836"/>
                    </a:lnTo>
                    <a:lnTo>
                      <a:pt x="5184" y="5889"/>
                    </a:lnTo>
                    <a:lnTo>
                      <a:pt x="5067" y="5932"/>
                    </a:lnTo>
                    <a:lnTo>
                      <a:pt x="4939" y="5964"/>
                    </a:lnTo>
                    <a:lnTo>
                      <a:pt x="4811" y="5985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84" y="5985"/>
                    </a:lnTo>
                    <a:lnTo>
                      <a:pt x="1046" y="5964"/>
                    </a:lnTo>
                    <a:lnTo>
                      <a:pt x="928" y="5932"/>
                    </a:lnTo>
                    <a:lnTo>
                      <a:pt x="800" y="5889"/>
                    </a:lnTo>
                    <a:lnTo>
                      <a:pt x="693" y="5836"/>
                    </a:lnTo>
                    <a:lnTo>
                      <a:pt x="576" y="5761"/>
                    </a:lnTo>
                    <a:lnTo>
                      <a:pt x="480" y="5687"/>
                    </a:lnTo>
                    <a:lnTo>
                      <a:pt x="384" y="5601"/>
                    </a:lnTo>
                    <a:lnTo>
                      <a:pt x="299" y="5516"/>
                    </a:lnTo>
                    <a:lnTo>
                      <a:pt x="224" y="5409"/>
                    </a:lnTo>
                    <a:lnTo>
                      <a:pt x="160" y="5302"/>
                    </a:lnTo>
                    <a:lnTo>
                      <a:pt x="107" y="5185"/>
                    </a:lnTo>
                    <a:lnTo>
                      <a:pt x="64" y="5068"/>
                    </a:lnTo>
                    <a:lnTo>
                      <a:pt x="21" y="4940"/>
                    </a:lnTo>
                    <a:lnTo>
                      <a:pt x="11" y="4812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85"/>
                    </a:lnTo>
                    <a:lnTo>
                      <a:pt x="21" y="1057"/>
                    </a:lnTo>
                    <a:lnTo>
                      <a:pt x="64" y="929"/>
                    </a:lnTo>
                    <a:lnTo>
                      <a:pt x="107" y="812"/>
                    </a:lnTo>
                    <a:lnTo>
                      <a:pt x="160" y="694"/>
                    </a:lnTo>
                    <a:lnTo>
                      <a:pt x="224" y="58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93" y="161"/>
                    </a:lnTo>
                    <a:lnTo>
                      <a:pt x="800" y="107"/>
                    </a:lnTo>
                    <a:lnTo>
                      <a:pt x="928" y="65"/>
                    </a:lnTo>
                    <a:lnTo>
                      <a:pt x="1046" y="33"/>
                    </a:lnTo>
                    <a:lnTo>
                      <a:pt x="1184" y="1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>
                <a:off x="3061125" y="3470325"/>
                <a:ext cx="14965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"/>
                    </a:lnTo>
                    <a:lnTo>
                      <a:pt x="4940" y="22"/>
                    </a:lnTo>
                    <a:lnTo>
                      <a:pt x="5068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89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89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8" y="5921"/>
                    </a:lnTo>
                    <a:lnTo>
                      <a:pt x="4940" y="5953"/>
                    </a:lnTo>
                    <a:lnTo>
                      <a:pt x="4812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29" y="5921"/>
                    </a:lnTo>
                    <a:lnTo>
                      <a:pt x="801" y="5878"/>
                    </a:lnTo>
                    <a:lnTo>
                      <a:pt x="683" y="5825"/>
                    </a:lnTo>
                    <a:lnTo>
                      <a:pt x="57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107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10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97"/>
                    </a:lnTo>
                    <a:lnTo>
                      <a:pt x="929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9"/>
              <p:cNvSpPr/>
              <p:nvPr/>
            </p:nvSpPr>
            <p:spPr>
              <a:xfrm>
                <a:off x="3253950" y="3082300"/>
                <a:ext cx="1499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5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84" y="9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299"/>
                    </a:lnTo>
                    <a:lnTo>
                      <a:pt x="5600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35" y="683"/>
                    </a:lnTo>
                    <a:lnTo>
                      <a:pt x="5889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5" y="1174"/>
                    </a:lnTo>
                    <a:lnTo>
                      <a:pt x="5995" y="1313"/>
                    </a:lnTo>
                    <a:lnTo>
                      <a:pt x="5995" y="4673"/>
                    </a:lnTo>
                    <a:lnTo>
                      <a:pt x="5995" y="4673"/>
                    </a:lnTo>
                    <a:lnTo>
                      <a:pt x="5985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9" y="5185"/>
                    </a:lnTo>
                    <a:lnTo>
                      <a:pt x="583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0" y="5601"/>
                    </a:lnTo>
                    <a:lnTo>
                      <a:pt x="5515" y="5686"/>
                    </a:lnTo>
                    <a:lnTo>
                      <a:pt x="5408" y="5761"/>
                    </a:lnTo>
                    <a:lnTo>
                      <a:pt x="5302" y="5825"/>
                    </a:lnTo>
                    <a:lnTo>
                      <a:pt x="5184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84" y="5974"/>
                    </a:lnTo>
                    <a:lnTo>
                      <a:pt x="1046" y="5953"/>
                    </a:lnTo>
                    <a:lnTo>
                      <a:pt x="928" y="5921"/>
                    </a:lnTo>
                    <a:lnTo>
                      <a:pt x="800" y="5878"/>
                    </a:lnTo>
                    <a:lnTo>
                      <a:pt x="694" y="5825"/>
                    </a:lnTo>
                    <a:lnTo>
                      <a:pt x="576" y="5761"/>
                    </a:lnTo>
                    <a:lnTo>
                      <a:pt x="48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60" y="5292"/>
                    </a:lnTo>
                    <a:lnTo>
                      <a:pt x="107" y="5185"/>
                    </a:lnTo>
                    <a:lnTo>
                      <a:pt x="64" y="5057"/>
                    </a:lnTo>
                    <a:lnTo>
                      <a:pt x="21" y="4940"/>
                    </a:lnTo>
                    <a:lnTo>
                      <a:pt x="11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74"/>
                    </a:lnTo>
                    <a:lnTo>
                      <a:pt x="21" y="1046"/>
                    </a:lnTo>
                    <a:lnTo>
                      <a:pt x="64" y="918"/>
                    </a:lnTo>
                    <a:lnTo>
                      <a:pt x="107" y="801"/>
                    </a:lnTo>
                    <a:lnTo>
                      <a:pt x="16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94" y="161"/>
                    </a:lnTo>
                    <a:lnTo>
                      <a:pt x="800" y="97"/>
                    </a:lnTo>
                    <a:lnTo>
                      <a:pt x="928" y="54"/>
                    </a:lnTo>
                    <a:lnTo>
                      <a:pt x="1046" y="22"/>
                    </a:lnTo>
                    <a:lnTo>
                      <a:pt x="118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9"/>
              <p:cNvSpPr/>
              <p:nvPr/>
            </p:nvSpPr>
            <p:spPr>
              <a:xfrm>
                <a:off x="3156600" y="3276175"/>
                <a:ext cx="1499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1"/>
                    </a:lnTo>
                    <a:lnTo>
                      <a:pt x="4940" y="33"/>
                    </a:lnTo>
                    <a:lnTo>
                      <a:pt x="5068" y="65"/>
                    </a:lnTo>
                    <a:lnTo>
                      <a:pt x="5185" y="10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16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87"/>
                    </a:lnTo>
                    <a:lnTo>
                      <a:pt x="5836" y="694"/>
                    </a:lnTo>
                    <a:lnTo>
                      <a:pt x="5889" y="812"/>
                    </a:lnTo>
                    <a:lnTo>
                      <a:pt x="5932" y="929"/>
                    </a:lnTo>
                    <a:lnTo>
                      <a:pt x="5964" y="1057"/>
                    </a:lnTo>
                    <a:lnTo>
                      <a:pt x="5985" y="1185"/>
                    </a:lnTo>
                    <a:lnTo>
                      <a:pt x="5996" y="1313"/>
                    </a:lnTo>
                    <a:lnTo>
                      <a:pt x="5996" y="4673"/>
                    </a:lnTo>
                    <a:lnTo>
                      <a:pt x="5996" y="4673"/>
                    </a:lnTo>
                    <a:lnTo>
                      <a:pt x="5985" y="4812"/>
                    </a:lnTo>
                    <a:lnTo>
                      <a:pt x="5964" y="4940"/>
                    </a:lnTo>
                    <a:lnTo>
                      <a:pt x="5932" y="5068"/>
                    </a:lnTo>
                    <a:lnTo>
                      <a:pt x="5889" y="5185"/>
                    </a:lnTo>
                    <a:lnTo>
                      <a:pt x="5836" y="5302"/>
                    </a:lnTo>
                    <a:lnTo>
                      <a:pt x="5761" y="5409"/>
                    </a:lnTo>
                    <a:lnTo>
                      <a:pt x="5686" y="5516"/>
                    </a:lnTo>
                    <a:lnTo>
                      <a:pt x="5601" y="5601"/>
                    </a:lnTo>
                    <a:lnTo>
                      <a:pt x="5516" y="5687"/>
                    </a:lnTo>
                    <a:lnTo>
                      <a:pt x="5409" y="5761"/>
                    </a:lnTo>
                    <a:lnTo>
                      <a:pt x="5302" y="5836"/>
                    </a:lnTo>
                    <a:lnTo>
                      <a:pt x="5185" y="5889"/>
                    </a:lnTo>
                    <a:lnTo>
                      <a:pt x="5068" y="5932"/>
                    </a:lnTo>
                    <a:lnTo>
                      <a:pt x="4940" y="5964"/>
                    </a:lnTo>
                    <a:lnTo>
                      <a:pt x="4812" y="5985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85" y="5985"/>
                    </a:lnTo>
                    <a:lnTo>
                      <a:pt x="1057" y="5964"/>
                    </a:lnTo>
                    <a:lnTo>
                      <a:pt x="929" y="5932"/>
                    </a:lnTo>
                    <a:lnTo>
                      <a:pt x="801" y="5889"/>
                    </a:lnTo>
                    <a:lnTo>
                      <a:pt x="694" y="5836"/>
                    </a:lnTo>
                    <a:lnTo>
                      <a:pt x="587" y="5761"/>
                    </a:lnTo>
                    <a:lnTo>
                      <a:pt x="481" y="5687"/>
                    </a:lnTo>
                    <a:lnTo>
                      <a:pt x="385" y="5601"/>
                    </a:lnTo>
                    <a:lnTo>
                      <a:pt x="299" y="5516"/>
                    </a:lnTo>
                    <a:lnTo>
                      <a:pt x="225" y="5409"/>
                    </a:lnTo>
                    <a:lnTo>
                      <a:pt x="161" y="5302"/>
                    </a:lnTo>
                    <a:lnTo>
                      <a:pt x="107" y="5185"/>
                    </a:lnTo>
                    <a:lnTo>
                      <a:pt x="65" y="5068"/>
                    </a:lnTo>
                    <a:lnTo>
                      <a:pt x="33" y="4940"/>
                    </a:lnTo>
                    <a:lnTo>
                      <a:pt x="11" y="4812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1" y="1185"/>
                    </a:lnTo>
                    <a:lnTo>
                      <a:pt x="33" y="1057"/>
                    </a:lnTo>
                    <a:lnTo>
                      <a:pt x="65" y="929"/>
                    </a:lnTo>
                    <a:lnTo>
                      <a:pt x="107" y="812"/>
                    </a:lnTo>
                    <a:lnTo>
                      <a:pt x="161" y="694"/>
                    </a:lnTo>
                    <a:lnTo>
                      <a:pt x="225" y="58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87" y="225"/>
                    </a:lnTo>
                    <a:lnTo>
                      <a:pt x="694" y="161"/>
                    </a:lnTo>
                    <a:lnTo>
                      <a:pt x="801" y="107"/>
                    </a:lnTo>
                    <a:lnTo>
                      <a:pt x="929" y="65"/>
                    </a:lnTo>
                    <a:lnTo>
                      <a:pt x="1057" y="33"/>
                    </a:lnTo>
                    <a:lnTo>
                      <a:pt x="1185" y="1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9"/>
              <p:cNvSpPr/>
              <p:nvPr/>
            </p:nvSpPr>
            <p:spPr>
              <a:xfrm>
                <a:off x="3253950" y="3470325"/>
                <a:ext cx="1499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84" y="9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299"/>
                    </a:lnTo>
                    <a:lnTo>
                      <a:pt x="5600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35" y="683"/>
                    </a:lnTo>
                    <a:lnTo>
                      <a:pt x="5889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5" y="1174"/>
                    </a:lnTo>
                    <a:lnTo>
                      <a:pt x="5995" y="1313"/>
                    </a:lnTo>
                    <a:lnTo>
                      <a:pt x="5995" y="4673"/>
                    </a:lnTo>
                    <a:lnTo>
                      <a:pt x="5995" y="4673"/>
                    </a:lnTo>
                    <a:lnTo>
                      <a:pt x="5985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9" y="5185"/>
                    </a:lnTo>
                    <a:lnTo>
                      <a:pt x="583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0" y="5601"/>
                    </a:lnTo>
                    <a:lnTo>
                      <a:pt x="5515" y="5686"/>
                    </a:lnTo>
                    <a:lnTo>
                      <a:pt x="5408" y="5761"/>
                    </a:lnTo>
                    <a:lnTo>
                      <a:pt x="5302" y="5825"/>
                    </a:lnTo>
                    <a:lnTo>
                      <a:pt x="5184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84" y="5974"/>
                    </a:lnTo>
                    <a:lnTo>
                      <a:pt x="1046" y="5953"/>
                    </a:lnTo>
                    <a:lnTo>
                      <a:pt x="928" y="5921"/>
                    </a:lnTo>
                    <a:lnTo>
                      <a:pt x="800" y="5878"/>
                    </a:lnTo>
                    <a:lnTo>
                      <a:pt x="694" y="5825"/>
                    </a:lnTo>
                    <a:lnTo>
                      <a:pt x="576" y="5761"/>
                    </a:lnTo>
                    <a:lnTo>
                      <a:pt x="48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60" y="5292"/>
                    </a:lnTo>
                    <a:lnTo>
                      <a:pt x="107" y="5185"/>
                    </a:lnTo>
                    <a:lnTo>
                      <a:pt x="64" y="5057"/>
                    </a:lnTo>
                    <a:lnTo>
                      <a:pt x="21" y="4940"/>
                    </a:lnTo>
                    <a:lnTo>
                      <a:pt x="11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74"/>
                    </a:lnTo>
                    <a:lnTo>
                      <a:pt x="21" y="1046"/>
                    </a:lnTo>
                    <a:lnTo>
                      <a:pt x="64" y="918"/>
                    </a:lnTo>
                    <a:lnTo>
                      <a:pt x="107" y="801"/>
                    </a:lnTo>
                    <a:lnTo>
                      <a:pt x="16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94" y="161"/>
                    </a:lnTo>
                    <a:lnTo>
                      <a:pt x="800" y="97"/>
                    </a:lnTo>
                    <a:lnTo>
                      <a:pt x="928" y="54"/>
                    </a:lnTo>
                    <a:lnTo>
                      <a:pt x="1046" y="22"/>
                    </a:lnTo>
                    <a:lnTo>
                      <a:pt x="118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9"/>
              <p:cNvSpPr/>
              <p:nvPr/>
            </p:nvSpPr>
            <p:spPr>
              <a:xfrm>
                <a:off x="3446750" y="3082300"/>
                <a:ext cx="1499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5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"/>
                    </a:lnTo>
                    <a:lnTo>
                      <a:pt x="4940" y="22"/>
                    </a:lnTo>
                    <a:lnTo>
                      <a:pt x="5068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16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36" y="683"/>
                    </a:lnTo>
                    <a:lnTo>
                      <a:pt x="5889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96" y="1313"/>
                    </a:lnTo>
                    <a:lnTo>
                      <a:pt x="5996" y="4673"/>
                    </a:lnTo>
                    <a:lnTo>
                      <a:pt x="5996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89" y="5185"/>
                    </a:lnTo>
                    <a:lnTo>
                      <a:pt x="5836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16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8" y="5921"/>
                    </a:lnTo>
                    <a:lnTo>
                      <a:pt x="4940" y="5953"/>
                    </a:lnTo>
                    <a:lnTo>
                      <a:pt x="4812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85" y="5974"/>
                    </a:lnTo>
                    <a:lnTo>
                      <a:pt x="1057" y="5953"/>
                    </a:lnTo>
                    <a:lnTo>
                      <a:pt x="929" y="5921"/>
                    </a:lnTo>
                    <a:lnTo>
                      <a:pt x="801" y="5878"/>
                    </a:lnTo>
                    <a:lnTo>
                      <a:pt x="694" y="5825"/>
                    </a:lnTo>
                    <a:lnTo>
                      <a:pt x="58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107" y="5185"/>
                    </a:lnTo>
                    <a:lnTo>
                      <a:pt x="65" y="5057"/>
                    </a:lnTo>
                    <a:lnTo>
                      <a:pt x="33" y="4940"/>
                    </a:lnTo>
                    <a:lnTo>
                      <a:pt x="1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1" y="1174"/>
                    </a:lnTo>
                    <a:lnTo>
                      <a:pt x="33" y="1046"/>
                    </a:lnTo>
                    <a:lnTo>
                      <a:pt x="65" y="918"/>
                    </a:lnTo>
                    <a:lnTo>
                      <a:pt x="10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87" y="225"/>
                    </a:lnTo>
                    <a:lnTo>
                      <a:pt x="694" y="161"/>
                    </a:lnTo>
                    <a:lnTo>
                      <a:pt x="801" y="97"/>
                    </a:lnTo>
                    <a:lnTo>
                      <a:pt x="929" y="54"/>
                    </a:lnTo>
                    <a:lnTo>
                      <a:pt x="1057" y="22"/>
                    </a:lnTo>
                    <a:lnTo>
                      <a:pt x="1185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>
                <a:off x="3349425" y="3276175"/>
                <a:ext cx="1499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6" extrusionOk="0">
                    <a:moveTo>
                      <a:pt x="1312" y="1"/>
                    </a:moveTo>
                    <a:lnTo>
                      <a:pt x="4683" y="1"/>
                    </a:lnTo>
                    <a:lnTo>
                      <a:pt x="4683" y="1"/>
                    </a:lnTo>
                    <a:lnTo>
                      <a:pt x="4811" y="11"/>
                    </a:lnTo>
                    <a:lnTo>
                      <a:pt x="4939" y="33"/>
                    </a:lnTo>
                    <a:lnTo>
                      <a:pt x="5067" y="65"/>
                    </a:lnTo>
                    <a:lnTo>
                      <a:pt x="5184" y="10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299"/>
                    </a:lnTo>
                    <a:lnTo>
                      <a:pt x="5611" y="385"/>
                    </a:lnTo>
                    <a:lnTo>
                      <a:pt x="5686" y="481"/>
                    </a:lnTo>
                    <a:lnTo>
                      <a:pt x="5771" y="587"/>
                    </a:lnTo>
                    <a:lnTo>
                      <a:pt x="5835" y="694"/>
                    </a:lnTo>
                    <a:lnTo>
                      <a:pt x="5888" y="812"/>
                    </a:lnTo>
                    <a:lnTo>
                      <a:pt x="5931" y="929"/>
                    </a:lnTo>
                    <a:lnTo>
                      <a:pt x="5963" y="1057"/>
                    </a:lnTo>
                    <a:lnTo>
                      <a:pt x="5984" y="1185"/>
                    </a:lnTo>
                    <a:lnTo>
                      <a:pt x="5995" y="1313"/>
                    </a:lnTo>
                    <a:lnTo>
                      <a:pt x="5995" y="4673"/>
                    </a:lnTo>
                    <a:lnTo>
                      <a:pt x="5995" y="4673"/>
                    </a:lnTo>
                    <a:lnTo>
                      <a:pt x="5984" y="4812"/>
                    </a:lnTo>
                    <a:lnTo>
                      <a:pt x="5963" y="4940"/>
                    </a:lnTo>
                    <a:lnTo>
                      <a:pt x="5931" y="5068"/>
                    </a:lnTo>
                    <a:lnTo>
                      <a:pt x="5888" y="5185"/>
                    </a:lnTo>
                    <a:lnTo>
                      <a:pt x="5835" y="5302"/>
                    </a:lnTo>
                    <a:lnTo>
                      <a:pt x="5771" y="5409"/>
                    </a:lnTo>
                    <a:lnTo>
                      <a:pt x="5686" y="5516"/>
                    </a:lnTo>
                    <a:lnTo>
                      <a:pt x="5611" y="5601"/>
                    </a:lnTo>
                    <a:lnTo>
                      <a:pt x="5515" y="5687"/>
                    </a:lnTo>
                    <a:lnTo>
                      <a:pt x="5408" y="5761"/>
                    </a:lnTo>
                    <a:lnTo>
                      <a:pt x="5302" y="5836"/>
                    </a:lnTo>
                    <a:lnTo>
                      <a:pt x="5184" y="5889"/>
                    </a:lnTo>
                    <a:lnTo>
                      <a:pt x="5067" y="5932"/>
                    </a:lnTo>
                    <a:lnTo>
                      <a:pt x="4939" y="5964"/>
                    </a:lnTo>
                    <a:lnTo>
                      <a:pt x="4811" y="5985"/>
                    </a:lnTo>
                    <a:lnTo>
                      <a:pt x="4683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84" y="5985"/>
                    </a:lnTo>
                    <a:lnTo>
                      <a:pt x="1056" y="5964"/>
                    </a:lnTo>
                    <a:lnTo>
                      <a:pt x="928" y="5932"/>
                    </a:lnTo>
                    <a:lnTo>
                      <a:pt x="811" y="5889"/>
                    </a:lnTo>
                    <a:lnTo>
                      <a:pt x="693" y="5836"/>
                    </a:lnTo>
                    <a:lnTo>
                      <a:pt x="587" y="5761"/>
                    </a:lnTo>
                    <a:lnTo>
                      <a:pt x="480" y="5687"/>
                    </a:lnTo>
                    <a:lnTo>
                      <a:pt x="384" y="5601"/>
                    </a:lnTo>
                    <a:lnTo>
                      <a:pt x="299" y="5516"/>
                    </a:lnTo>
                    <a:lnTo>
                      <a:pt x="224" y="5409"/>
                    </a:lnTo>
                    <a:lnTo>
                      <a:pt x="160" y="5302"/>
                    </a:lnTo>
                    <a:lnTo>
                      <a:pt x="107" y="5185"/>
                    </a:lnTo>
                    <a:lnTo>
                      <a:pt x="64" y="5068"/>
                    </a:lnTo>
                    <a:lnTo>
                      <a:pt x="32" y="4940"/>
                    </a:lnTo>
                    <a:lnTo>
                      <a:pt x="11" y="4812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85"/>
                    </a:lnTo>
                    <a:lnTo>
                      <a:pt x="32" y="1057"/>
                    </a:lnTo>
                    <a:lnTo>
                      <a:pt x="64" y="929"/>
                    </a:lnTo>
                    <a:lnTo>
                      <a:pt x="107" y="812"/>
                    </a:lnTo>
                    <a:lnTo>
                      <a:pt x="160" y="694"/>
                    </a:lnTo>
                    <a:lnTo>
                      <a:pt x="224" y="58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87" y="225"/>
                    </a:lnTo>
                    <a:lnTo>
                      <a:pt x="693" y="161"/>
                    </a:lnTo>
                    <a:lnTo>
                      <a:pt x="811" y="107"/>
                    </a:lnTo>
                    <a:lnTo>
                      <a:pt x="928" y="65"/>
                    </a:lnTo>
                    <a:lnTo>
                      <a:pt x="1056" y="33"/>
                    </a:lnTo>
                    <a:lnTo>
                      <a:pt x="1184" y="1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9"/>
              <p:cNvSpPr/>
              <p:nvPr/>
            </p:nvSpPr>
            <p:spPr>
              <a:xfrm>
                <a:off x="3446750" y="3470325"/>
                <a:ext cx="1499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"/>
                    </a:lnTo>
                    <a:lnTo>
                      <a:pt x="4940" y="22"/>
                    </a:lnTo>
                    <a:lnTo>
                      <a:pt x="5068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16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36" y="683"/>
                    </a:lnTo>
                    <a:lnTo>
                      <a:pt x="5889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96" y="1313"/>
                    </a:lnTo>
                    <a:lnTo>
                      <a:pt x="5996" y="4673"/>
                    </a:lnTo>
                    <a:lnTo>
                      <a:pt x="5996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89" y="5185"/>
                    </a:lnTo>
                    <a:lnTo>
                      <a:pt x="5836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16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8" y="5921"/>
                    </a:lnTo>
                    <a:lnTo>
                      <a:pt x="4940" y="5953"/>
                    </a:lnTo>
                    <a:lnTo>
                      <a:pt x="4812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85" y="5974"/>
                    </a:lnTo>
                    <a:lnTo>
                      <a:pt x="1057" y="5953"/>
                    </a:lnTo>
                    <a:lnTo>
                      <a:pt x="929" y="5921"/>
                    </a:lnTo>
                    <a:lnTo>
                      <a:pt x="801" y="5878"/>
                    </a:lnTo>
                    <a:lnTo>
                      <a:pt x="694" y="5825"/>
                    </a:lnTo>
                    <a:lnTo>
                      <a:pt x="58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107" y="5185"/>
                    </a:lnTo>
                    <a:lnTo>
                      <a:pt x="65" y="5057"/>
                    </a:lnTo>
                    <a:lnTo>
                      <a:pt x="33" y="4940"/>
                    </a:lnTo>
                    <a:lnTo>
                      <a:pt x="1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1" y="1174"/>
                    </a:lnTo>
                    <a:lnTo>
                      <a:pt x="33" y="1046"/>
                    </a:lnTo>
                    <a:lnTo>
                      <a:pt x="65" y="918"/>
                    </a:lnTo>
                    <a:lnTo>
                      <a:pt x="10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87" y="225"/>
                    </a:lnTo>
                    <a:lnTo>
                      <a:pt x="694" y="161"/>
                    </a:lnTo>
                    <a:lnTo>
                      <a:pt x="801" y="97"/>
                    </a:lnTo>
                    <a:lnTo>
                      <a:pt x="929" y="54"/>
                    </a:lnTo>
                    <a:lnTo>
                      <a:pt x="1057" y="22"/>
                    </a:lnTo>
                    <a:lnTo>
                      <a:pt x="1185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9"/>
              <p:cNvSpPr/>
              <p:nvPr/>
            </p:nvSpPr>
            <p:spPr>
              <a:xfrm>
                <a:off x="3639575" y="3082300"/>
                <a:ext cx="1499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5" extrusionOk="0">
                    <a:moveTo>
                      <a:pt x="1312" y="1"/>
                    </a:moveTo>
                    <a:lnTo>
                      <a:pt x="4683" y="1"/>
                    </a:lnTo>
                    <a:lnTo>
                      <a:pt x="4683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84" y="9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299"/>
                    </a:lnTo>
                    <a:lnTo>
                      <a:pt x="5611" y="385"/>
                    </a:lnTo>
                    <a:lnTo>
                      <a:pt x="5686" y="481"/>
                    </a:lnTo>
                    <a:lnTo>
                      <a:pt x="5771" y="577"/>
                    </a:lnTo>
                    <a:lnTo>
                      <a:pt x="5835" y="683"/>
                    </a:lnTo>
                    <a:lnTo>
                      <a:pt x="5888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4" y="1174"/>
                    </a:lnTo>
                    <a:lnTo>
                      <a:pt x="5995" y="1313"/>
                    </a:lnTo>
                    <a:lnTo>
                      <a:pt x="5995" y="4673"/>
                    </a:lnTo>
                    <a:lnTo>
                      <a:pt x="5995" y="4673"/>
                    </a:lnTo>
                    <a:lnTo>
                      <a:pt x="5984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8" y="5185"/>
                    </a:lnTo>
                    <a:lnTo>
                      <a:pt x="5835" y="5292"/>
                    </a:lnTo>
                    <a:lnTo>
                      <a:pt x="5771" y="5409"/>
                    </a:lnTo>
                    <a:lnTo>
                      <a:pt x="5686" y="5505"/>
                    </a:lnTo>
                    <a:lnTo>
                      <a:pt x="5611" y="5601"/>
                    </a:lnTo>
                    <a:lnTo>
                      <a:pt x="5515" y="5686"/>
                    </a:lnTo>
                    <a:lnTo>
                      <a:pt x="5408" y="5761"/>
                    </a:lnTo>
                    <a:lnTo>
                      <a:pt x="5302" y="5825"/>
                    </a:lnTo>
                    <a:lnTo>
                      <a:pt x="5184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83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84" y="5974"/>
                    </a:lnTo>
                    <a:lnTo>
                      <a:pt x="1056" y="5953"/>
                    </a:lnTo>
                    <a:lnTo>
                      <a:pt x="928" y="5921"/>
                    </a:lnTo>
                    <a:lnTo>
                      <a:pt x="811" y="5878"/>
                    </a:lnTo>
                    <a:lnTo>
                      <a:pt x="693" y="5825"/>
                    </a:lnTo>
                    <a:lnTo>
                      <a:pt x="587" y="5761"/>
                    </a:lnTo>
                    <a:lnTo>
                      <a:pt x="48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60" y="5292"/>
                    </a:lnTo>
                    <a:lnTo>
                      <a:pt x="107" y="5185"/>
                    </a:lnTo>
                    <a:lnTo>
                      <a:pt x="64" y="5057"/>
                    </a:lnTo>
                    <a:lnTo>
                      <a:pt x="32" y="4940"/>
                    </a:lnTo>
                    <a:lnTo>
                      <a:pt x="11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74"/>
                    </a:lnTo>
                    <a:lnTo>
                      <a:pt x="32" y="1046"/>
                    </a:lnTo>
                    <a:lnTo>
                      <a:pt x="64" y="918"/>
                    </a:lnTo>
                    <a:lnTo>
                      <a:pt x="107" y="801"/>
                    </a:lnTo>
                    <a:lnTo>
                      <a:pt x="16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87" y="225"/>
                    </a:lnTo>
                    <a:lnTo>
                      <a:pt x="693" y="161"/>
                    </a:lnTo>
                    <a:lnTo>
                      <a:pt x="811" y="97"/>
                    </a:lnTo>
                    <a:lnTo>
                      <a:pt x="928" y="54"/>
                    </a:lnTo>
                    <a:lnTo>
                      <a:pt x="1056" y="22"/>
                    </a:lnTo>
                    <a:lnTo>
                      <a:pt x="118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3542225" y="3276175"/>
                <a:ext cx="1499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6" extrusionOk="0">
                    <a:moveTo>
                      <a:pt x="1313" y="1"/>
                    </a:moveTo>
                    <a:lnTo>
                      <a:pt x="4683" y="1"/>
                    </a:lnTo>
                    <a:lnTo>
                      <a:pt x="4683" y="1"/>
                    </a:lnTo>
                    <a:lnTo>
                      <a:pt x="4811" y="11"/>
                    </a:lnTo>
                    <a:lnTo>
                      <a:pt x="4939" y="33"/>
                    </a:lnTo>
                    <a:lnTo>
                      <a:pt x="5067" y="65"/>
                    </a:lnTo>
                    <a:lnTo>
                      <a:pt x="5185" y="10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16" y="299"/>
                    </a:lnTo>
                    <a:lnTo>
                      <a:pt x="5612" y="385"/>
                    </a:lnTo>
                    <a:lnTo>
                      <a:pt x="5697" y="481"/>
                    </a:lnTo>
                    <a:lnTo>
                      <a:pt x="5772" y="587"/>
                    </a:lnTo>
                    <a:lnTo>
                      <a:pt x="5836" y="694"/>
                    </a:lnTo>
                    <a:lnTo>
                      <a:pt x="5889" y="812"/>
                    </a:lnTo>
                    <a:lnTo>
                      <a:pt x="5932" y="929"/>
                    </a:lnTo>
                    <a:lnTo>
                      <a:pt x="5964" y="1057"/>
                    </a:lnTo>
                    <a:lnTo>
                      <a:pt x="5985" y="1185"/>
                    </a:lnTo>
                    <a:lnTo>
                      <a:pt x="5996" y="1313"/>
                    </a:lnTo>
                    <a:lnTo>
                      <a:pt x="5996" y="4673"/>
                    </a:lnTo>
                    <a:lnTo>
                      <a:pt x="5996" y="4673"/>
                    </a:lnTo>
                    <a:lnTo>
                      <a:pt x="5985" y="4812"/>
                    </a:lnTo>
                    <a:lnTo>
                      <a:pt x="5964" y="4940"/>
                    </a:lnTo>
                    <a:lnTo>
                      <a:pt x="5932" y="5068"/>
                    </a:lnTo>
                    <a:lnTo>
                      <a:pt x="5889" y="5185"/>
                    </a:lnTo>
                    <a:lnTo>
                      <a:pt x="5836" y="5302"/>
                    </a:lnTo>
                    <a:lnTo>
                      <a:pt x="5772" y="5409"/>
                    </a:lnTo>
                    <a:lnTo>
                      <a:pt x="5697" y="5516"/>
                    </a:lnTo>
                    <a:lnTo>
                      <a:pt x="5612" y="5601"/>
                    </a:lnTo>
                    <a:lnTo>
                      <a:pt x="5516" y="5687"/>
                    </a:lnTo>
                    <a:lnTo>
                      <a:pt x="5409" y="5761"/>
                    </a:lnTo>
                    <a:lnTo>
                      <a:pt x="5302" y="5836"/>
                    </a:lnTo>
                    <a:lnTo>
                      <a:pt x="5185" y="5889"/>
                    </a:lnTo>
                    <a:lnTo>
                      <a:pt x="5067" y="5932"/>
                    </a:lnTo>
                    <a:lnTo>
                      <a:pt x="4939" y="5964"/>
                    </a:lnTo>
                    <a:lnTo>
                      <a:pt x="4811" y="5985"/>
                    </a:lnTo>
                    <a:lnTo>
                      <a:pt x="468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85" y="5985"/>
                    </a:lnTo>
                    <a:lnTo>
                      <a:pt x="1057" y="5964"/>
                    </a:lnTo>
                    <a:lnTo>
                      <a:pt x="929" y="5932"/>
                    </a:lnTo>
                    <a:lnTo>
                      <a:pt x="811" y="5889"/>
                    </a:lnTo>
                    <a:lnTo>
                      <a:pt x="694" y="5836"/>
                    </a:lnTo>
                    <a:lnTo>
                      <a:pt x="587" y="5761"/>
                    </a:lnTo>
                    <a:lnTo>
                      <a:pt x="481" y="5687"/>
                    </a:lnTo>
                    <a:lnTo>
                      <a:pt x="385" y="5601"/>
                    </a:lnTo>
                    <a:lnTo>
                      <a:pt x="310" y="5516"/>
                    </a:lnTo>
                    <a:lnTo>
                      <a:pt x="225" y="5409"/>
                    </a:lnTo>
                    <a:lnTo>
                      <a:pt x="161" y="5302"/>
                    </a:lnTo>
                    <a:lnTo>
                      <a:pt x="107" y="5185"/>
                    </a:lnTo>
                    <a:lnTo>
                      <a:pt x="65" y="5068"/>
                    </a:lnTo>
                    <a:lnTo>
                      <a:pt x="33" y="4940"/>
                    </a:lnTo>
                    <a:lnTo>
                      <a:pt x="11" y="4812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1" y="1185"/>
                    </a:lnTo>
                    <a:lnTo>
                      <a:pt x="33" y="1057"/>
                    </a:lnTo>
                    <a:lnTo>
                      <a:pt x="65" y="929"/>
                    </a:lnTo>
                    <a:lnTo>
                      <a:pt x="107" y="812"/>
                    </a:lnTo>
                    <a:lnTo>
                      <a:pt x="161" y="694"/>
                    </a:lnTo>
                    <a:lnTo>
                      <a:pt x="225" y="587"/>
                    </a:lnTo>
                    <a:lnTo>
                      <a:pt x="310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87" y="225"/>
                    </a:lnTo>
                    <a:lnTo>
                      <a:pt x="694" y="161"/>
                    </a:lnTo>
                    <a:lnTo>
                      <a:pt x="811" y="107"/>
                    </a:lnTo>
                    <a:lnTo>
                      <a:pt x="929" y="65"/>
                    </a:lnTo>
                    <a:lnTo>
                      <a:pt x="1057" y="33"/>
                    </a:lnTo>
                    <a:lnTo>
                      <a:pt x="1185" y="1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3639575" y="3470325"/>
                <a:ext cx="1499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6" extrusionOk="0">
                    <a:moveTo>
                      <a:pt x="1312" y="1"/>
                    </a:moveTo>
                    <a:lnTo>
                      <a:pt x="4683" y="1"/>
                    </a:lnTo>
                    <a:lnTo>
                      <a:pt x="4683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84" y="9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299"/>
                    </a:lnTo>
                    <a:lnTo>
                      <a:pt x="5611" y="385"/>
                    </a:lnTo>
                    <a:lnTo>
                      <a:pt x="5686" y="481"/>
                    </a:lnTo>
                    <a:lnTo>
                      <a:pt x="5771" y="577"/>
                    </a:lnTo>
                    <a:lnTo>
                      <a:pt x="5835" y="683"/>
                    </a:lnTo>
                    <a:lnTo>
                      <a:pt x="5888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4" y="1174"/>
                    </a:lnTo>
                    <a:lnTo>
                      <a:pt x="5995" y="1313"/>
                    </a:lnTo>
                    <a:lnTo>
                      <a:pt x="5995" y="4673"/>
                    </a:lnTo>
                    <a:lnTo>
                      <a:pt x="5995" y="4673"/>
                    </a:lnTo>
                    <a:lnTo>
                      <a:pt x="5984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8" y="5185"/>
                    </a:lnTo>
                    <a:lnTo>
                      <a:pt x="5835" y="5292"/>
                    </a:lnTo>
                    <a:lnTo>
                      <a:pt x="5771" y="5409"/>
                    </a:lnTo>
                    <a:lnTo>
                      <a:pt x="5686" y="5505"/>
                    </a:lnTo>
                    <a:lnTo>
                      <a:pt x="5611" y="5601"/>
                    </a:lnTo>
                    <a:lnTo>
                      <a:pt x="5515" y="5686"/>
                    </a:lnTo>
                    <a:lnTo>
                      <a:pt x="5408" y="5761"/>
                    </a:lnTo>
                    <a:lnTo>
                      <a:pt x="5302" y="5825"/>
                    </a:lnTo>
                    <a:lnTo>
                      <a:pt x="5184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83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84" y="5974"/>
                    </a:lnTo>
                    <a:lnTo>
                      <a:pt x="1056" y="5953"/>
                    </a:lnTo>
                    <a:lnTo>
                      <a:pt x="928" y="5921"/>
                    </a:lnTo>
                    <a:lnTo>
                      <a:pt x="811" y="5878"/>
                    </a:lnTo>
                    <a:lnTo>
                      <a:pt x="693" y="5825"/>
                    </a:lnTo>
                    <a:lnTo>
                      <a:pt x="587" y="5761"/>
                    </a:lnTo>
                    <a:lnTo>
                      <a:pt x="48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60" y="5292"/>
                    </a:lnTo>
                    <a:lnTo>
                      <a:pt x="107" y="5185"/>
                    </a:lnTo>
                    <a:lnTo>
                      <a:pt x="64" y="5057"/>
                    </a:lnTo>
                    <a:lnTo>
                      <a:pt x="32" y="4940"/>
                    </a:lnTo>
                    <a:lnTo>
                      <a:pt x="11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74"/>
                    </a:lnTo>
                    <a:lnTo>
                      <a:pt x="32" y="1046"/>
                    </a:lnTo>
                    <a:lnTo>
                      <a:pt x="64" y="918"/>
                    </a:lnTo>
                    <a:lnTo>
                      <a:pt x="107" y="801"/>
                    </a:lnTo>
                    <a:lnTo>
                      <a:pt x="16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87" y="225"/>
                    </a:lnTo>
                    <a:lnTo>
                      <a:pt x="693" y="161"/>
                    </a:lnTo>
                    <a:lnTo>
                      <a:pt x="811" y="97"/>
                    </a:lnTo>
                    <a:lnTo>
                      <a:pt x="928" y="54"/>
                    </a:lnTo>
                    <a:lnTo>
                      <a:pt x="1056" y="22"/>
                    </a:lnTo>
                    <a:lnTo>
                      <a:pt x="118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9"/>
              <p:cNvSpPr/>
              <p:nvPr/>
            </p:nvSpPr>
            <p:spPr>
              <a:xfrm>
                <a:off x="3832375" y="3082300"/>
                <a:ext cx="1499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5" extrusionOk="0">
                    <a:moveTo>
                      <a:pt x="1323" y="1"/>
                    </a:moveTo>
                    <a:lnTo>
                      <a:pt x="4684" y="1"/>
                    </a:lnTo>
                    <a:lnTo>
                      <a:pt x="4684" y="1"/>
                    </a:lnTo>
                    <a:lnTo>
                      <a:pt x="4812" y="1"/>
                    </a:lnTo>
                    <a:lnTo>
                      <a:pt x="4940" y="22"/>
                    </a:lnTo>
                    <a:lnTo>
                      <a:pt x="5068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16" y="299"/>
                    </a:lnTo>
                    <a:lnTo>
                      <a:pt x="5612" y="385"/>
                    </a:lnTo>
                    <a:lnTo>
                      <a:pt x="5697" y="481"/>
                    </a:lnTo>
                    <a:lnTo>
                      <a:pt x="5772" y="577"/>
                    </a:lnTo>
                    <a:lnTo>
                      <a:pt x="5836" y="683"/>
                    </a:lnTo>
                    <a:lnTo>
                      <a:pt x="5889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96" y="1313"/>
                    </a:lnTo>
                    <a:lnTo>
                      <a:pt x="5996" y="4673"/>
                    </a:lnTo>
                    <a:lnTo>
                      <a:pt x="5996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89" y="5185"/>
                    </a:lnTo>
                    <a:lnTo>
                      <a:pt x="5836" y="5292"/>
                    </a:lnTo>
                    <a:lnTo>
                      <a:pt x="5772" y="5409"/>
                    </a:lnTo>
                    <a:lnTo>
                      <a:pt x="5697" y="5505"/>
                    </a:lnTo>
                    <a:lnTo>
                      <a:pt x="5612" y="5601"/>
                    </a:lnTo>
                    <a:lnTo>
                      <a:pt x="5516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8" y="5921"/>
                    </a:lnTo>
                    <a:lnTo>
                      <a:pt x="4940" y="5953"/>
                    </a:lnTo>
                    <a:lnTo>
                      <a:pt x="4812" y="5974"/>
                    </a:lnTo>
                    <a:lnTo>
                      <a:pt x="4684" y="5985"/>
                    </a:lnTo>
                    <a:lnTo>
                      <a:pt x="1323" y="5985"/>
                    </a:lnTo>
                    <a:lnTo>
                      <a:pt x="1323" y="5985"/>
                    </a:lnTo>
                    <a:lnTo>
                      <a:pt x="1185" y="5974"/>
                    </a:lnTo>
                    <a:lnTo>
                      <a:pt x="1057" y="5953"/>
                    </a:lnTo>
                    <a:lnTo>
                      <a:pt x="929" y="5921"/>
                    </a:lnTo>
                    <a:lnTo>
                      <a:pt x="811" y="5878"/>
                    </a:lnTo>
                    <a:lnTo>
                      <a:pt x="694" y="5825"/>
                    </a:lnTo>
                    <a:lnTo>
                      <a:pt x="58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310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107" y="5185"/>
                    </a:lnTo>
                    <a:lnTo>
                      <a:pt x="65" y="5057"/>
                    </a:lnTo>
                    <a:lnTo>
                      <a:pt x="33" y="4940"/>
                    </a:lnTo>
                    <a:lnTo>
                      <a:pt x="1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1" y="1174"/>
                    </a:lnTo>
                    <a:lnTo>
                      <a:pt x="33" y="1046"/>
                    </a:lnTo>
                    <a:lnTo>
                      <a:pt x="65" y="918"/>
                    </a:lnTo>
                    <a:lnTo>
                      <a:pt x="10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310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87" y="225"/>
                    </a:lnTo>
                    <a:lnTo>
                      <a:pt x="694" y="161"/>
                    </a:lnTo>
                    <a:lnTo>
                      <a:pt x="811" y="97"/>
                    </a:lnTo>
                    <a:lnTo>
                      <a:pt x="929" y="54"/>
                    </a:lnTo>
                    <a:lnTo>
                      <a:pt x="1057" y="22"/>
                    </a:lnTo>
                    <a:lnTo>
                      <a:pt x="1185" y="1"/>
                    </a:lnTo>
                    <a:lnTo>
                      <a:pt x="1323" y="1"/>
                    </a:ln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9"/>
              <p:cNvSpPr/>
              <p:nvPr/>
            </p:nvSpPr>
            <p:spPr>
              <a:xfrm>
                <a:off x="3735025" y="3276175"/>
                <a:ext cx="1499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5986" extrusionOk="0">
                    <a:moveTo>
                      <a:pt x="1324" y="1"/>
                    </a:moveTo>
                    <a:lnTo>
                      <a:pt x="4684" y="1"/>
                    </a:lnTo>
                    <a:lnTo>
                      <a:pt x="4684" y="1"/>
                    </a:lnTo>
                    <a:lnTo>
                      <a:pt x="4812" y="11"/>
                    </a:lnTo>
                    <a:lnTo>
                      <a:pt x="4940" y="33"/>
                    </a:lnTo>
                    <a:lnTo>
                      <a:pt x="5068" y="65"/>
                    </a:lnTo>
                    <a:lnTo>
                      <a:pt x="5196" y="107"/>
                    </a:lnTo>
                    <a:lnTo>
                      <a:pt x="5303" y="161"/>
                    </a:lnTo>
                    <a:lnTo>
                      <a:pt x="5409" y="225"/>
                    </a:lnTo>
                    <a:lnTo>
                      <a:pt x="5516" y="299"/>
                    </a:lnTo>
                    <a:lnTo>
                      <a:pt x="5612" y="385"/>
                    </a:lnTo>
                    <a:lnTo>
                      <a:pt x="5697" y="481"/>
                    </a:lnTo>
                    <a:lnTo>
                      <a:pt x="5772" y="587"/>
                    </a:lnTo>
                    <a:lnTo>
                      <a:pt x="5836" y="694"/>
                    </a:lnTo>
                    <a:lnTo>
                      <a:pt x="5889" y="812"/>
                    </a:lnTo>
                    <a:lnTo>
                      <a:pt x="5932" y="929"/>
                    </a:lnTo>
                    <a:lnTo>
                      <a:pt x="5964" y="1057"/>
                    </a:lnTo>
                    <a:lnTo>
                      <a:pt x="5985" y="1185"/>
                    </a:lnTo>
                    <a:lnTo>
                      <a:pt x="5996" y="1313"/>
                    </a:lnTo>
                    <a:lnTo>
                      <a:pt x="5996" y="4673"/>
                    </a:lnTo>
                    <a:lnTo>
                      <a:pt x="5996" y="4673"/>
                    </a:lnTo>
                    <a:lnTo>
                      <a:pt x="5985" y="4812"/>
                    </a:lnTo>
                    <a:lnTo>
                      <a:pt x="5964" y="4940"/>
                    </a:lnTo>
                    <a:lnTo>
                      <a:pt x="5932" y="5068"/>
                    </a:lnTo>
                    <a:lnTo>
                      <a:pt x="5889" y="5185"/>
                    </a:lnTo>
                    <a:lnTo>
                      <a:pt x="5836" y="5302"/>
                    </a:lnTo>
                    <a:lnTo>
                      <a:pt x="5772" y="5409"/>
                    </a:lnTo>
                    <a:lnTo>
                      <a:pt x="5697" y="5516"/>
                    </a:lnTo>
                    <a:lnTo>
                      <a:pt x="5612" y="5601"/>
                    </a:lnTo>
                    <a:lnTo>
                      <a:pt x="5516" y="5687"/>
                    </a:lnTo>
                    <a:lnTo>
                      <a:pt x="5409" y="5761"/>
                    </a:lnTo>
                    <a:lnTo>
                      <a:pt x="5303" y="5836"/>
                    </a:lnTo>
                    <a:lnTo>
                      <a:pt x="5196" y="5889"/>
                    </a:lnTo>
                    <a:lnTo>
                      <a:pt x="5068" y="5932"/>
                    </a:lnTo>
                    <a:lnTo>
                      <a:pt x="4940" y="5964"/>
                    </a:lnTo>
                    <a:lnTo>
                      <a:pt x="4812" y="5985"/>
                    </a:lnTo>
                    <a:lnTo>
                      <a:pt x="4684" y="5985"/>
                    </a:lnTo>
                    <a:lnTo>
                      <a:pt x="1324" y="5985"/>
                    </a:lnTo>
                    <a:lnTo>
                      <a:pt x="1324" y="5985"/>
                    </a:lnTo>
                    <a:lnTo>
                      <a:pt x="1185" y="5985"/>
                    </a:lnTo>
                    <a:lnTo>
                      <a:pt x="1057" y="5964"/>
                    </a:lnTo>
                    <a:lnTo>
                      <a:pt x="929" y="5932"/>
                    </a:lnTo>
                    <a:lnTo>
                      <a:pt x="812" y="5889"/>
                    </a:lnTo>
                    <a:lnTo>
                      <a:pt x="694" y="5836"/>
                    </a:lnTo>
                    <a:lnTo>
                      <a:pt x="588" y="5761"/>
                    </a:lnTo>
                    <a:lnTo>
                      <a:pt x="481" y="5687"/>
                    </a:lnTo>
                    <a:lnTo>
                      <a:pt x="396" y="5601"/>
                    </a:lnTo>
                    <a:lnTo>
                      <a:pt x="310" y="5516"/>
                    </a:lnTo>
                    <a:lnTo>
                      <a:pt x="236" y="5409"/>
                    </a:lnTo>
                    <a:lnTo>
                      <a:pt x="161" y="5302"/>
                    </a:lnTo>
                    <a:lnTo>
                      <a:pt x="108" y="5185"/>
                    </a:lnTo>
                    <a:lnTo>
                      <a:pt x="65" y="5068"/>
                    </a:lnTo>
                    <a:lnTo>
                      <a:pt x="33" y="4940"/>
                    </a:lnTo>
                    <a:lnTo>
                      <a:pt x="12" y="4812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2" y="1185"/>
                    </a:lnTo>
                    <a:lnTo>
                      <a:pt x="33" y="1057"/>
                    </a:lnTo>
                    <a:lnTo>
                      <a:pt x="65" y="929"/>
                    </a:lnTo>
                    <a:lnTo>
                      <a:pt x="108" y="812"/>
                    </a:lnTo>
                    <a:lnTo>
                      <a:pt x="161" y="694"/>
                    </a:lnTo>
                    <a:lnTo>
                      <a:pt x="236" y="587"/>
                    </a:lnTo>
                    <a:lnTo>
                      <a:pt x="310" y="481"/>
                    </a:lnTo>
                    <a:lnTo>
                      <a:pt x="396" y="385"/>
                    </a:lnTo>
                    <a:lnTo>
                      <a:pt x="481" y="299"/>
                    </a:lnTo>
                    <a:lnTo>
                      <a:pt x="588" y="225"/>
                    </a:lnTo>
                    <a:lnTo>
                      <a:pt x="694" y="161"/>
                    </a:lnTo>
                    <a:lnTo>
                      <a:pt x="812" y="107"/>
                    </a:lnTo>
                    <a:lnTo>
                      <a:pt x="929" y="65"/>
                    </a:lnTo>
                    <a:lnTo>
                      <a:pt x="1057" y="33"/>
                    </a:lnTo>
                    <a:lnTo>
                      <a:pt x="1185" y="11"/>
                    </a:lnTo>
                    <a:lnTo>
                      <a:pt x="1324" y="1"/>
                    </a:lnTo>
                    <a:lnTo>
                      <a:pt x="1324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9"/>
              <p:cNvSpPr/>
              <p:nvPr/>
            </p:nvSpPr>
            <p:spPr>
              <a:xfrm>
                <a:off x="3832375" y="3470325"/>
                <a:ext cx="1499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6" extrusionOk="0">
                    <a:moveTo>
                      <a:pt x="1323" y="1"/>
                    </a:moveTo>
                    <a:lnTo>
                      <a:pt x="4684" y="1"/>
                    </a:lnTo>
                    <a:lnTo>
                      <a:pt x="4684" y="1"/>
                    </a:lnTo>
                    <a:lnTo>
                      <a:pt x="4812" y="1"/>
                    </a:lnTo>
                    <a:lnTo>
                      <a:pt x="4940" y="22"/>
                    </a:lnTo>
                    <a:lnTo>
                      <a:pt x="5068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16" y="299"/>
                    </a:lnTo>
                    <a:lnTo>
                      <a:pt x="5612" y="385"/>
                    </a:lnTo>
                    <a:lnTo>
                      <a:pt x="5697" y="481"/>
                    </a:lnTo>
                    <a:lnTo>
                      <a:pt x="5772" y="577"/>
                    </a:lnTo>
                    <a:lnTo>
                      <a:pt x="5836" y="683"/>
                    </a:lnTo>
                    <a:lnTo>
                      <a:pt x="5889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96" y="1313"/>
                    </a:lnTo>
                    <a:lnTo>
                      <a:pt x="5996" y="4673"/>
                    </a:lnTo>
                    <a:lnTo>
                      <a:pt x="5996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89" y="5185"/>
                    </a:lnTo>
                    <a:lnTo>
                      <a:pt x="5836" y="5292"/>
                    </a:lnTo>
                    <a:lnTo>
                      <a:pt x="5772" y="5409"/>
                    </a:lnTo>
                    <a:lnTo>
                      <a:pt x="5697" y="5505"/>
                    </a:lnTo>
                    <a:lnTo>
                      <a:pt x="5612" y="5601"/>
                    </a:lnTo>
                    <a:lnTo>
                      <a:pt x="5516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8" y="5921"/>
                    </a:lnTo>
                    <a:lnTo>
                      <a:pt x="4940" y="5953"/>
                    </a:lnTo>
                    <a:lnTo>
                      <a:pt x="4812" y="5974"/>
                    </a:lnTo>
                    <a:lnTo>
                      <a:pt x="4684" y="5985"/>
                    </a:lnTo>
                    <a:lnTo>
                      <a:pt x="1323" y="5985"/>
                    </a:lnTo>
                    <a:lnTo>
                      <a:pt x="1323" y="5985"/>
                    </a:lnTo>
                    <a:lnTo>
                      <a:pt x="1185" y="5974"/>
                    </a:lnTo>
                    <a:lnTo>
                      <a:pt x="1057" y="5953"/>
                    </a:lnTo>
                    <a:lnTo>
                      <a:pt x="929" y="5921"/>
                    </a:lnTo>
                    <a:lnTo>
                      <a:pt x="811" y="5878"/>
                    </a:lnTo>
                    <a:lnTo>
                      <a:pt x="694" y="5825"/>
                    </a:lnTo>
                    <a:lnTo>
                      <a:pt x="58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310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107" y="5185"/>
                    </a:lnTo>
                    <a:lnTo>
                      <a:pt x="65" y="5057"/>
                    </a:lnTo>
                    <a:lnTo>
                      <a:pt x="33" y="4940"/>
                    </a:lnTo>
                    <a:lnTo>
                      <a:pt x="1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1" y="1174"/>
                    </a:lnTo>
                    <a:lnTo>
                      <a:pt x="33" y="1046"/>
                    </a:lnTo>
                    <a:lnTo>
                      <a:pt x="65" y="918"/>
                    </a:lnTo>
                    <a:lnTo>
                      <a:pt x="10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310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87" y="225"/>
                    </a:lnTo>
                    <a:lnTo>
                      <a:pt x="694" y="161"/>
                    </a:lnTo>
                    <a:lnTo>
                      <a:pt x="811" y="97"/>
                    </a:lnTo>
                    <a:lnTo>
                      <a:pt x="929" y="54"/>
                    </a:lnTo>
                    <a:lnTo>
                      <a:pt x="1057" y="22"/>
                    </a:lnTo>
                    <a:lnTo>
                      <a:pt x="1185" y="1"/>
                    </a:lnTo>
                    <a:lnTo>
                      <a:pt x="1323" y="1"/>
                    </a:ln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9"/>
              <p:cNvSpPr/>
              <p:nvPr/>
            </p:nvSpPr>
            <p:spPr>
              <a:xfrm>
                <a:off x="4025200" y="3082300"/>
                <a:ext cx="1499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5" extrusionOk="0">
                    <a:moveTo>
                      <a:pt x="1323" y="1"/>
                    </a:moveTo>
                    <a:lnTo>
                      <a:pt x="4683" y="1"/>
                    </a:lnTo>
                    <a:lnTo>
                      <a:pt x="4683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95" y="9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299"/>
                    </a:lnTo>
                    <a:lnTo>
                      <a:pt x="5611" y="385"/>
                    </a:lnTo>
                    <a:lnTo>
                      <a:pt x="5696" y="481"/>
                    </a:lnTo>
                    <a:lnTo>
                      <a:pt x="5771" y="577"/>
                    </a:lnTo>
                    <a:lnTo>
                      <a:pt x="5835" y="683"/>
                    </a:lnTo>
                    <a:lnTo>
                      <a:pt x="5888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4" y="1174"/>
                    </a:lnTo>
                    <a:lnTo>
                      <a:pt x="5995" y="1313"/>
                    </a:lnTo>
                    <a:lnTo>
                      <a:pt x="5995" y="4673"/>
                    </a:lnTo>
                    <a:lnTo>
                      <a:pt x="5995" y="4673"/>
                    </a:lnTo>
                    <a:lnTo>
                      <a:pt x="5984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8" y="5185"/>
                    </a:lnTo>
                    <a:lnTo>
                      <a:pt x="5835" y="5292"/>
                    </a:lnTo>
                    <a:lnTo>
                      <a:pt x="5771" y="5409"/>
                    </a:lnTo>
                    <a:lnTo>
                      <a:pt x="5696" y="5505"/>
                    </a:lnTo>
                    <a:lnTo>
                      <a:pt x="5611" y="5601"/>
                    </a:lnTo>
                    <a:lnTo>
                      <a:pt x="5515" y="5686"/>
                    </a:lnTo>
                    <a:lnTo>
                      <a:pt x="5408" y="5761"/>
                    </a:lnTo>
                    <a:lnTo>
                      <a:pt x="5302" y="5825"/>
                    </a:lnTo>
                    <a:lnTo>
                      <a:pt x="5195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83" y="5985"/>
                    </a:lnTo>
                    <a:lnTo>
                      <a:pt x="1323" y="5985"/>
                    </a:lnTo>
                    <a:lnTo>
                      <a:pt x="1323" y="5985"/>
                    </a:lnTo>
                    <a:lnTo>
                      <a:pt x="1184" y="5974"/>
                    </a:lnTo>
                    <a:lnTo>
                      <a:pt x="1056" y="5953"/>
                    </a:lnTo>
                    <a:lnTo>
                      <a:pt x="928" y="5921"/>
                    </a:lnTo>
                    <a:lnTo>
                      <a:pt x="811" y="5878"/>
                    </a:lnTo>
                    <a:lnTo>
                      <a:pt x="693" y="5825"/>
                    </a:lnTo>
                    <a:lnTo>
                      <a:pt x="587" y="5761"/>
                    </a:lnTo>
                    <a:lnTo>
                      <a:pt x="480" y="5686"/>
                    </a:lnTo>
                    <a:lnTo>
                      <a:pt x="395" y="5601"/>
                    </a:lnTo>
                    <a:lnTo>
                      <a:pt x="309" y="5505"/>
                    </a:lnTo>
                    <a:lnTo>
                      <a:pt x="235" y="5409"/>
                    </a:lnTo>
                    <a:lnTo>
                      <a:pt x="160" y="5292"/>
                    </a:lnTo>
                    <a:lnTo>
                      <a:pt x="107" y="5185"/>
                    </a:lnTo>
                    <a:lnTo>
                      <a:pt x="64" y="5057"/>
                    </a:lnTo>
                    <a:lnTo>
                      <a:pt x="32" y="4940"/>
                    </a:lnTo>
                    <a:lnTo>
                      <a:pt x="11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74"/>
                    </a:lnTo>
                    <a:lnTo>
                      <a:pt x="32" y="1046"/>
                    </a:lnTo>
                    <a:lnTo>
                      <a:pt x="64" y="918"/>
                    </a:lnTo>
                    <a:lnTo>
                      <a:pt x="107" y="801"/>
                    </a:lnTo>
                    <a:lnTo>
                      <a:pt x="160" y="683"/>
                    </a:lnTo>
                    <a:lnTo>
                      <a:pt x="235" y="577"/>
                    </a:lnTo>
                    <a:lnTo>
                      <a:pt x="309" y="481"/>
                    </a:lnTo>
                    <a:lnTo>
                      <a:pt x="395" y="385"/>
                    </a:lnTo>
                    <a:lnTo>
                      <a:pt x="480" y="299"/>
                    </a:lnTo>
                    <a:lnTo>
                      <a:pt x="587" y="225"/>
                    </a:lnTo>
                    <a:lnTo>
                      <a:pt x="693" y="161"/>
                    </a:lnTo>
                    <a:lnTo>
                      <a:pt x="811" y="97"/>
                    </a:lnTo>
                    <a:lnTo>
                      <a:pt x="928" y="54"/>
                    </a:lnTo>
                    <a:lnTo>
                      <a:pt x="1056" y="22"/>
                    </a:lnTo>
                    <a:lnTo>
                      <a:pt x="1184" y="1"/>
                    </a:lnTo>
                    <a:lnTo>
                      <a:pt x="1323" y="1"/>
                    </a:ln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9"/>
              <p:cNvSpPr/>
              <p:nvPr/>
            </p:nvSpPr>
            <p:spPr>
              <a:xfrm>
                <a:off x="3928125" y="327617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00" y="11"/>
                    </a:lnTo>
                    <a:lnTo>
                      <a:pt x="4939" y="33"/>
                    </a:lnTo>
                    <a:lnTo>
                      <a:pt x="5056" y="65"/>
                    </a:lnTo>
                    <a:lnTo>
                      <a:pt x="5184" y="107"/>
                    </a:lnTo>
                    <a:lnTo>
                      <a:pt x="5291" y="161"/>
                    </a:lnTo>
                    <a:lnTo>
                      <a:pt x="5408" y="225"/>
                    </a:lnTo>
                    <a:lnTo>
                      <a:pt x="5504" y="299"/>
                    </a:lnTo>
                    <a:lnTo>
                      <a:pt x="5600" y="385"/>
                    </a:lnTo>
                    <a:lnTo>
                      <a:pt x="5686" y="481"/>
                    </a:lnTo>
                    <a:lnTo>
                      <a:pt x="5760" y="587"/>
                    </a:lnTo>
                    <a:lnTo>
                      <a:pt x="5824" y="694"/>
                    </a:lnTo>
                    <a:lnTo>
                      <a:pt x="5878" y="812"/>
                    </a:lnTo>
                    <a:lnTo>
                      <a:pt x="5920" y="929"/>
                    </a:lnTo>
                    <a:lnTo>
                      <a:pt x="5963" y="1057"/>
                    </a:lnTo>
                    <a:lnTo>
                      <a:pt x="5974" y="1185"/>
                    </a:lnTo>
                    <a:lnTo>
                      <a:pt x="5984" y="1313"/>
                    </a:lnTo>
                    <a:lnTo>
                      <a:pt x="5984" y="4673"/>
                    </a:lnTo>
                    <a:lnTo>
                      <a:pt x="5984" y="4673"/>
                    </a:lnTo>
                    <a:lnTo>
                      <a:pt x="5974" y="4812"/>
                    </a:lnTo>
                    <a:lnTo>
                      <a:pt x="5963" y="4940"/>
                    </a:lnTo>
                    <a:lnTo>
                      <a:pt x="5920" y="5068"/>
                    </a:lnTo>
                    <a:lnTo>
                      <a:pt x="5878" y="5185"/>
                    </a:lnTo>
                    <a:lnTo>
                      <a:pt x="5824" y="5302"/>
                    </a:lnTo>
                    <a:lnTo>
                      <a:pt x="5760" y="5409"/>
                    </a:lnTo>
                    <a:lnTo>
                      <a:pt x="5686" y="5516"/>
                    </a:lnTo>
                    <a:lnTo>
                      <a:pt x="5600" y="5601"/>
                    </a:lnTo>
                    <a:lnTo>
                      <a:pt x="5504" y="5687"/>
                    </a:lnTo>
                    <a:lnTo>
                      <a:pt x="5408" y="5761"/>
                    </a:lnTo>
                    <a:lnTo>
                      <a:pt x="5291" y="5836"/>
                    </a:lnTo>
                    <a:lnTo>
                      <a:pt x="5184" y="5889"/>
                    </a:lnTo>
                    <a:lnTo>
                      <a:pt x="5056" y="5932"/>
                    </a:lnTo>
                    <a:lnTo>
                      <a:pt x="4939" y="5964"/>
                    </a:lnTo>
                    <a:lnTo>
                      <a:pt x="4800" y="5985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74" y="5985"/>
                    </a:lnTo>
                    <a:lnTo>
                      <a:pt x="1046" y="5964"/>
                    </a:lnTo>
                    <a:lnTo>
                      <a:pt x="918" y="5932"/>
                    </a:lnTo>
                    <a:lnTo>
                      <a:pt x="800" y="5889"/>
                    </a:lnTo>
                    <a:lnTo>
                      <a:pt x="683" y="5836"/>
                    </a:lnTo>
                    <a:lnTo>
                      <a:pt x="576" y="5761"/>
                    </a:lnTo>
                    <a:lnTo>
                      <a:pt x="469" y="5687"/>
                    </a:lnTo>
                    <a:lnTo>
                      <a:pt x="384" y="5601"/>
                    </a:lnTo>
                    <a:lnTo>
                      <a:pt x="299" y="5516"/>
                    </a:lnTo>
                    <a:lnTo>
                      <a:pt x="224" y="5409"/>
                    </a:lnTo>
                    <a:lnTo>
                      <a:pt x="149" y="5302"/>
                    </a:lnTo>
                    <a:lnTo>
                      <a:pt x="96" y="5185"/>
                    </a:lnTo>
                    <a:lnTo>
                      <a:pt x="53" y="5068"/>
                    </a:lnTo>
                    <a:lnTo>
                      <a:pt x="21" y="4940"/>
                    </a:lnTo>
                    <a:lnTo>
                      <a:pt x="0" y="4812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0" y="1185"/>
                    </a:lnTo>
                    <a:lnTo>
                      <a:pt x="21" y="1057"/>
                    </a:lnTo>
                    <a:lnTo>
                      <a:pt x="53" y="929"/>
                    </a:lnTo>
                    <a:lnTo>
                      <a:pt x="96" y="812"/>
                    </a:lnTo>
                    <a:lnTo>
                      <a:pt x="149" y="694"/>
                    </a:lnTo>
                    <a:lnTo>
                      <a:pt x="224" y="58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69" y="299"/>
                    </a:lnTo>
                    <a:lnTo>
                      <a:pt x="576" y="225"/>
                    </a:lnTo>
                    <a:lnTo>
                      <a:pt x="683" y="161"/>
                    </a:lnTo>
                    <a:lnTo>
                      <a:pt x="800" y="107"/>
                    </a:lnTo>
                    <a:lnTo>
                      <a:pt x="918" y="65"/>
                    </a:lnTo>
                    <a:lnTo>
                      <a:pt x="1046" y="33"/>
                    </a:lnTo>
                    <a:lnTo>
                      <a:pt x="1174" y="1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9"/>
              <p:cNvSpPr/>
              <p:nvPr/>
            </p:nvSpPr>
            <p:spPr>
              <a:xfrm>
                <a:off x="4025200" y="3470325"/>
                <a:ext cx="1499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6" extrusionOk="0">
                    <a:moveTo>
                      <a:pt x="1323" y="1"/>
                    </a:moveTo>
                    <a:lnTo>
                      <a:pt x="4683" y="1"/>
                    </a:lnTo>
                    <a:lnTo>
                      <a:pt x="4683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95" y="9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299"/>
                    </a:lnTo>
                    <a:lnTo>
                      <a:pt x="5611" y="385"/>
                    </a:lnTo>
                    <a:lnTo>
                      <a:pt x="5696" y="481"/>
                    </a:lnTo>
                    <a:lnTo>
                      <a:pt x="5771" y="577"/>
                    </a:lnTo>
                    <a:lnTo>
                      <a:pt x="5835" y="683"/>
                    </a:lnTo>
                    <a:lnTo>
                      <a:pt x="5888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4" y="1174"/>
                    </a:lnTo>
                    <a:lnTo>
                      <a:pt x="5995" y="1313"/>
                    </a:lnTo>
                    <a:lnTo>
                      <a:pt x="5995" y="4673"/>
                    </a:lnTo>
                    <a:lnTo>
                      <a:pt x="5995" y="4673"/>
                    </a:lnTo>
                    <a:lnTo>
                      <a:pt x="5984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8" y="5185"/>
                    </a:lnTo>
                    <a:lnTo>
                      <a:pt x="5835" y="5292"/>
                    </a:lnTo>
                    <a:lnTo>
                      <a:pt x="5771" y="5409"/>
                    </a:lnTo>
                    <a:lnTo>
                      <a:pt x="5696" y="5505"/>
                    </a:lnTo>
                    <a:lnTo>
                      <a:pt x="5611" y="5601"/>
                    </a:lnTo>
                    <a:lnTo>
                      <a:pt x="5515" y="5686"/>
                    </a:lnTo>
                    <a:lnTo>
                      <a:pt x="5408" y="5761"/>
                    </a:lnTo>
                    <a:lnTo>
                      <a:pt x="5302" y="5825"/>
                    </a:lnTo>
                    <a:lnTo>
                      <a:pt x="5195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83" y="5985"/>
                    </a:lnTo>
                    <a:lnTo>
                      <a:pt x="1323" y="5985"/>
                    </a:lnTo>
                    <a:lnTo>
                      <a:pt x="1323" y="5985"/>
                    </a:lnTo>
                    <a:lnTo>
                      <a:pt x="1184" y="5974"/>
                    </a:lnTo>
                    <a:lnTo>
                      <a:pt x="1056" y="5953"/>
                    </a:lnTo>
                    <a:lnTo>
                      <a:pt x="928" y="5921"/>
                    </a:lnTo>
                    <a:lnTo>
                      <a:pt x="811" y="5878"/>
                    </a:lnTo>
                    <a:lnTo>
                      <a:pt x="693" y="5825"/>
                    </a:lnTo>
                    <a:lnTo>
                      <a:pt x="587" y="5761"/>
                    </a:lnTo>
                    <a:lnTo>
                      <a:pt x="480" y="5686"/>
                    </a:lnTo>
                    <a:lnTo>
                      <a:pt x="395" y="5601"/>
                    </a:lnTo>
                    <a:lnTo>
                      <a:pt x="309" y="5505"/>
                    </a:lnTo>
                    <a:lnTo>
                      <a:pt x="235" y="5409"/>
                    </a:lnTo>
                    <a:lnTo>
                      <a:pt x="160" y="5292"/>
                    </a:lnTo>
                    <a:lnTo>
                      <a:pt x="107" y="5185"/>
                    </a:lnTo>
                    <a:lnTo>
                      <a:pt x="64" y="5057"/>
                    </a:lnTo>
                    <a:lnTo>
                      <a:pt x="32" y="4940"/>
                    </a:lnTo>
                    <a:lnTo>
                      <a:pt x="11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74"/>
                    </a:lnTo>
                    <a:lnTo>
                      <a:pt x="32" y="1046"/>
                    </a:lnTo>
                    <a:lnTo>
                      <a:pt x="64" y="918"/>
                    </a:lnTo>
                    <a:lnTo>
                      <a:pt x="107" y="801"/>
                    </a:lnTo>
                    <a:lnTo>
                      <a:pt x="160" y="683"/>
                    </a:lnTo>
                    <a:lnTo>
                      <a:pt x="235" y="577"/>
                    </a:lnTo>
                    <a:lnTo>
                      <a:pt x="309" y="481"/>
                    </a:lnTo>
                    <a:lnTo>
                      <a:pt x="395" y="385"/>
                    </a:lnTo>
                    <a:lnTo>
                      <a:pt x="480" y="299"/>
                    </a:lnTo>
                    <a:lnTo>
                      <a:pt x="587" y="225"/>
                    </a:lnTo>
                    <a:lnTo>
                      <a:pt x="693" y="161"/>
                    </a:lnTo>
                    <a:lnTo>
                      <a:pt x="811" y="97"/>
                    </a:lnTo>
                    <a:lnTo>
                      <a:pt x="928" y="54"/>
                    </a:lnTo>
                    <a:lnTo>
                      <a:pt x="1056" y="22"/>
                    </a:lnTo>
                    <a:lnTo>
                      <a:pt x="1184" y="1"/>
                    </a:lnTo>
                    <a:lnTo>
                      <a:pt x="1323" y="1"/>
                    </a:ln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9"/>
              <p:cNvSpPr/>
              <p:nvPr/>
            </p:nvSpPr>
            <p:spPr>
              <a:xfrm>
                <a:off x="4218275" y="3082300"/>
                <a:ext cx="1496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5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00" y="1"/>
                    </a:lnTo>
                    <a:lnTo>
                      <a:pt x="4939" y="22"/>
                    </a:lnTo>
                    <a:lnTo>
                      <a:pt x="5056" y="54"/>
                    </a:lnTo>
                    <a:lnTo>
                      <a:pt x="5184" y="97"/>
                    </a:lnTo>
                    <a:lnTo>
                      <a:pt x="5291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78" y="801"/>
                    </a:lnTo>
                    <a:lnTo>
                      <a:pt x="5921" y="918"/>
                    </a:lnTo>
                    <a:lnTo>
                      <a:pt x="5963" y="1046"/>
                    </a:lnTo>
                    <a:lnTo>
                      <a:pt x="5974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74" y="4801"/>
                    </a:lnTo>
                    <a:lnTo>
                      <a:pt x="5963" y="4940"/>
                    </a:lnTo>
                    <a:lnTo>
                      <a:pt x="5921" y="5057"/>
                    </a:lnTo>
                    <a:lnTo>
                      <a:pt x="5878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291" y="5825"/>
                    </a:lnTo>
                    <a:lnTo>
                      <a:pt x="5184" y="5878"/>
                    </a:lnTo>
                    <a:lnTo>
                      <a:pt x="5056" y="5921"/>
                    </a:lnTo>
                    <a:lnTo>
                      <a:pt x="4939" y="5953"/>
                    </a:lnTo>
                    <a:lnTo>
                      <a:pt x="4800" y="5974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0" y="5878"/>
                    </a:lnTo>
                    <a:lnTo>
                      <a:pt x="683" y="5825"/>
                    </a:lnTo>
                    <a:lnTo>
                      <a:pt x="576" y="5761"/>
                    </a:lnTo>
                    <a:lnTo>
                      <a:pt x="47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50" y="5292"/>
                    </a:lnTo>
                    <a:lnTo>
                      <a:pt x="96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0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0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96" y="801"/>
                    </a:lnTo>
                    <a:lnTo>
                      <a:pt x="15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70" y="299"/>
                    </a:lnTo>
                    <a:lnTo>
                      <a:pt x="576" y="225"/>
                    </a:lnTo>
                    <a:lnTo>
                      <a:pt x="683" y="161"/>
                    </a:lnTo>
                    <a:lnTo>
                      <a:pt x="800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9"/>
              <p:cNvSpPr/>
              <p:nvPr/>
            </p:nvSpPr>
            <p:spPr>
              <a:xfrm>
                <a:off x="4120925" y="327617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1"/>
                    </a:lnTo>
                    <a:lnTo>
                      <a:pt x="4940" y="33"/>
                    </a:lnTo>
                    <a:lnTo>
                      <a:pt x="5057" y="65"/>
                    </a:lnTo>
                    <a:lnTo>
                      <a:pt x="5185" y="10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87"/>
                    </a:lnTo>
                    <a:lnTo>
                      <a:pt x="5825" y="694"/>
                    </a:lnTo>
                    <a:lnTo>
                      <a:pt x="5878" y="812"/>
                    </a:lnTo>
                    <a:lnTo>
                      <a:pt x="5932" y="929"/>
                    </a:lnTo>
                    <a:lnTo>
                      <a:pt x="5964" y="1057"/>
                    </a:lnTo>
                    <a:lnTo>
                      <a:pt x="5985" y="1185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12"/>
                    </a:lnTo>
                    <a:lnTo>
                      <a:pt x="5964" y="4940"/>
                    </a:lnTo>
                    <a:lnTo>
                      <a:pt x="5932" y="5068"/>
                    </a:lnTo>
                    <a:lnTo>
                      <a:pt x="5878" y="5185"/>
                    </a:lnTo>
                    <a:lnTo>
                      <a:pt x="5825" y="5302"/>
                    </a:lnTo>
                    <a:lnTo>
                      <a:pt x="5761" y="5409"/>
                    </a:lnTo>
                    <a:lnTo>
                      <a:pt x="5686" y="5516"/>
                    </a:lnTo>
                    <a:lnTo>
                      <a:pt x="5601" y="5601"/>
                    </a:lnTo>
                    <a:lnTo>
                      <a:pt x="5505" y="5687"/>
                    </a:lnTo>
                    <a:lnTo>
                      <a:pt x="5409" y="5761"/>
                    </a:lnTo>
                    <a:lnTo>
                      <a:pt x="5302" y="5836"/>
                    </a:lnTo>
                    <a:lnTo>
                      <a:pt x="5185" y="5889"/>
                    </a:lnTo>
                    <a:lnTo>
                      <a:pt x="5057" y="5932"/>
                    </a:lnTo>
                    <a:lnTo>
                      <a:pt x="4940" y="5964"/>
                    </a:lnTo>
                    <a:lnTo>
                      <a:pt x="4812" y="5985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85"/>
                    </a:lnTo>
                    <a:lnTo>
                      <a:pt x="1046" y="5964"/>
                    </a:lnTo>
                    <a:lnTo>
                      <a:pt x="918" y="5932"/>
                    </a:lnTo>
                    <a:lnTo>
                      <a:pt x="801" y="5889"/>
                    </a:lnTo>
                    <a:lnTo>
                      <a:pt x="683" y="5836"/>
                    </a:lnTo>
                    <a:lnTo>
                      <a:pt x="577" y="5761"/>
                    </a:lnTo>
                    <a:lnTo>
                      <a:pt x="481" y="5687"/>
                    </a:lnTo>
                    <a:lnTo>
                      <a:pt x="385" y="5601"/>
                    </a:lnTo>
                    <a:lnTo>
                      <a:pt x="299" y="5516"/>
                    </a:lnTo>
                    <a:lnTo>
                      <a:pt x="225" y="5409"/>
                    </a:lnTo>
                    <a:lnTo>
                      <a:pt x="161" y="5302"/>
                    </a:lnTo>
                    <a:lnTo>
                      <a:pt x="97" y="5185"/>
                    </a:lnTo>
                    <a:lnTo>
                      <a:pt x="54" y="5068"/>
                    </a:lnTo>
                    <a:lnTo>
                      <a:pt x="22" y="4940"/>
                    </a:lnTo>
                    <a:lnTo>
                      <a:pt x="1" y="4812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85"/>
                    </a:lnTo>
                    <a:lnTo>
                      <a:pt x="22" y="1057"/>
                    </a:lnTo>
                    <a:lnTo>
                      <a:pt x="54" y="929"/>
                    </a:lnTo>
                    <a:lnTo>
                      <a:pt x="97" y="812"/>
                    </a:lnTo>
                    <a:lnTo>
                      <a:pt x="161" y="694"/>
                    </a:lnTo>
                    <a:lnTo>
                      <a:pt x="225" y="58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107"/>
                    </a:lnTo>
                    <a:lnTo>
                      <a:pt x="918" y="65"/>
                    </a:lnTo>
                    <a:lnTo>
                      <a:pt x="1046" y="33"/>
                    </a:lnTo>
                    <a:lnTo>
                      <a:pt x="1174" y="1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/>
              <p:nvPr/>
            </p:nvSpPr>
            <p:spPr>
              <a:xfrm>
                <a:off x="4218275" y="347032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00" y="1"/>
                    </a:lnTo>
                    <a:lnTo>
                      <a:pt x="4939" y="22"/>
                    </a:lnTo>
                    <a:lnTo>
                      <a:pt x="5056" y="54"/>
                    </a:lnTo>
                    <a:lnTo>
                      <a:pt x="5184" y="97"/>
                    </a:lnTo>
                    <a:lnTo>
                      <a:pt x="5291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78" y="801"/>
                    </a:lnTo>
                    <a:lnTo>
                      <a:pt x="5921" y="918"/>
                    </a:lnTo>
                    <a:lnTo>
                      <a:pt x="5963" y="1046"/>
                    </a:lnTo>
                    <a:lnTo>
                      <a:pt x="5974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74" y="4801"/>
                    </a:lnTo>
                    <a:lnTo>
                      <a:pt x="5963" y="4940"/>
                    </a:lnTo>
                    <a:lnTo>
                      <a:pt x="5921" y="5057"/>
                    </a:lnTo>
                    <a:lnTo>
                      <a:pt x="5878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291" y="5825"/>
                    </a:lnTo>
                    <a:lnTo>
                      <a:pt x="5184" y="5878"/>
                    </a:lnTo>
                    <a:lnTo>
                      <a:pt x="5056" y="5921"/>
                    </a:lnTo>
                    <a:lnTo>
                      <a:pt x="4939" y="5953"/>
                    </a:lnTo>
                    <a:lnTo>
                      <a:pt x="4800" y="5974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0" y="5878"/>
                    </a:lnTo>
                    <a:lnTo>
                      <a:pt x="683" y="5825"/>
                    </a:lnTo>
                    <a:lnTo>
                      <a:pt x="576" y="5761"/>
                    </a:lnTo>
                    <a:lnTo>
                      <a:pt x="47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50" y="5292"/>
                    </a:lnTo>
                    <a:lnTo>
                      <a:pt x="96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0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0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96" y="801"/>
                    </a:lnTo>
                    <a:lnTo>
                      <a:pt x="15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70" y="299"/>
                    </a:lnTo>
                    <a:lnTo>
                      <a:pt x="576" y="225"/>
                    </a:lnTo>
                    <a:lnTo>
                      <a:pt x="683" y="161"/>
                    </a:lnTo>
                    <a:lnTo>
                      <a:pt x="800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9"/>
              <p:cNvSpPr/>
              <p:nvPr/>
            </p:nvSpPr>
            <p:spPr>
              <a:xfrm>
                <a:off x="4411075" y="3082300"/>
                <a:ext cx="1496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5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01" y="1"/>
                    </a:lnTo>
                    <a:lnTo>
                      <a:pt x="4940" y="22"/>
                    </a:lnTo>
                    <a:lnTo>
                      <a:pt x="5057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78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78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57" y="5921"/>
                    </a:lnTo>
                    <a:lnTo>
                      <a:pt x="4940" y="5953"/>
                    </a:lnTo>
                    <a:lnTo>
                      <a:pt x="4801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1" y="5878"/>
                    </a:lnTo>
                    <a:lnTo>
                      <a:pt x="683" y="5825"/>
                    </a:lnTo>
                    <a:lnTo>
                      <a:pt x="57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97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9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9"/>
              <p:cNvSpPr/>
              <p:nvPr/>
            </p:nvSpPr>
            <p:spPr>
              <a:xfrm>
                <a:off x="4313750" y="327617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1"/>
                    </a:lnTo>
                    <a:lnTo>
                      <a:pt x="4939" y="33"/>
                    </a:lnTo>
                    <a:lnTo>
                      <a:pt x="5067" y="65"/>
                    </a:lnTo>
                    <a:lnTo>
                      <a:pt x="5184" y="10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04" y="299"/>
                    </a:lnTo>
                    <a:lnTo>
                      <a:pt x="5600" y="385"/>
                    </a:lnTo>
                    <a:lnTo>
                      <a:pt x="5686" y="481"/>
                    </a:lnTo>
                    <a:lnTo>
                      <a:pt x="5760" y="587"/>
                    </a:lnTo>
                    <a:lnTo>
                      <a:pt x="5824" y="694"/>
                    </a:lnTo>
                    <a:lnTo>
                      <a:pt x="5888" y="812"/>
                    </a:lnTo>
                    <a:lnTo>
                      <a:pt x="5931" y="929"/>
                    </a:lnTo>
                    <a:lnTo>
                      <a:pt x="5963" y="1057"/>
                    </a:lnTo>
                    <a:lnTo>
                      <a:pt x="5984" y="1185"/>
                    </a:lnTo>
                    <a:lnTo>
                      <a:pt x="5984" y="1313"/>
                    </a:lnTo>
                    <a:lnTo>
                      <a:pt x="5984" y="4673"/>
                    </a:lnTo>
                    <a:lnTo>
                      <a:pt x="5984" y="4673"/>
                    </a:lnTo>
                    <a:lnTo>
                      <a:pt x="5984" y="4812"/>
                    </a:lnTo>
                    <a:lnTo>
                      <a:pt x="5963" y="4940"/>
                    </a:lnTo>
                    <a:lnTo>
                      <a:pt x="5931" y="5068"/>
                    </a:lnTo>
                    <a:lnTo>
                      <a:pt x="5888" y="5185"/>
                    </a:lnTo>
                    <a:lnTo>
                      <a:pt x="5824" y="5302"/>
                    </a:lnTo>
                    <a:lnTo>
                      <a:pt x="5760" y="5409"/>
                    </a:lnTo>
                    <a:lnTo>
                      <a:pt x="5686" y="5516"/>
                    </a:lnTo>
                    <a:lnTo>
                      <a:pt x="5600" y="5601"/>
                    </a:lnTo>
                    <a:lnTo>
                      <a:pt x="5504" y="5687"/>
                    </a:lnTo>
                    <a:lnTo>
                      <a:pt x="5408" y="5761"/>
                    </a:lnTo>
                    <a:lnTo>
                      <a:pt x="5302" y="5836"/>
                    </a:lnTo>
                    <a:lnTo>
                      <a:pt x="5184" y="5889"/>
                    </a:lnTo>
                    <a:lnTo>
                      <a:pt x="5067" y="5932"/>
                    </a:lnTo>
                    <a:lnTo>
                      <a:pt x="4939" y="5964"/>
                    </a:lnTo>
                    <a:lnTo>
                      <a:pt x="4811" y="5985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73" y="5985"/>
                    </a:lnTo>
                    <a:lnTo>
                      <a:pt x="1045" y="5964"/>
                    </a:lnTo>
                    <a:lnTo>
                      <a:pt x="917" y="5932"/>
                    </a:lnTo>
                    <a:lnTo>
                      <a:pt x="800" y="5889"/>
                    </a:lnTo>
                    <a:lnTo>
                      <a:pt x="683" y="5836"/>
                    </a:lnTo>
                    <a:lnTo>
                      <a:pt x="576" y="5761"/>
                    </a:lnTo>
                    <a:lnTo>
                      <a:pt x="480" y="5687"/>
                    </a:lnTo>
                    <a:lnTo>
                      <a:pt x="384" y="5601"/>
                    </a:lnTo>
                    <a:lnTo>
                      <a:pt x="299" y="5516"/>
                    </a:lnTo>
                    <a:lnTo>
                      <a:pt x="224" y="5409"/>
                    </a:lnTo>
                    <a:lnTo>
                      <a:pt x="160" y="5302"/>
                    </a:lnTo>
                    <a:lnTo>
                      <a:pt x="96" y="5185"/>
                    </a:lnTo>
                    <a:lnTo>
                      <a:pt x="53" y="5068"/>
                    </a:lnTo>
                    <a:lnTo>
                      <a:pt x="21" y="4940"/>
                    </a:lnTo>
                    <a:lnTo>
                      <a:pt x="0" y="4812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0" y="1185"/>
                    </a:lnTo>
                    <a:lnTo>
                      <a:pt x="21" y="1057"/>
                    </a:lnTo>
                    <a:lnTo>
                      <a:pt x="53" y="929"/>
                    </a:lnTo>
                    <a:lnTo>
                      <a:pt x="96" y="812"/>
                    </a:lnTo>
                    <a:lnTo>
                      <a:pt x="160" y="694"/>
                    </a:lnTo>
                    <a:lnTo>
                      <a:pt x="224" y="58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83" y="161"/>
                    </a:lnTo>
                    <a:lnTo>
                      <a:pt x="800" y="107"/>
                    </a:lnTo>
                    <a:lnTo>
                      <a:pt x="917" y="65"/>
                    </a:lnTo>
                    <a:lnTo>
                      <a:pt x="1045" y="33"/>
                    </a:lnTo>
                    <a:lnTo>
                      <a:pt x="1173" y="1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/>
              <p:nvPr/>
            </p:nvSpPr>
            <p:spPr>
              <a:xfrm>
                <a:off x="4411075" y="347032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01" y="1"/>
                    </a:lnTo>
                    <a:lnTo>
                      <a:pt x="4940" y="22"/>
                    </a:lnTo>
                    <a:lnTo>
                      <a:pt x="5057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78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78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57" y="5921"/>
                    </a:lnTo>
                    <a:lnTo>
                      <a:pt x="4940" y="5953"/>
                    </a:lnTo>
                    <a:lnTo>
                      <a:pt x="4801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1" y="5878"/>
                    </a:lnTo>
                    <a:lnTo>
                      <a:pt x="683" y="5825"/>
                    </a:lnTo>
                    <a:lnTo>
                      <a:pt x="57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97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9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9"/>
              <p:cNvSpPr/>
              <p:nvPr/>
            </p:nvSpPr>
            <p:spPr>
              <a:xfrm>
                <a:off x="4603900" y="3082300"/>
                <a:ext cx="1496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5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84" y="9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04" y="299"/>
                    </a:lnTo>
                    <a:lnTo>
                      <a:pt x="5600" y="385"/>
                    </a:lnTo>
                    <a:lnTo>
                      <a:pt x="5686" y="481"/>
                    </a:lnTo>
                    <a:lnTo>
                      <a:pt x="5760" y="577"/>
                    </a:lnTo>
                    <a:lnTo>
                      <a:pt x="5824" y="683"/>
                    </a:lnTo>
                    <a:lnTo>
                      <a:pt x="5888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4" y="1174"/>
                    </a:lnTo>
                    <a:lnTo>
                      <a:pt x="5984" y="1313"/>
                    </a:lnTo>
                    <a:lnTo>
                      <a:pt x="5984" y="4673"/>
                    </a:lnTo>
                    <a:lnTo>
                      <a:pt x="5984" y="4673"/>
                    </a:lnTo>
                    <a:lnTo>
                      <a:pt x="5984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8" y="5185"/>
                    </a:lnTo>
                    <a:lnTo>
                      <a:pt x="5824" y="5292"/>
                    </a:lnTo>
                    <a:lnTo>
                      <a:pt x="5760" y="5409"/>
                    </a:lnTo>
                    <a:lnTo>
                      <a:pt x="5686" y="5505"/>
                    </a:lnTo>
                    <a:lnTo>
                      <a:pt x="5600" y="5601"/>
                    </a:lnTo>
                    <a:lnTo>
                      <a:pt x="5504" y="5686"/>
                    </a:lnTo>
                    <a:lnTo>
                      <a:pt x="5408" y="5761"/>
                    </a:lnTo>
                    <a:lnTo>
                      <a:pt x="5302" y="5825"/>
                    </a:lnTo>
                    <a:lnTo>
                      <a:pt x="5184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0" y="5878"/>
                    </a:lnTo>
                    <a:lnTo>
                      <a:pt x="683" y="5825"/>
                    </a:lnTo>
                    <a:lnTo>
                      <a:pt x="576" y="5761"/>
                    </a:lnTo>
                    <a:lnTo>
                      <a:pt x="48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60" y="5292"/>
                    </a:lnTo>
                    <a:lnTo>
                      <a:pt x="96" y="5185"/>
                    </a:lnTo>
                    <a:lnTo>
                      <a:pt x="53" y="5057"/>
                    </a:lnTo>
                    <a:lnTo>
                      <a:pt x="21" y="4940"/>
                    </a:lnTo>
                    <a:lnTo>
                      <a:pt x="0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0" y="1174"/>
                    </a:lnTo>
                    <a:lnTo>
                      <a:pt x="21" y="1046"/>
                    </a:lnTo>
                    <a:lnTo>
                      <a:pt x="53" y="918"/>
                    </a:lnTo>
                    <a:lnTo>
                      <a:pt x="96" y="801"/>
                    </a:lnTo>
                    <a:lnTo>
                      <a:pt x="16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83" y="161"/>
                    </a:lnTo>
                    <a:lnTo>
                      <a:pt x="800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9"/>
              <p:cNvSpPr/>
              <p:nvPr/>
            </p:nvSpPr>
            <p:spPr>
              <a:xfrm>
                <a:off x="4506550" y="327617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1"/>
                    </a:lnTo>
                    <a:lnTo>
                      <a:pt x="4940" y="33"/>
                    </a:lnTo>
                    <a:lnTo>
                      <a:pt x="5068" y="65"/>
                    </a:lnTo>
                    <a:lnTo>
                      <a:pt x="5185" y="10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87"/>
                    </a:lnTo>
                    <a:lnTo>
                      <a:pt x="5825" y="694"/>
                    </a:lnTo>
                    <a:lnTo>
                      <a:pt x="5889" y="812"/>
                    </a:lnTo>
                    <a:lnTo>
                      <a:pt x="5932" y="929"/>
                    </a:lnTo>
                    <a:lnTo>
                      <a:pt x="5964" y="1057"/>
                    </a:lnTo>
                    <a:lnTo>
                      <a:pt x="5985" y="1185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12"/>
                    </a:lnTo>
                    <a:lnTo>
                      <a:pt x="5964" y="4940"/>
                    </a:lnTo>
                    <a:lnTo>
                      <a:pt x="5932" y="5068"/>
                    </a:lnTo>
                    <a:lnTo>
                      <a:pt x="5889" y="5185"/>
                    </a:lnTo>
                    <a:lnTo>
                      <a:pt x="5825" y="5302"/>
                    </a:lnTo>
                    <a:lnTo>
                      <a:pt x="5761" y="5409"/>
                    </a:lnTo>
                    <a:lnTo>
                      <a:pt x="5686" y="5516"/>
                    </a:lnTo>
                    <a:lnTo>
                      <a:pt x="5601" y="5601"/>
                    </a:lnTo>
                    <a:lnTo>
                      <a:pt x="5505" y="5687"/>
                    </a:lnTo>
                    <a:lnTo>
                      <a:pt x="5409" y="5761"/>
                    </a:lnTo>
                    <a:lnTo>
                      <a:pt x="5302" y="5836"/>
                    </a:lnTo>
                    <a:lnTo>
                      <a:pt x="5185" y="5889"/>
                    </a:lnTo>
                    <a:lnTo>
                      <a:pt x="5068" y="5932"/>
                    </a:lnTo>
                    <a:lnTo>
                      <a:pt x="4940" y="5964"/>
                    </a:lnTo>
                    <a:lnTo>
                      <a:pt x="4812" y="5985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85" y="5985"/>
                    </a:lnTo>
                    <a:lnTo>
                      <a:pt x="1046" y="5964"/>
                    </a:lnTo>
                    <a:lnTo>
                      <a:pt x="929" y="5932"/>
                    </a:lnTo>
                    <a:lnTo>
                      <a:pt x="801" y="5889"/>
                    </a:lnTo>
                    <a:lnTo>
                      <a:pt x="683" y="5836"/>
                    </a:lnTo>
                    <a:lnTo>
                      <a:pt x="577" y="5761"/>
                    </a:lnTo>
                    <a:lnTo>
                      <a:pt x="481" y="5687"/>
                    </a:lnTo>
                    <a:lnTo>
                      <a:pt x="385" y="5601"/>
                    </a:lnTo>
                    <a:lnTo>
                      <a:pt x="299" y="5516"/>
                    </a:lnTo>
                    <a:lnTo>
                      <a:pt x="225" y="5409"/>
                    </a:lnTo>
                    <a:lnTo>
                      <a:pt x="161" y="5302"/>
                    </a:lnTo>
                    <a:lnTo>
                      <a:pt x="107" y="5185"/>
                    </a:lnTo>
                    <a:lnTo>
                      <a:pt x="54" y="5068"/>
                    </a:lnTo>
                    <a:lnTo>
                      <a:pt x="22" y="4940"/>
                    </a:lnTo>
                    <a:lnTo>
                      <a:pt x="1" y="4812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85"/>
                    </a:lnTo>
                    <a:lnTo>
                      <a:pt x="22" y="1057"/>
                    </a:lnTo>
                    <a:lnTo>
                      <a:pt x="54" y="929"/>
                    </a:lnTo>
                    <a:lnTo>
                      <a:pt x="107" y="812"/>
                    </a:lnTo>
                    <a:lnTo>
                      <a:pt x="161" y="694"/>
                    </a:lnTo>
                    <a:lnTo>
                      <a:pt x="225" y="58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107"/>
                    </a:lnTo>
                    <a:lnTo>
                      <a:pt x="929" y="65"/>
                    </a:lnTo>
                    <a:lnTo>
                      <a:pt x="1046" y="33"/>
                    </a:lnTo>
                    <a:lnTo>
                      <a:pt x="1185" y="1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>
                <a:off x="4603900" y="347032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"/>
                    </a:lnTo>
                    <a:lnTo>
                      <a:pt x="4939" y="22"/>
                    </a:lnTo>
                    <a:lnTo>
                      <a:pt x="5067" y="54"/>
                    </a:lnTo>
                    <a:lnTo>
                      <a:pt x="5184" y="9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04" y="299"/>
                    </a:lnTo>
                    <a:lnTo>
                      <a:pt x="5600" y="385"/>
                    </a:lnTo>
                    <a:lnTo>
                      <a:pt x="5686" y="481"/>
                    </a:lnTo>
                    <a:lnTo>
                      <a:pt x="5760" y="577"/>
                    </a:lnTo>
                    <a:lnTo>
                      <a:pt x="5824" y="683"/>
                    </a:lnTo>
                    <a:lnTo>
                      <a:pt x="5888" y="801"/>
                    </a:lnTo>
                    <a:lnTo>
                      <a:pt x="5931" y="918"/>
                    </a:lnTo>
                    <a:lnTo>
                      <a:pt x="5963" y="1046"/>
                    </a:lnTo>
                    <a:lnTo>
                      <a:pt x="5984" y="1174"/>
                    </a:lnTo>
                    <a:lnTo>
                      <a:pt x="5984" y="1313"/>
                    </a:lnTo>
                    <a:lnTo>
                      <a:pt x="5984" y="4673"/>
                    </a:lnTo>
                    <a:lnTo>
                      <a:pt x="5984" y="4673"/>
                    </a:lnTo>
                    <a:lnTo>
                      <a:pt x="5984" y="4801"/>
                    </a:lnTo>
                    <a:lnTo>
                      <a:pt x="5963" y="4940"/>
                    </a:lnTo>
                    <a:lnTo>
                      <a:pt x="5931" y="5057"/>
                    </a:lnTo>
                    <a:lnTo>
                      <a:pt x="5888" y="5185"/>
                    </a:lnTo>
                    <a:lnTo>
                      <a:pt x="5824" y="5292"/>
                    </a:lnTo>
                    <a:lnTo>
                      <a:pt x="5760" y="5409"/>
                    </a:lnTo>
                    <a:lnTo>
                      <a:pt x="5686" y="5505"/>
                    </a:lnTo>
                    <a:lnTo>
                      <a:pt x="5600" y="5601"/>
                    </a:lnTo>
                    <a:lnTo>
                      <a:pt x="5504" y="5686"/>
                    </a:lnTo>
                    <a:lnTo>
                      <a:pt x="5408" y="5761"/>
                    </a:lnTo>
                    <a:lnTo>
                      <a:pt x="5302" y="5825"/>
                    </a:lnTo>
                    <a:lnTo>
                      <a:pt x="5184" y="5878"/>
                    </a:lnTo>
                    <a:lnTo>
                      <a:pt x="5067" y="5921"/>
                    </a:lnTo>
                    <a:lnTo>
                      <a:pt x="4939" y="5953"/>
                    </a:lnTo>
                    <a:lnTo>
                      <a:pt x="4811" y="5974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18" y="5921"/>
                    </a:lnTo>
                    <a:lnTo>
                      <a:pt x="800" y="5878"/>
                    </a:lnTo>
                    <a:lnTo>
                      <a:pt x="683" y="5825"/>
                    </a:lnTo>
                    <a:lnTo>
                      <a:pt x="576" y="5761"/>
                    </a:lnTo>
                    <a:lnTo>
                      <a:pt x="480" y="5686"/>
                    </a:lnTo>
                    <a:lnTo>
                      <a:pt x="384" y="5601"/>
                    </a:lnTo>
                    <a:lnTo>
                      <a:pt x="299" y="5505"/>
                    </a:lnTo>
                    <a:lnTo>
                      <a:pt x="224" y="5409"/>
                    </a:lnTo>
                    <a:lnTo>
                      <a:pt x="160" y="5292"/>
                    </a:lnTo>
                    <a:lnTo>
                      <a:pt x="96" y="5185"/>
                    </a:lnTo>
                    <a:lnTo>
                      <a:pt x="53" y="5057"/>
                    </a:lnTo>
                    <a:lnTo>
                      <a:pt x="21" y="4940"/>
                    </a:lnTo>
                    <a:lnTo>
                      <a:pt x="0" y="4801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0" y="1174"/>
                    </a:lnTo>
                    <a:lnTo>
                      <a:pt x="21" y="1046"/>
                    </a:lnTo>
                    <a:lnTo>
                      <a:pt x="53" y="918"/>
                    </a:lnTo>
                    <a:lnTo>
                      <a:pt x="96" y="801"/>
                    </a:lnTo>
                    <a:lnTo>
                      <a:pt x="160" y="683"/>
                    </a:lnTo>
                    <a:lnTo>
                      <a:pt x="224" y="57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83" y="161"/>
                    </a:lnTo>
                    <a:lnTo>
                      <a:pt x="800" y="97"/>
                    </a:lnTo>
                    <a:lnTo>
                      <a:pt x="918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9"/>
              <p:cNvSpPr/>
              <p:nvPr/>
            </p:nvSpPr>
            <p:spPr>
              <a:xfrm>
                <a:off x="2963800" y="3664200"/>
                <a:ext cx="16923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67695" h="5986" extrusionOk="0">
                    <a:moveTo>
                      <a:pt x="1312" y="1"/>
                    </a:moveTo>
                    <a:lnTo>
                      <a:pt x="66383" y="1"/>
                    </a:lnTo>
                    <a:lnTo>
                      <a:pt x="66383" y="1"/>
                    </a:lnTo>
                    <a:lnTo>
                      <a:pt x="66522" y="11"/>
                    </a:lnTo>
                    <a:lnTo>
                      <a:pt x="66650" y="33"/>
                    </a:lnTo>
                    <a:lnTo>
                      <a:pt x="66778" y="65"/>
                    </a:lnTo>
                    <a:lnTo>
                      <a:pt x="66895" y="108"/>
                    </a:lnTo>
                    <a:lnTo>
                      <a:pt x="67012" y="161"/>
                    </a:lnTo>
                    <a:lnTo>
                      <a:pt x="67119" y="225"/>
                    </a:lnTo>
                    <a:lnTo>
                      <a:pt x="67215" y="300"/>
                    </a:lnTo>
                    <a:lnTo>
                      <a:pt x="67311" y="385"/>
                    </a:lnTo>
                    <a:lnTo>
                      <a:pt x="67396" y="481"/>
                    </a:lnTo>
                    <a:lnTo>
                      <a:pt x="67471" y="588"/>
                    </a:lnTo>
                    <a:lnTo>
                      <a:pt x="67535" y="694"/>
                    </a:lnTo>
                    <a:lnTo>
                      <a:pt x="67599" y="812"/>
                    </a:lnTo>
                    <a:lnTo>
                      <a:pt x="67642" y="929"/>
                    </a:lnTo>
                    <a:lnTo>
                      <a:pt x="67674" y="1057"/>
                    </a:lnTo>
                    <a:lnTo>
                      <a:pt x="67695" y="1185"/>
                    </a:lnTo>
                    <a:lnTo>
                      <a:pt x="67695" y="1313"/>
                    </a:lnTo>
                    <a:lnTo>
                      <a:pt x="67695" y="4673"/>
                    </a:lnTo>
                    <a:lnTo>
                      <a:pt x="67695" y="4673"/>
                    </a:lnTo>
                    <a:lnTo>
                      <a:pt x="67695" y="4812"/>
                    </a:lnTo>
                    <a:lnTo>
                      <a:pt x="67674" y="4940"/>
                    </a:lnTo>
                    <a:lnTo>
                      <a:pt x="67642" y="5068"/>
                    </a:lnTo>
                    <a:lnTo>
                      <a:pt x="67599" y="5185"/>
                    </a:lnTo>
                    <a:lnTo>
                      <a:pt x="67535" y="5303"/>
                    </a:lnTo>
                    <a:lnTo>
                      <a:pt x="67471" y="5409"/>
                    </a:lnTo>
                    <a:lnTo>
                      <a:pt x="67396" y="5516"/>
                    </a:lnTo>
                    <a:lnTo>
                      <a:pt x="67311" y="5601"/>
                    </a:lnTo>
                    <a:lnTo>
                      <a:pt x="67215" y="5687"/>
                    </a:lnTo>
                    <a:lnTo>
                      <a:pt x="67119" y="5761"/>
                    </a:lnTo>
                    <a:lnTo>
                      <a:pt x="67012" y="5836"/>
                    </a:lnTo>
                    <a:lnTo>
                      <a:pt x="66895" y="5889"/>
                    </a:lnTo>
                    <a:lnTo>
                      <a:pt x="66778" y="5932"/>
                    </a:lnTo>
                    <a:lnTo>
                      <a:pt x="66650" y="5964"/>
                    </a:lnTo>
                    <a:lnTo>
                      <a:pt x="66522" y="5985"/>
                    </a:lnTo>
                    <a:lnTo>
                      <a:pt x="66383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84" y="5985"/>
                    </a:lnTo>
                    <a:lnTo>
                      <a:pt x="1046" y="5964"/>
                    </a:lnTo>
                    <a:lnTo>
                      <a:pt x="928" y="5932"/>
                    </a:lnTo>
                    <a:lnTo>
                      <a:pt x="800" y="5889"/>
                    </a:lnTo>
                    <a:lnTo>
                      <a:pt x="693" y="5836"/>
                    </a:lnTo>
                    <a:lnTo>
                      <a:pt x="576" y="5761"/>
                    </a:lnTo>
                    <a:lnTo>
                      <a:pt x="480" y="5687"/>
                    </a:lnTo>
                    <a:lnTo>
                      <a:pt x="384" y="5601"/>
                    </a:lnTo>
                    <a:lnTo>
                      <a:pt x="299" y="5516"/>
                    </a:lnTo>
                    <a:lnTo>
                      <a:pt x="224" y="5409"/>
                    </a:lnTo>
                    <a:lnTo>
                      <a:pt x="160" y="5303"/>
                    </a:lnTo>
                    <a:lnTo>
                      <a:pt x="107" y="5185"/>
                    </a:lnTo>
                    <a:lnTo>
                      <a:pt x="64" y="5068"/>
                    </a:lnTo>
                    <a:lnTo>
                      <a:pt x="21" y="4940"/>
                    </a:lnTo>
                    <a:lnTo>
                      <a:pt x="11" y="4812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85"/>
                    </a:lnTo>
                    <a:lnTo>
                      <a:pt x="21" y="1057"/>
                    </a:lnTo>
                    <a:lnTo>
                      <a:pt x="64" y="929"/>
                    </a:lnTo>
                    <a:lnTo>
                      <a:pt x="107" y="812"/>
                    </a:lnTo>
                    <a:lnTo>
                      <a:pt x="160" y="694"/>
                    </a:lnTo>
                    <a:lnTo>
                      <a:pt x="224" y="588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300"/>
                    </a:lnTo>
                    <a:lnTo>
                      <a:pt x="576" y="225"/>
                    </a:lnTo>
                    <a:lnTo>
                      <a:pt x="693" y="161"/>
                    </a:lnTo>
                    <a:lnTo>
                      <a:pt x="800" y="108"/>
                    </a:lnTo>
                    <a:lnTo>
                      <a:pt x="928" y="65"/>
                    </a:lnTo>
                    <a:lnTo>
                      <a:pt x="1046" y="33"/>
                    </a:lnTo>
                    <a:lnTo>
                      <a:pt x="1184" y="1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9"/>
              <p:cNvSpPr/>
              <p:nvPr/>
            </p:nvSpPr>
            <p:spPr>
              <a:xfrm>
                <a:off x="4796700" y="3082300"/>
                <a:ext cx="1496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5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"/>
                    </a:lnTo>
                    <a:lnTo>
                      <a:pt x="4940" y="22"/>
                    </a:lnTo>
                    <a:lnTo>
                      <a:pt x="5068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89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89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8" y="5921"/>
                    </a:lnTo>
                    <a:lnTo>
                      <a:pt x="4940" y="5953"/>
                    </a:lnTo>
                    <a:lnTo>
                      <a:pt x="4812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29" y="5921"/>
                    </a:lnTo>
                    <a:lnTo>
                      <a:pt x="801" y="5878"/>
                    </a:lnTo>
                    <a:lnTo>
                      <a:pt x="683" y="5825"/>
                    </a:lnTo>
                    <a:lnTo>
                      <a:pt x="57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107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10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97"/>
                    </a:lnTo>
                    <a:lnTo>
                      <a:pt x="929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4699375" y="327617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1"/>
                    </a:lnTo>
                    <a:lnTo>
                      <a:pt x="4939" y="33"/>
                    </a:lnTo>
                    <a:lnTo>
                      <a:pt x="5067" y="65"/>
                    </a:lnTo>
                    <a:lnTo>
                      <a:pt x="5184" y="107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299"/>
                    </a:lnTo>
                    <a:lnTo>
                      <a:pt x="5600" y="385"/>
                    </a:lnTo>
                    <a:lnTo>
                      <a:pt x="5686" y="481"/>
                    </a:lnTo>
                    <a:lnTo>
                      <a:pt x="5760" y="587"/>
                    </a:lnTo>
                    <a:lnTo>
                      <a:pt x="5835" y="694"/>
                    </a:lnTo>
                    <a:lnTo>
                      <a:pt x="5888" y="812"/>
                    </a:lnTo>
                    <a:lnTo>
                      <a:pt x="5931" y="929"/>
                    </a:lnTo>
                    <a:lnTo>
                      <a:pt x="5963" y="1057"/>
                    </a:lnTo>
                    <a:lnTo>
                      <a:pt x="5984" y="1185"/>
                    </a:lnTo>
                    <a:lnTo>
                      <a:pt x="5984" y="1313"/>
                    </a:lnTo>
                    <a:lnTo>
                      <a:pt x="5984" y="4673"/>
                    </a:lnTo>
                    <a:lnTo>
                      <a:pt x="5984" y="4673"/>
                    </a:lnTo>
                    <a:lnTo>
                      <a:pt x="5984" y="4812"/>
                    </a:lnTo>
                    <a:lnTo>
                      <a:pt x="5963" y="4940"/>
                    </a:lnTo>
                    <a:lnTo>
                      <a:pt x="5931" y="5068"/>
                    </a:lnTo>
                    <a:lnTo>
                      <a:pt x="5888" y="5185"/>
                    </a:lnTo>
                    <a:lnTo>
                      <a:pt x="5835" y="5302"/>
                    </a:lnTo>
                    <a:lnTo>
                      <a:pt x="5760" y="5409"/>
                    </a:lnTo>
                    <a:lnTo>
                      <a:pt x="5686" y="5516"/>
                    </a:lnTo>
                    <a:lnTo>
                      <a:pt x="5600" y="5601"/>
                    </a:lnTo>
                    <a:lnTo>
                      <a:pt x="5515" y="5687"/>
                    </a:lnTo>
                    <a:lnTo>
                      <a:pt x="5408" y="5761"/>
                    </a:lnTo>
                    <a:lnTo>
                      <a:pt x="5302" y="5836"/>
                    </a:lnTo>
                    <a:lnTo>
                      <a:pt x="5184" y="5889"/>
                    </a:lnTo>
                    <a:lnTo>
                      <a:pt x="5067" y="5932"/>
                    </a:lnTo>
                    <a:lnTo>
                      <a:pt x="4939" y="5964"/>
                    </a:lnTo>
                    <a:lnTo>
                      <a:pt x="4811" y="5985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84" y="5985"/>
                    </a:lnTo>
                    <a:lnTo>
                      <a:pt x="1045" y="5964"/>
                    </a:lnTo>
                    <a:lnTo>
                      <a:pt x="928" y="5932"/>
                    </a:lnTo>
                    <a:lnTo>
                      <a:pt x="800" y="5889"/>
                    </a:lnTo>
                    <a:lnTo>
                      <a:pt x="693" y="5836"/>
                    </a:lnTo>
                    <a:lnTo>
                      <a:pt x="576" y="5761"/>
                    </a:lnTo>
                    <a:lnTo>
                      <a:pt x="480" y="5687"/>
                    </a:lnTo>
                    <a:lnTo>
                      <a:pt x="384" y="5601"/>
                    </a:lnTo>
                    <a:lnTo>
                      <a:pt x="299" y="5516"/>
                    </a:lnTo>
                    <a:lnTo>
                      <a:pt x="224" y="5409"/>
                    </a:lnTo>
                    <a:lnTo>
                      <a:pt x="160" y="5302"/>
                    </a:lnTo>
                    <a:lnTo>
                      <a:pt x="107" y="5185"/>
                    </a:lnTo>
                    <a:lnTo>
                      <a:pt x="64" y="5068"/>
                    </a:lnTo>
                    <a:lnTo>
                      <a:pt x="21" y="4940"/>
                    </a:lnTo>
                    <a:lnTo>
                      <a:pt x="11" y="4812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85"/>
                    </a:lnTo>
                    <a:lnTo>
                      <a:pt x="21" y="1057"/>
                    </a:lnTo>
                    <a:lnTo>
                      <a:pt x="64" y="929"/>
                    </a:lnTo>
                    <a:lnTo>
                      <a:pt x="107" y="812"/>
                    </a:lnTo>
                    <a:lnTo>
                      <a:pt x="160" y="694"/>
                    </a:lnTo>
                    <a:lnTo>
                      <a:pt x="224" y="587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299"/>
                    </a:lnTo>
                    <a:lnTo>
                      <a:pt x="576" y="225"/>
                    </a:lnTo>
                    <a:lnTo>
                      <a:pt x="693" y="161"/>
                    </a:lnTo>
                    <a:lnTo>
                      <a:pt x="800" y="107"/>
                    </a:lnTo>
                    <a:lnTo>
                      <a:pt x="928" y="65"/>
                    </a:lnTo>
                    <a:lnTo>
                      <a:pt x="1045" y="33"/>
                    </a:lnTo>
                    <a:lnTo>
                      <a:pt x="1184" y="1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4796700" y="3470325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2" y="1"/>
                    </a:lnTo>
                    <a:lnTo>
                      <a:pt x="4940" y="22"/>
                    </a:lnTo>
                    <a:lnTo>
                      <a:pt x="5068" y="54"/>
                    </a:lnTo>
                    <a:lnTo>
                      <a:pt x="5185" y="9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0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77"/>
                    </a:lnTo>
                    <a:lnTo>
                      <a:pt x="5825" y="683"/>
                    </a:lnTo>
                    <a:lnTo>
                      <a:pt x="5889" y="801"/>
                    </a:lnTo>
                    <a:lnTo>
                      <a:pt x="5932" y="918"/>
                    </a:lnTo>
                    <a:lnTo>
                      <a:pt x="5964" y="1046"/>
                    </a:lnTo>
                    <a:lnTo>
                      <a:pt x="5985" y="1174"/>
                    </a:lnTo>
                    <a:lnTo>
                      <a:pt x="5985" y="1313"/>
                    </a:lnTo>
                    <a:lnTo>
                      <a:pt x="5985" y="4673"/>
                    </a:lnTo>
                    <a:lnTo>
                      <a:pt x="5985" y="4673"/>
                    </a:lnTo>
                    <a:lnTo>
                      <a:pt x="5985" y="4801"/>
                    </a:lnTo>
                    <a:lnTo>
                      <a:pt x="5964" y="4940"/>
                    </a:lnTo>
                    <a:lnTo>
                      <a:pt x="5932" y="5057"/>
                    </a:lnTo>
                    <a:lnTo>
                      <a:pt x="5889" y="5185"/>
                    </a:lnTo>
                    <a:lnTo>
                      <a:pt x="5825" y="5292"/>
                    </a:lnTo>
                    <a:lnTo>
                      <a:pt x="5761" y="5409"/>
                    </a:lnTo>
                    <a:lnTo>
                      <a:pt x="5686" y="5505"/>
                    </a:lnTo>
                    <a:lnTo>
                      <a:pt x="5601" y="5601"/>
                    </a:lnTo>
                    <a:lnTo>
                      <a:pt x="5505" y="5686"/>
                    </a:lnTo>
                    <a:lnTo>
                      <a:pt x="5409" y="5761"/>
                    </a:lnTo>
                    <a:lnTo>
                      <a:pt x="5302" y="5825"/>
                    </a:lnTo>
                    <a:lnTo>
                      <a:pt x="5185" y="5878"/>
                    </a:lnTo>
                    <a:lnTo>
                      <a:pt x="5068" y="5921"/>
                    </a:lnTo>
                    <a:lnTo>
                      <a:pt x="4940" y="5953"/>
                    </a:lnTo>
                    <a:lnTo>
                      <a:pt x="4812" y="5974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74" y="5974"/>
                    </a:lnTo>
                    <a:lnTo>
                      <a:pt x="1046" y="5953"/>
                    </a:lnTo>
                    <a:lnTo>
                      <a:pt x="929" y="5921"/>
                    </a:lnTo>
                    <a:lnTo>
                      <a:pt x="801" y="5878"/>
                    </a:lnTo>
                    <a:lnTo>
                      <a:pt x="683" y="5825"/>
                    </a:lnTo>
                    <a:lnTo>
                      <a:pt x="577" y="5761"/>
                    </a:lnTo>
                    <a:lnTo>
                      <a:pt x="481" y="5686"/>
                    </a:lnTo>
                    <a:lnTo>
                      <a:pt x="385" y="5601"/>
                    </a:lnTo>
                    <a:lnTo>
                      <a:pt x="299" y="5505"/>
                    </a:lnTo>
                    <a:lnTo>
                      <a:pt x="225" y="5409"/>
                    </a:lnTo>
                    <a:lnTo>
                      <a:pt x="161" y="5292"/>
                    </a:lnTo>
                    <a:lnTo>
                      <a:pt x="107" y="5185"/>
                    </a:lnTo>
                    <a:lnTo>
                      <a:pt x="54" y="5057"/>
                    </a:lnTo>
                    <a:lnTo>
                      <a:pt x="22" y="4940"/>
                    </a:lnTo>
                    <a:lnTo>
                      <a:pt x="1" y="4801"/>
                    </a:lnTo>
                    <a:lnTo>
                      <a:pt x="1" y="4673"/>
                    </a:lnTo>
                    <a:lnTo>
                      <a:pt x="1" y="1313"/>
                    </a:lnTo>
                    <a:lnTo>
                      <a:pt x="1" y="1313"/>
                    </a:lnTo>
                    <a:lnTo>
                      <a:pt x="1" y="1174"/>
                    </a:lnTo>
                    <a:lnTo>
                      <a:pt x="22" y="1046"/>
                    </a:lnTo>
                    <a:lnTo>
                      <a:pt x="54" y="918"/>
                    </a:lnTo>
                    <a:lnTo>
                      <a:pt x="107" y="801"/>
                    </a:lnTo>
                    <a:lnTo>
                      <a:pt x="161" y="683"/>
                    </a:lnTo>
                    <a:lnTo>
                      <a:pt x="225" y="57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77" y="225"/>
                    </a:lnTo>
                    <a:lnTo>
                      <a:pt x="683" y="161"/>
                    </a:lnTo>
                    <a:lnTo>
                      <a:pt x="801" y="97"/>
                    </a:lnTo>
                    <a:lnTo>
                      <a:pt x="929" y="54"/>
                    </a:lnTo>
                    <a:lnTo>
                      <a:pt x="1046" y="22"/>
                    </a:lnTo>
                    <a:lnTo>
                      <a:pt x="1174" y="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9"/>
              <p:cNvSpPr/>
              <p:nvPr/>
            </p:nvSpPr>
            <p:spPr>
              <a:xfrm>
                <a:off x="4699375" y="3664200"/>
                <a:ext cx="149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5986" extrusionOk="0">
                    <a:moveTo>
                      <a:pt x="1312" y="1"/>
                    </a:moveTo>
                    <a:lnTo>
                      <a:pt x="4672" y="1"/>
                    </a:lnTo>
                    <a:lnTo>
                      <a:pt x="4672" y="1"/>
                    </a:lnTo>
                    <a:lnTo>
                      <a:pt x="4811" y="11"/>
                    </a:lnTo>
                    <a:lnTo>
                      <a:pt x="4939" y="33"/>
                    </a:lnTo>
                    <a:lnTo>
                      <a:pt x="5067" y="65"/>
                    </a:lnTo>
                    <a:lnTo>
                      <a:pt x="5184" y="108"/>
                    </a:lnTo>
                    <a:lnTo>
                      <a:pt x="5302" y="161"/>
                    </a:lnTo>
                    <a:lnTo>
                      <a:pt x="5408" y="225"/>
                    </a:lnTo>
                    <a:lnTo>
                      <a:pt x="5515" y="300"/>
                    </a:lnTo>
                    <a:lnTo>
                      <a:pt x="5600" y="385"/>
                    </a:lnTo>
                    <a:lnTo>
                      <a:pt x="5686" y="481"/>
                    </a:lnTo>
                    <a:lnTo>
                      <a:pt x="5760" y="588"/>
                    </a:lnTo>
                    <a:lnTo>
                      <a:pt x="5835" y="694"/>
                    </a:lnTo>
                    <a:lnTo>
                      <a:pt x="5888" y="812"/>
                    </a:lnTo>
                    <a:lnTo>
                      <a:pt x="5931" y="929"/>
                    </a:lnTo>
                    <a:lnTo>
                      <a:pt x="5963" y="1057"/>
                    </a:lnTo>
                    <a:lnTo>
                      <a:pt x="5984" y="1185"/>
                    </a:lnTo>
                    <a:lnTo>
                      <a:pt x="5984" y="1313"/>
                    </a:lnTo>
                    <a:lnTo>
                      <a:pt x="5984" y="4673"/>
                    </a:lnTo>
                    <a:lnTo>
                      <a:pt x="5984" y="4673"/>
                    </a:lnTo>
                    <a:lnTo>
                      <a:pt x="5984" y="4812"/>
                    </a:lnTo>
                    <a:lnTo>
                      <a:pt x="5963" y="4940"/>
                    </a:lnTo>
                    <a:lnTo>
                      <a:pt x="5931" y="5068"/>
                    </a:lnTo>
                    <a:lnTo>
                      <a:pt x="5888" y="5185"/>
                    </a:lnTo>
                    <a:lnTo>
                      <a:pt x="5835" y="5303"/>
                    </a:lnTo>
                    <a:lnTo>
                      <a:pt x="5760" y="5409"/>
                    </a:lnTo>
                    <a:lnTo>
                      <a:pt x="5686" y="5516"/>
                    </a:lnTo>
                    <a:lnTo>
                      <a:pt x="5600" y="5601"/>
                    </a:lnTo>
                    <a:lnTo>
                      <a:pt x="5515" y="5687"/>
                    </a:lnTo>
                    <a:lnTo>
                      <a:pt x="5408" y="5761"/>
                    </a:lnTo>
                    <a:lnTo>
                      <a:pt x="5302" y="5836"/>
                    </a:lnTo>
                    <a:lnTo>
                      <a:pt x="5184" y="5889"/>
                    </a:lnTo>
                    <a:lnTo>
                      <a:pt x="5067" y="5932"/>
                    </a:lnTo>
                    <a:lnTo>
                      <a:pt x="4939" y="5964"/>
                    </a:lnTo>
                    <a:lnTo>
                      <a:pt x="4811" y="5985"/>
                    </a:lnTo>
                    <a:lnTo>
                      <a:pt x="4672" y="5985"/>
                    </a:lnTo>
                    <a:lnTo>
                      <a:pt x="1312" y="5985"/>
                    </a:lnTo>
                    <a:lnTo>
                      <a:pt x="1312" y="5985"/>
                    </a:lnTo>
                    <a:lnTo>
                      <a:pt x="1184" y="5985"/>
                    </a:lnTo>
                    <a:lnTo>
                      <a:pt x="1045" y="5964"/>
                    </a:lnTo>
                    <a:lnTo>
                      <a:pt x="928" y="5932"/>
                    </a:lnTo>
                    <a:lnTo>
                      <a:pt x="800" y="5889"/>
                    </a:lnTo>
                    <a:lnTo>
                      <a:pt x="693" y="5836"/>
                    </a:lnTo>
                    <a:lnTo>
                      <a:pt x="576" y="5761"/>
                    </a:lnTo>
                    <a:lnTo>
                      <a:pt x="480" y="5687"/>
                    </a:lnTo>
                    <a:lnTo>
                      <a:pt x="384" y="5601"/>
                    </a:lnTo>
                    <a:lnTo>
                      <a:pt x="299" y="5516"/>
                    </a:lnTo>
                    <a:lnTo>
                      <a:pt x="224" y="5409"/>
                    </a:lnTo>
                    <a:lnTo>
                      <a:pt x="160" y="5303"/>
                    </a:lnTo>
                    <a:lnTo>
                      <a:pt x="107" y="5185"/>
                    </a:lnTo>
                    <a:lnTo>
                      <a:pt x="64" y="5068"/>
                    </a:lnTo>
                    <a:lnTo>
                      <a:pt x="21" y="4940"/>
                    </a:lnTo>
                    <a:lnTo>
                      <a:pt x="11" y="4812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85"/>
                    </a:lnTo>
                    <a:lnTo>
                      <a:pt x="21" y="1057"/>
                    </a:lnTo>
                    <a:lnTo>
                      <a:pt x="64" y="929"/>
                    </a:lnTo>
                    <a:lnTo>
                      <a:pt x="107" y="812"/>
                    </a:lnTo>
                    <a:lnTo>
                      <a:pt x="160" y="694"/>
                    </a:lnTo>
                    <a:lnTo>
                      <a:pt x="224" y="588"/>
                    </a:lnTo>
                    <a:lnTo>
                      <a:pt x="299" y="481"/>
                    </a:lnTo>
                    <a:lnTo>
                      <a:pt x="384" y="385"/>
                    </a:lnTo>
                    <a:lnTo>
                      <a:pt x="480" y="300"/>
                    </a:lnTo>
                    <a:lnTo>
                      <a:pt x="576" y="225"/>
                    </a:lnTo>
                    <a:lnTo>
                      <a:pt x="693" y="161"/>
                    </a:lnTo>
                    <a:lnTo>
                      <a:pt x="800" y="108"/>
                    </a:lnTo>
                    <a:lnTo>
                      <a:pt x="928" y="65"/>
                    </a:lnTo>
                    <a:lnTo>
                      <a:pt x="1045" y="33"/>
                    </a:lnTo>
                    <a:lnTo>
                      <a:pt x="1184" y="11"/>
                    </a:lnTo>
                    <a:lnTo>
                      <a:pt x="1312" y="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/>
              <p:nvPr/>
            </p:nvSpPr>
            <p:spPr>
              <a:xfrm>
                <a:off x="4892175" y="3276175"/>
                <a:ext cx="1499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5986" extrusionOk="0">
                    <a:moveTo>
                      <a:pt x="1313" y="1"/>
                    </a:moveTo>
                    <a:lnTo>
                      <a:pt x="4673" y="1"/>
                    </a:lnTo>
                    <a:lnTo>
                      <a:pt x="4673" y="1"/>
                    </a:lnTo>
                    <a:lnTo>
                      <a:pt x="4811" y="11"/>
                    </a:lnTo>
                    <a:lnTo>
                      <a:pt x="4939" y="33"/>
                    </a:lnTo>
                    <a:lnTo>
                      <a:pt x="5067" y="65"/>
                    </a:lnTo>
                    <a:lnTo>
                      <a:pt x="5185" y="107"/>
                    </a:lnTo>
                    <a:lnTo>
                      <a:pt x="5302" y="161"/>
                    </a:lnTo>
                    <a:lnTo>
                      <a:pt x="5409" y="225"/>
                    </a:lnTo>
                    <a:lnTo>
                      <a:pt x="5515" y="299"/>
                    </a:lnTo>
                    <a:lnTo>
                      <a:pt x="5601" y="385"/>
                    </a:lnTo>
                    <a:lnTo>
                      <a:pt x="5686" y="481"/>
                    </a:lnTo>
                    <a:lnTo>
                      <a:pt x="5761" y="587"/>
                    </a:lnTo>
                    <a:lnTo>
                      <a:pt x="5836" y="694"/>
                    </a:lnTo>
                    <a:lnTo>
                      <a:pt x="5889" y="812"/>
                    </a:lnTo>
                    <a:lnTo>
                      <a:pt x="5932" y="929"/>
                    </a:lnTo>
                    <a:lnTo>
                      <a:pt x="5964" y="1057"/>
                    </a:lnTo>
                    <a:lnTo>
                      <a:pt x="5985" y="1185"/>
                    </a:lnTo>
                    <a:lnTo>
                      <a:pt x="5996" y="1313"/>
                    </a:lnTo>
                    <a:lnTo>
                      <a:pt x="5996" y="4673"/>
                    </a:lnTo>
                    <a:lnTo>
                      <a:pt x="5996" y="4673"/>
                    </a:lnTo>
                    <a:lnTo>
                      <a:pt x="5985" y="4812"/>
                    </a:lnTo>
                    <a:lnTo>
                      <a:pt x="5964" y="4940"/>
                    </a:lnTo>
                    <a:lnTo>
                      <a:pt x="5932" y="5068"/>
                    </a:lnTo>
                    <a:lnTo>
                      <a:pt x="5889" y="5185"/>
                    </a:lnTo>
                    <a:lnTo>
                      <a:pt x="5836" y="5302"/>
                    </a:lnTo>
                    <a:lnTo>
                      <a:pt x="5761" y="5409"/>
                    </a:lnTo>
                    <a:lnTo>
                      <a:pt x="5686" y="5516"/>
                    </a:lnTo>
                    <a:lnTo>
                      <a:pt x="5601" y="5601"/>
                    </a:lnTo>
                    <a:lnTo>
                      <a:pt x="5515" y="5687"/>
                    </a:lnTo>
                    <a:lnTo>
                      <a:pt x="5409" y="5761"/>
                    </a:lnTo>
                    <a:lnTo>
                      <a:pt x="5302" y="5836"/>
                    </a:lnTo>
                    <a:lnTo>
                      <a:pt x="5185" y="5889"/>
                    </a:lnTo>
                    <a:lnTo>
                      <a:pt x="5067" y="5932"/>
                    </a:lnTo>
                    <a:lnTo>
                      <a:pt x="4939" y="5964"/>
                    </a:lnTo>
                    <a:lnTo>
                      <a:pt x="4811" y="5985"/>
                    </a:lnTo>
                    <a:lnTo>
                      <a:pt x="4673" y="5985"/>
                    </a:lnTo>
                    <a:lnTo>
                      <a:pt x="1313" y="5985"/>
                    </a:lnTo>
                    <a:lnTo>
                      <a:pt x="1313" y="5985"/>
                    </a:lnTo>
                    <a:lnTo>
                      <a:pt x="1185" y="5985"/>
                    </a:lnTo>
                    <a:lnTo>
                      <a:pt x="1057" y="5964"/>
                    </a:lnTo>
                    <a:lnTo>
                      <a:pt x="929" y="5932"/>
                    </a:lnTo>
                    <a:lnTo>
                      <a:pt x="801" y="5889"/>
                    </a:lnTo>
                    <a:lnTo>
                      <a:pt x="694" y="5836"/>
                    </a:lnTo>
                    <a:lnTo>
                      <a:pt x="587" y="5761"/>
                    </a:lnTo>
                    <a:lnTo>
                      <a:pt x="481" y="5687"/>
                    </a:lnTo>
                    <a:lnTo>
                      <a:pt x="385" y="5601"/>
                    </a:lnTo>
                    <a:lnTo>
                      <a:pt x="299" y="5516"/>
                    </a:lnTo>
                    <a:lnTo>
                      <a:pt x="224" y="5409"/>
                    </a:lnTo>
                    <a:lnTo>
                      <a:pt x="160" y="5302"/>
                    </a:lnTo>
                    <a:lnTo>
                      <a:pt x="107" y="5185"/>
                    </a:lnTo>
                    <a:lnTo>
                      <a:pt x="64" y="5068"/>
                    </a:lnTo>
                    <a:lnTo>
                      <a:pt x="32" y="4940"/>
                    </a:lnTo>
                    <a:lnTo>
                      <a:pt x="11" y="4812"/>
                    </a:lnTo>
                    <a:lnTo>
                      <a:pt x="0" y="4673"/>
                    </a:lnTo>
                    <a:lnTo>
                      <a:pt x="0" y="1313"/>
                    </a:lnTo>
                    <a:lnTo>
                      <a:pt x="0" y="1313"/>
                    </a:lnTo>
                    <a:lnTo>
                      <a:pt x="11" y="1185"/>
                    </a:lnTo>
                    <a:lnTo>
                      <a:pt x="32" y="1057"/>
                    </a:lnTo>
                    <a:lnTo>
                      <a:pt x="64" y="929"/>
                    </a:lnTo>
                    <a:lnTo>
                      <a:pt x="107" y="812"/>
                    </a:lnTo>
                    <a:lnTo>
                      <a:pt x="160" y="694"/>
                    </a:lnTo>
                    <a:lnTo>
                      <a:pt x="224" y="587"/>
                    </a:lnTo>
                    <a:lnTo>
                      <a:pt x="299" y="481"/>
                    </a:lnTo>
                    <a:lnTo>
                      <a:pt x="385" y="385"/>
                    </a:lnTo>
                    <a:lnTo>
                      <a:pt x="481" y="299"/>
                    </a:lnTo>
                    <a:lnTo>
                      <a:pt x="587" y="225"/>
                    </a:lnTo>
                    <a:lnTo>
                      <a:pt x="694" y="161"/>
                    </a:lnTo>
                    <a:lnTo>
                      <a:pt x="801" y="107"/>
                    </a:lnTo>
                    <a:lnTo>
                      <a:pt x="929" y="65"/>
                    </a:lnTo>
                    <a:lnTo>
                      <a:pt x="1057" y="33"/>
                    </a:lnTo>
                    <a:lnTo>
                      <a:pt x="1185" y="11"/>
                    </a:lnTo>
                    <a:lnTo>
                      <a:pt x="1313" y="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9"/>
              <p:cNvSpPr/>
              <p:nvPr/>
            </p:nvSpPr>
            <p:spPr>
              <a:xfrm>
                <a:off x="2888325" y="1618475"/>
                <a:ext cx="1830275" cy="737400"/>
              </a:xfrm>
              <a:custGeom>
                <a:avLst/>
                <a:gdLst/>
                <a:ahLst/>
                <a:cxnLst/>
                <a:rect l="l" t="t" r="r" b="b"/>
                <a:pathLst>
                  <a:path w="73211" h="29496" extrusionOk="0">
                    <a:moveTo>
                      <a:pt x="73210" y="9270"/>
                    </a:moveTo>
                    <a:lnTo>
                      <a:pt x="73210" y="9270"/>
                    </a:lnTo>
                    <a:lnTo>
                      <a:pt x="72922" y="9825"/>
                    </a:lnTo>
                    <a:lnTo>
                      <a:pt x="72623" y="10369"/>
                    </a:lnTo>
                    <a:lnTo>
                      <a:pt x="72314" y="10913"/>
                    </a:lnTo>
                    <a:lnTo>
                      <a:pt x="71994" y="11457"/>
                    </a:lnTo>
                    <a:lnTo>
                      <a:pt x="71663" y="11990"/>
                    </a:lnTo>
                    <a:lnTo>
                      <a:pt x="71311" y="12513"/>
                    </a:lnTo>
                    <a:lnTo>
                      <a:pt x="70959" y="13036"/>
                    </a:lnTo>
                    <a:lnTo>
                      <a:pt x="70597" y="13548"/>
                    </a:lnTo>
                    <a:lnTo>
                      <a:pt x="70213" y="14060"/>
                    </a:lnTo>
                    <a:lnTo>
                      <a:pt x="69829" y="14561"/>
                    </a:lnTo>
                    <a:lnTo>
                      <a:pt x="69434" y="15063"/>
                    </a:lnTo>
                    <a:lnTo>
                      <a:pt x="69028" y="15553"/>
                    </a:lnTo>
                    <a:lnTo>
                      <a:pt x="68612" y="16033"/>
                    </a:lnTo>
                    <a:lnTo>
                      <a:pt x="68175" y="16513"/>
                    </a:lnTo>
                    <a:lnTo>
                      <a:pt x="67738" y="16983"/>
                    </a:lnTo>
                    <a:lnTo>
                      <a:pt x="67290" y="17442"/>
                    </a:lnTo>
                    <a:lnTo>
                      <a:pt x="66842" y="17900"/>
                    </a:lnTo>
                    <a:lnTo>
                      <a:pt x="66372" y="18348"/>
                    </a:lnTo>
                    <a:lnTo>
                      <a:pt x="65892" y="18786"/>
                    </a:lnTo>
                    <a:lnTo>
                      <a:pt x="65412" y="19223"/>
                    </a:lnTo>
                    <a:lnTo>
                      <a:pt x="64911" y="19650"/>
                    </a:lnTo>
                    <a:lnTo>
                      <a:pt x="64410" y="20076"/>
                    </a:lnTo>
                    <a:lnTo>
                      <a:pt x="63897" y="20482"/>
                    </a:lnTo>
                    <a:lnTo>
                      <a:pt x="63375" y="20887"/>
                    </a:lnTo>
                    <a:lnTo>
                      <a:pt x="62852" y="21292"/>
                    </a:lnTo>
                    <a:lnTo>
                      <a:pt x="62308" y="21676"/>
                    </a:lnTo>
                    <a:lnTo>
                      <a:pt x="61764" y="22060"/>
                    </a:lnTo>
                    <a:lnTo>
                      <a:pt x="61209" y="22434"/>
                    </a:lnTo>
                    <a:lnTo>
                      <a:pt x="60644" y="22797"/>
                    </a:lnTo>
                    <a:lnTo>
                      <a:pt x="60079" y="23149"/>
                    </a:lnTo>
                    <a:lnTo>
                      <a:pt x="59503" y="23501"/>
                    </a:lnTo>
                    <a:lnTo>
                      <a:pt x="58916" y="23842"/>
                    </a:lnTo>
                    <a:lnTo>
                      <a:pt x="58318" y="24162"/>
                    </a:lnTo>
                    <a:lnTo>
                      <a:pt x="57721" y="24493"/>
                    </a:lnTo>
                    <a:lnTo>
                      <a:pt x="57113" y="24802"/>
                    </a:lnTo>
                    <a:lnTo>
                      <a:pt x="56494" y="25101"/>
                    </a:lnTo>
                    <a:lnTo>
                      <a:pt x="55876" y="25399"/>
                    </a:lnTo>
                    <a:lnTo>
                      <a:pt x="55246" y="25687"/>
                    </a:lnTo>
                    <a:lnTo>
                      <a:pt x="54606" y="25965"/>
                    </a:lnTo>
                    <a:lnTo>
                      <a:pt x="53966" y="26231"/>
                    </a:lnTo>
                    <a:lnTo>
                      <a:pt x="53316" y="26487"/>
                    </a:lnTo>
                    <a:lnTo>
                      <a:pt x="52665" y="26733"/>
                    </a:lnTo>
                    <a:lnTo>
                      <a:pt x="52003" y="26967"/>
                    </a:lnTo>
                    <a:lnTo>
                      <a:pt x="51331" y="27192"/>
                    </a:lnTo>
                    <a:lnTo>
                      <a:pt x="50659" y="27416"/>
                    </a:lnTo>
                    <a:lnTo>
                      <a:pt x="49977" y="27618"/>
                    </a:lnTo>
                    <a:lnTo>
                      <a:pt x="49294" y="27821"/>
                    </a:lnTo>
                    <a:lnTo>
                      <a:pt x="48601" y="28002"/>
                    </a:lnTo>
                    <a:lnTo>
                      <a:pt x="47907" y="28184"/>
                    </a:lnTo>
                    <a:lnTo>
                      <a:pt x="47203" y="28344"/>
                    </a:lnTo>
                    <a:lnTo>
                      <a:pt x="46499" y="28504"/>
                    </a:lnTo>
                    <a:lnTo>
                      <a:pt x="45784" y="28642"/>
                    </a:lnTo>
                    <a:lnTo>
                      <a:pt x="45070" y="28781"/>
                    </a:lnTo>
                    <a:lnTo>
                      <a:pt x="44344" y="28898"/>
                    </a:lnTo>
                    <a:lnTo>
                      <a:pt x="43619" y="29005"/>
                    </a:lnTo>
                    <a:lnTo>
                      <a:pt x="42883" y="29112"/>
                    </a:lnTo>
                    <a:lnTo>
                      <a:pt x="42147" y="29197"/>
                    </a:lnTo>
                    <a:lnTo>
                      <a:pt x="41411" y="29272"/>
                    </a:lnTo>
                    <a:lnTo>
                      <a:pt x="40664" y="29336"/>
                    </a:lnTo>
                    <a:lnTo>
                      <a:pt x="39917" y="29389"/>
                    </a:lnTo>
                    <a:lnTo>
                      <a:pt x="39171" y="29432"/>
                    </a:lnTo>
                    <a:lnTo>
                      <a:pt x="38413" y="29464"/>
                    </a:lnTo>
                    <a:lnTo>
                      <a:pt x="37645" y="29485"/>
                    </a:lnTo>
                    <a:lnTo>
                      <a:pt x="36888" y="29496"/>
                    </a:lnTo>
                    <a:lnTo>
                      <a:pt x="36888" y="29496"/>
                    </a:lnTo>
                    <a:lnTo>
                      <a:pt x="36098" y="29485"/>
                    </a:lnTo>
                    <a:lnTo>
                      <a:pt x="35320" y="29464"/>
                    </a:lnTo>
                    <a:lnTo>
                      <a:pt x="34530" y="29432"/>
                    </a:lnTo>
                    <a:lnTo>
                      <a:pt x="33762" y="29389"/>
                    </a:lnTo>
                    <a:lnTo>
                      <a:pt x="32984" y="29325"/>
                    </a:lnTo>
                    <a:lnTo>
                      <a:pt x="32216" y="29261"/>
                    </a:lnTo>
                    <a:lnTo>
                      <a:pt x="31458" y="29176"/>
                    </a:lnTo>
                    <a:lnTo>
                      <a:pt x="30701" y="29080"/>
                    </a:lnTo>
                    <a:lnTo>
                      <a:pt x="29943" y="28973"/>
                    </a:lnTo>
                    <a:lnTo>
                      <a:pt x="29197" y="28856"/>
                    </a:lnTo>
                    <a:lnTo>
                      <a:pt x="28450" y="28728"/>
                    </a:lnTo>
                    <a:lnTo>
                      <a:pt x="27714" y="28589"/>
                    </a:lnTo>
                    <a:lnTo>
                      <a:pt x="26978" y="28429"/>
                    </a:lnTo>
                    <a:lnTo>
                      <a:pt x="26253" y="28269"/>
                    </a:lnTo>
                    <a:lnTo>
                      <a:pt x="25527" y="28098"/>
                    </a:lnTo>
                    <a:lnTo>
                      <a:pt x="24812" y="27906"/>
                    </a:lnTo>
                    <a:lnTo>
                      <a:pt x="24098" y="27704"/>
                    </a:lnTo>
                    <a:lnTo>
                      <a:pt x="23394" y="27501"/>
                    </a:lnTo>
                    <a:lnTo>
                      <a:pt x="22700" y="27277"/>
                    </a:lnTo>
                    <a:lnTo>
                      <a:pt x="22007" y="27042"/>
                    </a:lnTo>
                    <a:lnTo>
                      <a:pt x="21314" y="26807"/>
                    </a:lnTo>
                    <a:lnTo>
                      <a:pt x="20642" y="26551"/>
                    </a:lnTo>
                    <a:lnTo>
                      <a:pt x="19969" y="26285"/>
                    </a:lnTo>
                    <a:lnTo>
                      <a:pt x="19297" y="26018"/>
                    </a:lnTo>
                    <a:lnTo>
                      <a:pt x="18647" y="25730"/>
                    </a:lnTo>
                    <a:lnTo>
                      <a:pt x="17996" y="25442"/>
                    </a:lnTo>
                    <a:lnTo>
                      <a:pt x="17345" y="25143"/>
                    </a:lnTo>
                    <a:lnTo>
                      <a:pt x="16716" y="24823"/>
                    </a:lnTo>
                    <a:lnTo>
                      <a:pt x="16087" y="24503"/>
                    </a:lnTo>
                    <a:lnTo>
                      <a:pt x="15457" y="24173"/>
                    </a:lnTo>
                    <a:lnTo>
                      <a:pt x="14849" y="23831"/>
                    </a:lnTo>
                    <a:lnTo>
                      <a:pt x="14241" y="23479"/>
                    </a:lnTo>
                    <a:lnTo>
                      <a:pt x="13644" y="23117"/>
                    </a:lnTo>
                    <a:lnTo>
                      <a:pt x="13057" y="22754"/>
                    </a:lnTo>
                    <a:lnTo>
                      <a:pt x="12481" y="22370"/>
                    </a:lnTo>
                    <a:lnTo>
                      <a:pt x="11905" y="21986"/>
                    </a:lnTo>
                    <a:lnTo>
                      <a:pt x="11350" y="21591"/>
                    </a:lnTo>
                    <a:lnTo>
                      <a:pt x="10796" y="21186"/>
                    </a:lnTo>
                    <a:lnTo>
                      <a:pt x="10252" y="20780"/>
                    </a:lnTo>
                    <a:lnTo>
                      <a:pt x="9718" y="20354"/>
                    </a:lnTo>
                    <a:lnTo>
                      <a:pt x="9185" y="19927"/>
                    </a:lnTo>
                    <a:lnTo>
                      <a:pt x="8673" y="19490"/>
                    </a:lnTo>
                    <a:lnTo>
                      <a:pt x="8161" y="19042"/>
                    </a:lnTo>
                    <a:lnTo>
                      <a:pt x="7670" y="18594"/>
                    </a:lnTo>
                    <a:lnTo>
                      <a:pt x="7179" y="18135"/>
                    </a:lnTo>
                    <a:lnTo>
                      <a:pt x="6699" y="17666"/>
                    </a:lnTo>
                    <a:lnTo>
                      <a:pt x="6241" y="17186"/>
                    </a:lnTo>
                    <a:lnTo>
                      <a:pt x="5782" y="16705"/>
                    </a:lnTo>
                    <a:lnTo>
                      <a:pt x="5334" y="16215"/>
                    </a:lnTo>
                    <a:lnTo>
                      <a:pt x="4897" y="15724"/>
                    </a:lnTo>
                    <a:lnTo>
                      <a:pt x="4470" y="15212"/>
                    </a:lnTo>
                    <a:lnTo>
                      <a:pt x="4065" y="14711"/>
                    </a:lnTo>
                    <a:lnTo>
                      <a:pt x="3659" y="14188"/>
                    </a:lnTo>
                    <a:lnTo>
                      <a:pt x="3264" y="13665"/>
                    </a:lnTo>
                    <a:lnTo>
                      <a:pt x="2880" y="13132"/>
                    </a:lnTo>
                    <a:lnTo>
                      <a:pt x="2518" y="12599"/>
                    </a:lnTo>
                    <a:lnTo>
                      <a:pt x="2155" y="12054"/>
                    </a:lnTo>
                    <a:lnTo>
                      <a:pt x="1814" y="11500"/>
                    </a:lnTo>
                    <a:lnTo>
                      <a:pt x="1483" y="10945"/>
                    </a:lnTo>
                    <a:lnTo>
                      <a:pt x="1163" y="10390"/>
                    </a:lnTo>
                    <a:lnTo>
                      <a:pt x="854" y="9814"/>
                    </a:lnTo>
                    <a:lnTo>
                      <a:pt x="555" y="9249"/>
                    </a:lnTo>
                    <a:lnTo>
                      <a:pt x="267" y="8673"/>
                    </a:lnTo>
                    <a:lnTo>
                      <a:pt x="0" y="8086"/>
                    </a:lnTo>
                    <a:lnTo>
                      <a:pt x="25250" y="0"/>
                    </a:lnTo>
                    <a:lnTo>
                      <a:pt x="47299" y="0"/>
                    </a:lnTo>
                    <a:lnTo>
                      <a:pt x="73210" y="927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9"/>
              <p:cNvSpPr/>
              <p:nvPr/>
            </p:nvSpPr>
            <p:spPr>
              <a:xfrm>
                <a:off x="3383275" y="1618475"/>
                <a:ext cx="847825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33913" h="11660" extrusionOk="0">
                    <a:moveTo>
                      <a:pt x="33912" y="2294"/>
                    </a:moveTo>
                    <a:lnTo>
                      <a:pt x="33912" y="2294"/>
                    </a:lnTo>
                    <a:lnTo>
                      <a:pt x="33635" y="2806"/>
                    </a:lnTo>
                    <a:lnTo>
                      <a:pt x="33347" y="3307"/>
                    </a:lnTo>
                    <a:lnTo>
                      <a:pt x="33037" y="3798"/>
                    </a:lnTo>
                    <a:lnTo>
                      <a:pt x="32696" y="4278"/>
                    </a:lnTo>
                    <a:lnTo>
                      <a:pt x="32344" y="4747"/>
                    </a:lnTo>
                    <a:lnTo>
                      <a:pt x="31971" y="5206"/>
                    </a:lnTo>
                    <a:lnTo>
                      <a:pt x="31587" y="5654"/>
                    </a:lnTo>
                    <a:lnTo>
                      <a:pt x="31171" y="6081"/>
                    </a:lnTo>
                    <a:lnTo>
                      <a:pt x="30744" y="6497"/>
                    </a:lnTo>
                    <a:lnTo>
                      <a:pt x="30296" y="6902"/>
                    </a:lnTo>
                    <a:lnTo>
                      <a:pt x="29837" y="7297"/>
                    </a:lnTo>
                    <a:lnTo>
                      <a:pt x="29357" y="7681"/>
                    </a:lnTo>
                    <a:lnTo>
                      <a:pt x="28867" y="8044"/>
                    </a:lnTo>
                    <a:lnTo>
                      <a:pt x="28355" y="8396"/>
                    </a:lnTo>
                    <a:lnTo>
                      <a:pt x="27832" y="8726"/>
                    </a:lnTo>
                    <a:lnTo>
                      <a:pt x="27288" y="9046"/>
                    </a:lnTo>
                    <a:lnTo>
                      <a:pt x="26733" y="9345"/>
                    </a:lnTo>
                    <a:lnTo>
                      <a:pt x="26168" y="9633"/>
                    </a:lnTo>
                    <a:lnTo>
                      <a:pt x="25592" y="9900"/>
                    </a:lnTo>
                    <a:lnTo>
                      <a:pt x="24994" y="10145"/>
                    </a:lnTo>
                    <a:lnTo>
                      <a:pt x="24397" y="10380"/>
                    </a:lnTo>
                    <a:lnTo>
                      <a:pt x="23778" y="10593"/>
                    </a:lnTo>
                    <a:lnTo>
                      <a:pt x="23149" y="10796"/>
                    </a:lnTo>
                    <a:lnTo>
                      <a:pt x="22509" y="10977"/>
                    </a:lnTo>
                    <a:lnTo>
                      <a:pt x="21869" y="11126"/>
                    </a:lnTo>
                    <a:lnTo>
                      <a:pt x="21207" y="11265"/>
                    </a:lnTo>
                    <a:lnTo>
                      <a:pt x="20546" y="11382"/>
                    </a:lnTo>
                    <a:lnTo>
                      <a:pt x="19863" y="11489"/>
                    </a:lnTo>
                    <a:lnTo>
                      <a:pt x="19181" y="11564"/>
                    </a:lnTo>
                    <a:lnTo>
                      <a:pt x="18487" y="11617"/>
                    </a:lnTo>
                    <a:lnTo>
                      <a:pt x="17794" y="11649"/>
                    </a:lnTo>
                    <a:lnTo>
                      <a:pt x="17090" y="11660"/>
                    </a:lnTo>
                    <a:lnTo>
                      <a:pt x="17090" y="11660"/>
                    </a:lnTo>
                    <a:lnTo>
                      <a:pt x="16364" y="11649"/>
                    </a:lnTo>
                    <a:lnTo>
                      <a:pt x="15639" y="11617"/>
                    </a:lnTo>
                    <a:lnTo>
                      <a:pt x="14924" y="11553"/>
                    </a:lnTo>
                    <a:lnTo>
                      <a:pt x="14220" y="11478"/>
                    </a:lnTo>
                    <a:lnTo>
                      <a:pt x="13527" y="11372"/>
                    </a:lnTo>
                    <a:lnTo>
                      <a:pt x="12834" y="11244"/>
                    </a:lnTo>
                    <a:lnTo>
                      <a:pt x="12162" y="11094"/>
                    </a:lnTo>
                    <a:lnTo>
                      <a:pt x="11500" y="10924"/>
                    </a:lnTo>
                    <a:lnTo>
                      <a:pt x="10839" y="10742"/>
                    </a:lnTo>
                    <a:lnTo>
                      <a:pt x="10199" y="10529"/>
                    </a:lnTo>
                    <a:lnTo>
                      <a:pt x="9559" y="10305"/>
                    </a:lnTo>
                    <a:lnTo>
                      <a:pt x="8940" y="10049"/>
                    </a:lnTo>
                    <a:lnTo>
                      <a:pt x="8343" y="9782"/>
                    </a:lnTo>
                    <a:lnTo>
                      <a:pt x="7745" y="9505"/>
                    </a:lnTo>
                    <a:lnTo>
                      <a:pt x="7169" y="9196"/>
                    </a:lnTo>
                    <a:lnTo>
                      <a:pt x="6604" y="8876"/>
                    </a:lnTo>
                    <a:lnTo>
                      <a:pt x="6049" y="8545"/>
                    </a:lnTo>
                    <a:lnTo>
                      <a:pt x="5516" y="8182"/>
                    </a:lnTo>
                    <a:lnTo>
                      <a:pt x="5004" y="7820"/>
                    </a:lnTo>
                    <a:lnTo>
                      <a:pt x="4502" y="7436"/>
                    </a:lnTo>
                    <a:lnTo>
                      <a:pt x="4022" y="7030"/>
                    </a:lnTo>
                    <a:lnTo>
                      <a:pt x="3553" y="6614"/>
                    </a:lnTo>
                    <a:lnTo>
                      <a:pt x="3105" y="6187"/>
                    </a:lnTo>
                    <a:lnTo>
                      <a:pt x="2678" y="5739"/>
                    </a:lnTo>
                    <a:lnTo>
                      <a:pt x="2273" y="5281"/>
                    </a:lnTo>
                    <a:lnTo>
                      <a:pt x="1889" y="4811"/>
                    </a:lnTo>
                    <a:lnTo>
                      <a:pt x="1516" y="4331"/>
                    </a:lnTo>
                    <a:lnTo>
                      <a:pt x="1174" y="3841"/>
                    </a:lnTo>
                    <a:lnTo>
                      <a:pt x="844" y="3329"/>
                    </a:lnTo>
                    <a:lnTo>
                      <a:pt x="545" y="2817"/>
                    </a:lnTo>
                    <a:lnTo>
                      <a:pt x="257" y="2283"/>
                    </a:lnTo>
                    <a:lnTo>
                      <a:pt x="1" y="1750"/>
                    </a:lnTo>
                    <a:lnTo>
                      <a:pt x="1" y="0"/>
                    </a:lnTo>
                    <a:lnTo>
                      <a:pt x="33880" y="0"/>
                    </a:lnTo>
                    <a:lnTo>
                      <a:pt x="33912" y="22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9"/>
              <p:cNvSpPr/>
              <p:nvPr/>
            </p:nvSpPr>
            <p:spPr>
              <a:xfrm>
                <a:off x="2760850" y="1656600"/>
                <a:ext cx="712600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28504" h="11511" extrusionOk="0">
                    <a:moveTo>
                      <a:pt x="28301" y="1"/>
                    </a:moveTo>
                    <a:lnTo>
                      <a:pt x="0" y="11148"/>
                    </a:lnTo>
                    <a:lnTo>
                      <a:pt x="203" y="11511"/>
                    </a:lnTo>
                    <a:lnTo>
                      <a:pt x="28503" y="353"/>
                    </a:lnTo>
                    <a:lnTo>
                      <a:pt x="28301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>
                <a:off x="2799250" y="1677150"/>
                <a:ext cx="687275" cy="330175"/>
              </a:xfrm>
              <a:custGeom>
                <a:avLst/>
                <a:gdLst/>
                <a:ahLst/>
                <a:cxnLst/>
                <a:rect l="l" t="t" r="r" b="b"/>
                <a:pathLst>
                  <a:path w="27491" h="13207" extrusionOk="0">
                    <a:moveTo>
                      <a:pt x="27255" y="0"/>
                    </a:moveTo>
                    <a:lnTo>
                      <a:pt x="0" y="12865"/>
                    </a:lnTo>
                    <a:lnTo>
                      <a:pt x="235" y="13206"/>
                    </a:lnTo>
                    <a:lnTo>
                      <a:pt x="27490" y="342"/>
                    </a:lnTo>
                    <a:lnTo>
                      <a:pt x="27255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>
                <a:off x="2842175" y="1696600"/>
                <a:ext cx="658750" cy="369925"/>
              </a:xfrm>
              <a:custGeom>
                <a:avLst/>
                <a:gdLst/>
                <a:ahLst/>
                <a:cxnLst/>
                <a:rect l="l" t="t" r="r" b="b"/>
                <a:pathLst>
                  <a:path w="26350" h="14797" extrusionOk="0">
                    <a:moveTo>
                      <a:pt x="26093" y="1"/>
                    </a:moveTo>
                    <a:lnTo>
                      <a:pt x="1" y="14477"/>
                    </a:lnTo>
                    <a:lnTo>
                      <a:pt x="257" y="14797"/>
                    </a:lnTo>
                    <a:lnTo>
                      <a:pt x="26349" y="332"/>
                    </a:lnTo>
                    <a:lnTo>
                      <a:pt x="26093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>
                <a:off x="2889125" y="1715000"/>
                <a:ext cx="627525" cy="407000"/>
              </a:xfrm>
              <a:custGeom>
                <a:avLst/>
                <a:gdLst/>
                <a:ahLst/>
                <a:cxnLst/>
                <a:rect l="l" t="t" r="r" b="b"/>
                <a:pathLst>
                  <a:path w="25101" h="16280" extrusionOk="0">
                    <a:moveTo>
                      <a:pt x="24823" y="1"/>
                    </a:moveTo>
                    <a:lnTo>
                      <a:pt x="0" y="15970"/>
                    </a:lnTo>
                    <a:lnTo>
                      <a:pt x="278" y="16279"/>
                    </a:lnTo>
                    <a:lnTo>
                      <a:pt x="25100" y="300"/>
                    </a:lnTo>
                    <a:lnTo>
                      <a:pt x="24823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>
                <a:off x="2939250" y="1731800"/>
                <a:ext cx="594200" cy="441400"/>
              </a:xfrm>
              <a:custGeom>
                <a:avLst/>
                <a:gdLst/>
                <a:ahLst/>
                <a:cxnLst/>
                <a:rect l="l" t="t" r="r" b="b"/>
                <a:pathLst>
                  <a:path w="23768" h="17656" extrusionOk="0">
                    <a:moveTo>
                      <a:pt x="23458" y="1"/>
                    </a:moveTo>
                    <a:lnTo>
                      <a:pt x="1" y="17378"/>
                    </a:lnTo>
                    <a:lnTo>
                      <a:pt x="299" y="17656"/>
                    </a:lnTo>
                    <a:lnTo>
                      <a:pt x="23767" y="289"/>
                    </a:lnTo>
                    <a:lnTo>
                      <a:pt x="23458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9"/>
              <p:cNvSpPr/>
              <p:nvPr/>
            </p:nvSpPr>
            <p:spPr>
              <a:xfrm>
                <a:off x="2992325" y="1747550"/>
                <a:ext cx="558725" cy="472850"/>
              </a:xfrm>
              <a:custGeom>
                <a:avLst/>
                <a:gdLst/>
                <a:ahLst/>
                <a:cxnLst/>
                <a:rect l="l" t="t" r="r" b="b"/>
                <a:pathLst>
                  <a:path w="22349" h="18914" extrusionOk="0">
                    <a:moveTo>
                      <a:pt x="22029" y="0"/>
                    </a:moveTo>
                    <a:lnTo>
                      <a:pt x="1" y="18658"/>
                    </a:lnTo>
                    <a:lnTo>
                      <a:pt x="321" y="18914"/>
                    </a:lnTo>
                    <a:lnTo>
                      <a:pt x="22349" y="267"/>
                    </a:lnTo>
                    <a:lnTo>
                      <a:pt x="22029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9"/>
              <p:cNvSpPr/>
              <p:nvPr/>
            </p:nvSpPr>
            <p:spPr>
              <a:xfrm>
                <a:off x="3047800" y="1761950"/>
                <a:ext cx="521375" cy="501650"/>
              </a:xfrm>
              <a:custGeom>
                <a:avLst/>
                <a:gdLst/>
                <a:ahLst/>
                <a:cxnLst/>
                <a:rect l="l" t="t" r="r" b="b"/>
                <a:pathLst>
                  <a:path w="20855" h="20066" extrusionOk="0">
                    <a:moveTo>
                      <a:pt x="20524" y="0"/>
                    </a:moveTo>
                    <a:lnTo>
                      <a:pt x="0" y="19831"/>
                    </a:lnTo>
                    <a:lnTo>
                      <a:pt x="331" y="20066"/>
                    </a:lnTo>
                    <a:lnTo>
                      <a:pt x="20855" y="246"/>
                    </a:lnTo>
                    <a:lnTo>
                      <a:pt x="20524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>
                <a:off x="3105125" y="1775025"/>
                <a:ext cx="483000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19320" h="21111" extrusionOk="0">
                    <a:moveTo>
                      <a:pt x="18967" y="0"/>
                    </a:moveTo>
                    <a:lnTo>
                      <a:pt x="1" y="20887"/>
                    </a:lnTo>
                    <a:lnTo>
                      <a:pt x="353" y="21111"/>
                    </a:lnTo>
                    <a:lnTo>
                      <a:pt x="19319" y="213"/>
                    </a:lnTo>
                    <a:lnTo>
                      <a:pt x="18967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9"/>
              <p:cNvSpPr/>
              <p:nvPr/>
            </p:nvSpPr>
            <p:spPr>
              <a:xfrm>
                <a:off x="3164075" y="1786750"/>
                <a:ext cx="443500" cy="551525"/>
              </a:xfrm>
              <a:custGeom>
                <a:avLst/>
                <a:gdLst/>
                <a:ahLst/>
                <a:cxnLst/>
                <a:rect l="l" t="t" r="r" b="b"/>
                <a:pathLst>
                  <a:path w="17740" h="22061" extrusionOk="0">
                    <a:moveTo>
                      <a:pt x="17377" y="0"/>
                    </a:moveTo>
                    <a:lnTo>
                      <a:pt x="0" y="21858"/>
                    </a:lnTo>
                    <a:lnTo>
                      <a:pt x="363" y="22061"/>
                    </a:lnTo>
                    <a:lnTo>
                      <a:pt x="17740" y="192"/>
                    </a:lnTo>
                    <a:lnTo>
                      <a:pt x="17377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9"/>
              <p:cNvSpPr/>
              <p:nvPr/>
            </p:nvSpPr>
            <p:spPr>
              <a:xfrm>
                <a:off x="3224350" y="1797150"/>
                <a:ext cx="402975" cy="572600"/>
              </a:xfrm>
              <a:custGeom>
                <a:avLst/>
                <a:gdLst/>
                <a:ahLst/>
                <a:cxnLst/>
                <a:rect l="l" t="t" r="r" b="b"/>
                <a:pathLst>
                  <a:path w="16119" h="22904" extrusionOk="0">
                    <a:moveTo>
                      <a:pt x="15745" y="1"/>
                    </a:moveTo>
                    <a:lnTo>
                      <a:pt x="0" y="22722"/>
                    </a:lnTo>
                    <a:lnTo>
                      <a:pt x="363" y="22903"/>
                    </a:lnTo>
                    <a:lnTo>
                      <a:pt x="16118" y="182"/>
                    </a:lnTo>
                    <a:lnTo>
                      <a:pt x="15745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9"/>
              <p:cNvSpPr/>
              <p:nvPr/>
            </p:nvSpPr>
            <p:spPr>
              <a:xfrm>
                <a:off x="3285400" y="1806475"/>
                <a:ext cx="361925" cy="591000"/>
              </a:xfrm>
              <a:custGeom>
                <a:avLst/>
                <a:gdLst/>
                <a:ahLst/>
                <a:cxnLst/>
                <a:rect l="l" t="t" r="r" b="b"/>
                <a:pathLst>
                  <a:path w="14477" h="23640" extrusionOk="0">
                    <a:moveTo>
                      <a:pt x="14092" y="1"/>
                    </a:moveTo>
                    <a:lnTo>
                      <a:pt x="1" y="23480"/>
                    </a:lnTo>
                    <a:lnTo>
                      <a:pt x="374" y="23640"/>
                    </a:lnTo>
                    <a:lnTo>
                      <a:pt x="14476" y="161"/>
                    </a:lnTo>
                    <a:lnTo>
                      <a:pt x="14092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9"/>
              <p:cNvSpPr/>
              <p:nvPr/>
            </p:nvSpPr>
            <p:spPr>
              <a:xfrm>
                <a:off x="3347275" y="1814475"/>
                <a:ext cx="320050" cy="607000"/>
              </a:xfrm>
              <a:custGeom>
                <a:avLst/>
                <a:gdLst/>
                <a:ahLst/>
                <a:cxnLst/>
                <a:rect l="l" t="t" r="r" b="b"/>
                <a:pathLst>
                  <a:path w="12802" h="24280" extrusionOk="0">
                    <a:moveTo>
                      <a:pt x="12417" y="1"/>
                    </a:moveTo>
                    <a:lnTo>
                      <a:pt x="1" y="24141"/>
                    </a:lnTo>
                    <a:lnTo>
                      <a:pt x="385" y="24280"/>
                    </a:lnTo>
                    <a:lnTo>
                      <a:pt x="12801" y="140"/>
                    </a:lnTo>
                    <a:lnTo>
                      <a:pt x="12417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9"/>
              <p:cNvSpPr/>
              <p:nvPr/>
            </p:nvSpPr>
            <p:spPr>
              <a:xfrm>
                <a:off x="3409675" y="1821425"/>
                <a:ext cx="278175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24834" extrusionOk="0">
                    <a:moveTo>
                      <a:pt x="10732" y="0"/>
                    </a:moveTo>
                    <a:lnTo>
                      <a:pt x="1" y="24717"/>
                    </a:lnTo>
                    <a:lnTo>
                      <a:pt x="396" y="24834"/>
                    </a:lnTo>
                    <a:lnTo>
                      <a:pt x="11127" y="128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9"/>
              <p:cNvSpPr/>
              <p:nvPr/>
            </p:nvSpPr>
            <p:spPr>
              <a:xfrm>
                <a:off x="3472625" y="1827550"/>
                <a:ext cx="235775" cy="632075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25283" extrusionOk="0">
                    <a:moveTo>
                      <a:pt x="9025" y="1"/>
                    </a:moveTo>
                    <a:lnTo>
                      <a:pt x="0" y="25176"/>
                    </a:lnTo>
                    <a:lnTo>
                      <a:pt x="395" y="25282"/>
                    </a:lnTo>
                    <a:lnTo>
                      <a:pt x="9430" y="97"/>
                    </a:lnTo>
                    <a:lnTo>
                      <a:pt x="9025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9"/>
              <p:cNvSpPr/>
              <p:nvPr/>
            </p:nvSpPr>
            <p:spPr>
              <a:xfrm>
                <a:off x="3535825" y="1832350"/>
                <a:ext cx="193100" cy="641400"/>
              </a:xfrm>
              <a:custGeom>
                <a:avLst/>
                <a:gdLst/>
                <a:ahLst/>
                <a:cxnLst/>
                <a:rect l="l" t="t" r="r" b="b"/>
                <a:pathLst>
                  <a:path w="7724" h="25656" extrusionOk="0">
                    <a:moveTo>
                      <a:pt x="7318" y="1"/>
                    </a:moveTo>
                    <a:lnTo>
                      <a:pt x="1" y="25570"/>
                    </a:lnTo>
                    <a:lnTo>
                      <a:pt x="406" y="25656"/>
                    </a:lnTo>
                    <a:lnTo>
                      <a:pt x="7724" y="75"/>
                    </a:lnTo>
                    <a:lnTo>
                      <a:pt x="7318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9"/>
              <p:cNvSpPr/>
              <p:nvPr/>
            </p:nvSpPr>
            <p:spPr>
              <a:xfrm>
                <a:off x="3599300" y="1836075"/>
                <a:ext cx="150175" cy="6486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25944" extrusionOk="0">
                    <a:moveTo>
                      <a:pt x="5601" y="1"/>
                    </a:moveTo>
                    <a:lnTo>
                      <a:pt x="0" y="25880"/>
                    </a:lnTo>
                    <a:lnTo>
                      <a:pt x="406" y="25944"/>
                    </a:lnTo>
                    <a:lnTo>
                      <a:pt x="6006" y="65"/>
                    </a:lnTo>
                    <a:lnTo>
                      <a:pt x="5601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9"/>
              <p:cNvSpPr/>
              <p:nvPr/>
            </p:nvSpPr>
            <p:spPr>
              <a:xfrm>
                <a:off x="3662775" y="1839025"/>
                <a:ext cx="107500" cy="653400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26136" extrusionOk="0">
                    <a:moveTo>
                      <a:pt x="3894" y="0"/>
                    </a:moveTo>
                    <a:lnTo>
                      <a:pt x="0" y="26093"/>
                    </a:lnTo>
                    <a:lnTo>
                      <a:pt x="416" y="26135"/>
                    </a:lnTo>
                    <a:lnTo>
                      <a:pt x="4299" y="43"/>
                    </a:lnTo>
                    <a:lnTo>
                      <a:pt x="3894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9"/>
              <p:cNvSpPr/>
              <p:nvPr/>
            </p:nvSpPr>
            <p:spPr>
              <a:xfrm>
                <a:off x="3726500" y="1840875"/>
                <a:ext cx="64300" cy="6563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6254" extrusionOk="0">
                    <a:moveTo>
                      <a:pt x="2166" y="1"/>
                    </a:moveTo>
                    <a:lnTo>
                      <a:pt x="1" y="26232"/>
                    </a:lnTo>
                    <a:lnTo>
                      <a:pt x="406" y="26253"/>
                    </a:lnTo>
                    <a:lnTo>
                      <a:pt x="2571" y="22"/>
                    </a:lnTo>
                    <a:lnTo>
                      <a:pt x="2166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9"/>
              <p:cNvSpPr/>
              <p:nvPr/>
            </p:nvSpPr>
            <p:spPr>
              <a:xfrm>
                <a:off x="3790250" y="1841675"/>
                <a:ext cx="2135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6297" extrusionOk="0">
                    <a:moveTo>
                      <a:pt x="437" y="1"/>
                    </a:moveTo>
                    <a:lnTo>
                      <a:pt x="0" y="26296"/>
                    </a:lnTo>
                    <a:lnTo>
                      <a:pt x="405" y="26296"/>
                    </a:lnTo>
                    <a:lnTo>
                      <a:pt x="854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9"/>
              <p:cNvSpPr/>
              <p:nvPr/>
            </p:nvSpPr>
            <p:spPr>
              <a:xfrm>
                <a:off x="3821975" y="1841150"/>
                <a:ext cx="42150" cy="65740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26296" extrusionOk="0">
                    <a:moveTo>
                      <a:pt x="406" y="1"/>
                    </a:moveTo>
                    <a:lnTo>
                      <a:pt x="1" y="22"/>
                    </a:lnTo>
                    <a:lnTo>
                      <a:pt x="1281" y="26296"/>
                    </a:lnTo>
                    <a:lnTo>
                      <a:pt x="1686" y="26285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9"/>
              <p:cNvSpPr/>
              <p:nvPr/>
            </p:nvSpPr>
            <p:spPr>
              <a:xfrm>
                <a:off x="3842500" y="1839825"/>
                <a:ext cx="85375" cy="655275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26211" extrusionOk="0">
                    <a:moveTo>
                      <a:pt x="417" y="0"/>
                    </a:moveTo>
                    <a:lnTo>
                      <a:pt x="1" y="32"/>
                    </a:lnTo>
                    <a:lnTo>
                      <a:pt x="3009" y="26210"/>
                    </a:lnTo>
                    <a:lnTo>
                      <a:pt x="3414" y="2617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9"/>
              <p:cNvSpPr/>
              <p:nvPr/>
            </p:nvSpPr>
            <p:spPr>
              <a:xfrm>
                <a:off x="3863300" y="1837425"/>
                <a:ext cx="128050" cy="651275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26051" extrusionOk="0">
                    <a:moveTo>
                      <a:pt x="406" y="0"/>
                    </a:moveTo>
                    <a:lnTo>
                      <a:pt x="1" y="54"/>
                    </a:lnTo>
                    <a:lnTo>
                      <a:pt x="4716" y="26050"/>
                    </a:lnTo>
                    <a:lnTo>
                      <a:pt x="5121" y="25997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9"/>
              <p:cNvSpPr/>
              <p:nvPr/>
            </p:nvSpPr>
            <p:spPr>
              <a:xfrm>
                <a:off x="3883850" y="1833950"/>
                <a:ext cx="170975" cy="64540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25816" extrusionOk="0">
                    <a:moveTo>
                      <a:pt x="406" y="1"/>
                    </a:moveTo>
                    <a:lnTo>
                      <a:pt x="0" y="75"/>
                    </a:lnTo>
                    <a:lnTo>
                      <a:pt x="6443" y="25816"/>
                    </a:lnTo>
                    <a:lnTo>
                      <a:pt x="6838" y="25741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>
                <a:off x="3904375" y="1829425"/>
                <a:ext cx="213900" cy="637400"/>
              </a:xfrm>
              <a:custGeom>
                <a:avLst/>
                <a:gdLst/>
                <a:ahLst/>
                <a:cxnLst/>
                <a:rect l="l" t="t" r="r" b="b"/>
                <a:pathLst>
                  <a:path w="8556" h="25496" extrusionOk="0">
                    <a:moveTo>
                      <a:pt x="406" y="0"/>
                    </a:moveTo>
                    <a:lnTo>
                      <a:pt x="1" y="96"/>
                    </a:lnTo>
                    <a:lnTo>
                      <a:pt x="8151" y="25495"/>
                    </a:lnTo>
                    <a:lnTo>
                      <a:pt x="8556" y="25399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9"/>
              <p:cNvSpPr/>
              <p:nvPr/>
            </p:nvSpPr>
            <p:spPr>
              <a:xfrm>
                <a:off x="3924925" y="1824075"/>
                <a:ext cx="256300" cy="62700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25080" extrusionOk="0">
                    <a:moveTo>
                      <a:pt x="395" y="1"/>
                    </a:moveTo>
                    <a:lnTo>
                      <a:pt x="0" y="108"/>
                    </a:lnTo>
                    <a:lnTo>
                      <a:pt x="9857" y="25080"/>
                    </a:lnTo>
                    <a:lnTo>
                      <a:pt x="10251" y="24963"/>
                    </a:lnTo>
                    <a:lnTo>
                      <a:pt x="395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9"/>
              <p:cNvSpPr/>
              <p:nvPr/>
            </p:nvSpPr>
            <p:spPr>
              <a:xfrm>
                <a:off x="3945175" y="1817425"/>
                <a:ext cx="298725" cy="614450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24578" extrusionOk="0">
                    <a:moveTo>
                      <a:pt x="396" y="0"/>
                    </a:moveTo>
                    <a:lnTo>
                      <a:pt x="1" y="139"/>
                    </a:lnTo>
                    <a:lnTo>
                      <a:pt x="11564" y="24578"/>
                    </a:lnTo>
                    <a:lnTo>
                      <a:pt x="11948" y="24450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9"/>
              <p:cNvSpPr/>
              <p:nvPr/>
            </p:nvSpPr>
            <p:spPr>
              <a:xfrm>
                <a:off x="3965450" y="1809950"/>
                <a:ext cx="340575" cy="599525"/>
              </a:xfrm>
              <a:custGeom>
                <a:avLst/>
                <a:gdLst/>
                <a:ahLst/>
                <a:cxnLst/>
                <a:rect l="l" t="t" r="r" b="b"/>
                <a:pathLst>
                  <a:path w="13623" h="23981" extrusionOk="0">
                    <a:moveTo>
                      <a:pt x="385" y="1"/>
                    </a:moveTo>
                    <a:lnTo>
                      <a:pt x="1" y="150"/>
                    </a:lnTo>
                    <a:lnTo>
                      <a:pt x="13239" y="23981"/>
                    </a:lnTo>
                    <a:lnTo>
                      <a:pt x="13623" y="23831"/>
                    </a:lnTo>
                    <a:lnTo>
                      <a:pt x="385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9"/>
              <p:cNvSpPr/>
              <p:nvPr/>
            </p:nvSpPr>
            <p:spPr>
              <a:xfrm>
                <a:off x="3985725" y="1801150"/>
                <a:ext cx="381900" cy="5822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23288" extrusionOk="0">
                    <a:moveTo>
                      <a:pt x="374" y="1"/>
                    </a:moveTo>
                    <a:lnTo>
                      <a:pt x="0" y="171"/>
                    </a:lnTo>
                    <a:lnTo>
                      <a:pt x="14903" y="23287"/>
                    </a:lnTo>
                    <a:lnTo>
                      <a:pt x="15276" y="23117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4005450" y="1791025"/>
                <a:ext cx="422725" cy="562725"/>
              </a:xfrm>
              <a:custGeom>
                <a:avLst/>
                <a:gdLst/>
                <a:ahLst/>
                <a:cxnLst/>
                <a:rect l="l" t="t" r="r" b="b"/>
                <a:pathLst>
                  <a:path w="16909" h="22509" extrusionOk="0">
                    <a:moveTo>
                      <a:pt x="363" y="0"/>
                    </a:moveTo>
                    <a:lnTo>
                      <a:pt x="1" y="192"/>
                    </a:lnTo>
                    <a:lnTo>
                      <a:pt x="16546" y="22508"/>
                    </a:lnTo>
                    <a:lnTo>
                      <a:pt x="16908" y="22316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024925" y="1779825"/>
                <a:ext cx="462725" cy="540575"/>
              </a:xfrm>
              <a:custGeom>
                <a:avLst/>
                <a:gdLst/>
                <a:ahLst/>
                <a:cxnLst/>
                <a:rect l="l" t="t" r="r" b="b"/>
                <a:pathLst>
                  <a:path w="18509" h="21623" extrusionOk="0">
                    <a:moveTo>
                      <a:pt x="352" y="0"/>
                    </a:moveTo>
                    <a:lnTo>
                      <a:pt x="0" y="224"/>
                    </a:lnTo>
                    <a:lnTo>
                      <a:pt x="18156" y="21623"/>
                    </a:lnTo>
                    <a:lnTo>
                      <a:pt x="18508" y="2141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043850" y="1767550"/>
                <a:ext cx="501925" cy="515525"/>
              </a:xfrm>
              <a:custGeom>
                <a:avLst/>
                <a:gdLst/>
                <a:ahLst/>
                <a:cxnLst/>
                <a:rect l="l" t="t" r="r" b="b"/>
                <a:pathLst>
                  <a:path w="20077" h="20621" extrusionOk="0">
                    <a:moveTo>
                      <a:pt x="342" y="0"/>
                    </a:moveTo>
                    <a:lnTo>
                      <a:pt x="1" y="235"/>
                    </a:lnTo>
                    <a:lnTo>
                      <a:pt x="19735" y="20620"/>
                    </a:lnTo>
                    <a:lnTo>
                      <a:pt x="20077" y="20386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4062525" y="1753675"/>
                <a:ext cx="539525" cy="488325"/>
              </a:xfrm>
              <a:custGeom>
                <a:avLst/>
                <a:gdLst/>
                <a:ahLst/>
                <a:cxnLst/>
                <a:rect l="l" t="t" r="r" b="b"/>
                <a:pathLst>
                  <a:path w="21581" h="19533" extrusionOk="0">
                    <a:moveTo>
                      <a:pt x="320" y="1"/>
                    </a:moveTo>
                    <a:lnTo>
                      <a:pt x="0" y="257"/>
                    </a:lnTo>
                    <a:lnTo>
                      <a:pt x="21260" y="19533"/>
                    </a:lnTo>
                    <a:lnTo>
                      <a:pt x="21580" y="19277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9"/>
              <p:cNvSpPr/>
              <p:nvPr/>
            </p:nvSpPr>
            <p:spPr>
              <a:xfrm>
                <a:off x="4080125" y="1738750"/>
                <a:ext cx="576325" cy="457925"/>
              </a:xfrm>
              <a:custGeom>
                <a:avLst/>
                <a:gdLst/>
                <a:ahLst/>
                <a:cxnLst/>
                <a:rect l="l" t="t" r="r" b="b"/>
                <a:pathLst>
                  <a:path w="23053" h="18317" extrusionOk="0">
                    <a:moveTo>
                      <a:pt x="310" y="0"/>
                    </a:moveTo>
                    <a:lnTo>
                      <a:pt x="1" y="278"/>
                    </a:lnTo>
                    <a:lnTo>
                      <a:pt x="22743" y="18316"/>
                    </a:lnTo>
                    <a:lnTo>
                      <a:pt x="23053" y="18039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>
                <a:off x="4097200" y="1722475"/>
                <a:ext cx="610725" cy="424850"/>
              </a:xfrm>
              <a:custGeom>
                <a:avLst/>
                <a:gdLst/>
                <a:ahLst/>
                <a:cxnLst/>
                <a:rect l="l" t="t" r="r" b="b"/>
                <a:pathLst>
                  <a:path w="24429" h="16994" extrusionOk="0">
                    <a:moveTo>
                      <a:pt x="288" y="1"/>
                    </a:moveTo>
                    <a:lnTo>
                      <a:pt x="0" y="299"/>
                    </a:lnTo>
                    <a:lnTo>
                      <a:pt x="24140" y="16994"/>
                    </a:lnTo>
                    <a:lnTo>
                      <a:pt x="24428" y="16706"/>
                    </a:lnTo>
                    <a:lnTo>
                      <a:pt x="288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4113450" y="1704875"/>
                <a:ext cx="643000" cy="389125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15565" extrusionOk="0">
                    <a:moveTo>
                      <a:pt x="268" y="1"/>
                    </a:moveTo>
                    <a:lnTo>
                      <a:pt x="1" y="310"/>
                    </a:lnTo>
                    <a:lnTo>
                      <a:pt x="25453" y="15564"/>
                    </a:lnTo>
                    <a:lnTo>
                      <a:pt x="25720" y="15255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4128400" y="1685950"/>
                <a:ext cx="672850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26914" h="14028" extrusionOk="0">
                    <a:moveTo>
                      <a:pt x="235" y="0"/>
                    </a:moveTo>
                    <a:lnTo>
                      <a:pt x="0" y="331"/>
                    </a:lnTo>
                    <a:lnTo>
                      <a:pt x="26679" y="14028"/>
                    </a:lnTo>
                    <a:lnTo>
                      <a:pt x="26914" y="13697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9"/>
              <p:cNvSpPr/>
              <p:nvPr/>
            </p:nvSpPr>
            <p:spPr>
              <a:xfrm>
                <a:off x="4142000" y="1665950"/>
                <a:ext cx="700075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28003" h="12385" extrusionOk="0">
                    <a:moveTo>
                      <a:pt x="214" y="0"/>
                    </a:moveTo>
                    <a:lnTo>
                      <a:pt x="0" y="342"/>
                    </a:lnTo>
                    <a:lnTo>
                      <a:pt x="27789" y="12385"/>
                    </a:lnTo>
                    <a:lnTo>
                      <a:pt x="28002" y="12033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9"/>
              <p:cNvSpPr/>
              <p:nvPr/>
            </p:nvSpPr>
            <p:spPr>
              <a:xfrm>
                <a:off x="4154000" y="1644600"/>
                <a:ext cx="724075" cy="266175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10647" extrusionOk="0">
                    <a:moveTo>
                      <a:pt x="192" y="1"/>
                    </a:moveTo>
                    <a:lnTo>
                      <a:pt x="0" y="363"/>
                    </a:lnTo>
                    <a:lnTo>
                      <a:pt x="28770" y="10647"/>
                    </a:lnTo>
                    <a:lnTo>
                      <a:pt x="28962" y="10284"/>
                    </a:lnTo>
                    <a:lnTo>
                      <a:pt x="192" y="1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2727250" y="1634750"/>
                <a:ext cx="734725" cy="242975"/>
              </a:xfrm>
              <a:custGeom>
                <a:avLst/>
                <a:gdLst/>
                <a:ahLst/>
                <a:cxnLst/>
                <a:rect l="l" t="t" r="r" b="b"/>
                <a:pathLst>
                  <a:path w="29389" h="9719" extrusionOk="0">
                    <a:moveTo>
                      <a:pt x="29218" y="0"/>
                    </a:moveTo>
                    <a:lnTo>
                      <a:pt x="0" y="9355"/>
                    </a:lnTo>
                    <a:lnTo>
                      <a:pt x="182" y="9718"/>
                    </a:lnTo>
                    <a:lnTo>
                      <a:pt x="29389" y="373"/>
                    </a:lnTo>
                    <a:lnTo>
                      <a:pt x="29218" y="0"/>
                    </a:lnTo>
                    <a:close/>
                  </a:path>
                </a:pathLst>
              </a:custGeom>
              <a:solidFill>
                <a:srgbClr val="FFF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9"/>
              <p:cNvSpPr/>
              <p:nvPr/>
            </p:nvSpPr>
            <p:spPr>
              <a:xfrm>
                <a:off x="2727250" y="1817425"/>
                <a:ext cx="2150825" cy="681675"/>
              </a:xfrm>
              <a:custGeom>
                <a:avLst/>
                <a:gdLst/>
                <a:ahLst/>
                <a:cxnLst/>
                <a:rect l="l" t="t" r="r" b="b"/>
                <a:pathLst>
                  <a:path w="86033" h="27267" extrusionOk="0">
                    <a:moveTo>
                      <a:pt x="6390" y="0"/>
                    </a:moveTo>
                    <a:lnTo>
                      <a:pt x="5302" y="352"/>
                    </a:lnTo>
                    <a:lnTo>
                      <a:pt x="0" y="2048"/>
                    </a:lnTo>
                    <a:lnTo>
                      <a:pt x="182" y="2411"/>
                    </a:lnTo>
                    <a:lnTo>
                      <a:pt x="5302" y="779"/>
                    </a:lnTo>
                    <a:lnTo>
                      <a:pt x="6561" y="374"/>
                    </a:lnTo>
                    <a:lnTo>
                      <a:pt x="6443" y="128"/>
                    </a:lnTo>
                    <a:lnTo>
                      <a:pt x="6390" y="0"/>
                    </a:lnTo>
                    <a:close/>
                    <a:moveTo>
                      <a:pt x="79738" y="1120"/>
                    </a:moveTo>
                    <a:lnTo>
                      <a:pt x="79653" y="1312"/>
                    </a:lnTo>
                    <a:lnTo>
                      <a:pt x="79557" y="1494"/>
                    </a:lnTo>
                    <a:lnTo>
                      <a:pt x="82075" y="2390"/>
                    </a:lnTo>
                    <a:lnTo>
                      <a:pt x="85840" y="3734"/>
                    </a:lnTo>
                    <a:lnTo>
                      <a:pt x="86032" y="3371"/>
                    </a:lnTo>
                    <a:lnTo>
                      <a:pt x="82075" y="1963"/>
                    </a:lnTo>
                    <a:lnTo>
                      <a:pt x="79738" y="1120"/>
                    </a:lnTo>
                    <a:close/>
                    <a:moveTo>
                      <a:pt x="7521" y="2283"/>
                    </a:moveTo>
                    <a:lnTo>
                      <a:pt x="5302" y="3158"/>
                    </a:lnTo>
                    <a:lnTo>
                      <a:pt x="1344" y="4715"/>
                    </a:lnTo>
                    <a:lnTo>
                      <a:pt x="1547" y="5078"/>
                    </a:lnTo>
                    <a:lnTo>
                      <a:pt x="5302" y="3595"/>
                    </a:lnTo>
                    <a:lnTo>
                      <a:pt x="7723" y="2635"/>
                    </a:lnTo>
                    <a:lnTo>
                      <a:pt x="7521" y="2283"/>
                    </a:lnTo>
                    <a:close/>
                    <a:moveTo>
                      <a:pt x="78522" y="3350"/>
                    </a:moveTo>
                    <a:lnTo>
                      <a:pt x="78309" y="3702"/>
                    </a:lnTo>
                    <a:lnTo>
                      <a:pt x="79034" y="4011"/>
                    </a:lnTo>
                    <a:lnTo>
                      <a:pt x="82075" y="5334"/>
                    </a:lnTo>
                    <a:lnTo>
                      <a:pt x="84379" y="6326"/>
                    </a:lnTo>
                    <a:lnTo>
                      <a:pt x="84592" y="5974"/>
                    </a:lnTo>
                    <a:lnTo>
                      <a:pt x="82075" y="4886"/>
                    </a:lnTo>
                    <a:lnTo>
                      <a:pt x="79034" y="3563"/>
                    </a:lnTo>
                    <a:lnTo>
                      <a:pt x="78522" y="3350"/>
                    </a:lnTo>
                    <a:close/>
                    <a:moveTo>
                      <a:pt x="8833" y="4449"/>
                    </a:moveTo>
                    <a:lnTo>
                      <a:pt x="8513" y="4598"/>
                    </a:lnTo>
                    <a:lnTo>
                      <a:pt x="5302" y="6113"/>
                    </a:lnTo>
                    <a:lnTo>
                      <a:pt x="2880" y="7254"/>
                    </a:lnTo>
                    <a:lnTo>
                      <a:pt x="3115" y="7595"/>
                    </a:lnTo>
                    <a:lnTo>
                      <a:pt x="5302" y="6561"/>
                    </a:lnTo>
                    <a:lnTo>
                      <a:pt x="8513" y="5046"/>
                    </a:lnTo>
                    <a:lnTo>
                      <a:pt x="9057" y="4790"/>
                    </a:lnTo>
                    <a:lnTo>
                      <a:pt x="8833" y="4449"/>
                    </a:lnTo>
                    <a:close/>
                    <a:moveTo>
                      <a:pt x="77136" y="5451"/>
                    </a:moveTo>
                    <a:lnTo>
                      <a:pt x="76901" y="5782"/>
                    </a:lnTo>
                    <a:lnTo>
                      <a:pt x="79034" y="6881"/>
                    </a:lnTo>
                    <a:lnTo>
                      <a:pt x="82075" y="8438"/>
                    </a:lnTo>
                    <a:lnTo>
                      <a:pt x="82725" y="8769"/>
                    </a:lnTo>
                    <a:lnTo>
                      <a:pt x="82960" y="8438"/>
                    </a:lnTo>
                    <a:lnTo>
                      <a:pt x="82075" y="7979"/>
                    </a:lnTo>
                    <a:lnTo>
                      <a:pt x="79034" y="6422"/>
                    </a:lnTo>
                    <a:lnTo>
                      <a:pt x="77136" y="5451"/>
                    </a:lnTo>
                    <a:close/>
                    <a:moveTo>
                      <a:pt x="10294" y="6486"/>
                    </a:moveTo>
                    <a:lnTo>
                      <a:pt x="8513" y="7467"/>
                    </a:lnTo>
                    <a:lnTo>
                      <a:pt x="5302" y="9249"/>
                    </a:lnTo>
                    <a:lnTo>
                      <a:pt x="4598" y="9644"/>
                    </a:lnTo>
                    <a:lnTo>
                      <a:pt x="4854" y="9964"/>
                    </a:lnTo>
                    <a:lnTo>
                      <a:pt x="5302" y="9718"/>
                    </a:lnTo>
                    <a:lnTo>
                      <a:pt x="8513" y="7937"/>
                    </a:lnTo>
                    <a:lnTo>
                      <a:pt x="10550" y="6806"/>
                    </a:lnTo>
                    <a:lnTo>
                      <a:pt x="10294" y="6486"/>
                    </a:lnTo>
                    <a:close/>
                    <a:moveTo>
                      <a:pt x="75610" y="7414"/>
                    </a:moveTo>
                    <a:lnTo>
                      <a:pt x="75343" y="7734"/>
                    </a:lnTo>
                    <a:lnTo>
                      <a:pt x="76250" y="8278"/>
                    </a:lnTo>
                    <a:lnTo>
                      <a:pt x="79034" y="9942"/>
                    </a:lnTo>
                    <a:lnTo>
                      <a:pt x="80901" y="11062"/>
                    </a:lnTo>
                    <a:lnTo>
                      <a:pt x="81168" y="10753"/>
                    </a:lnTo>
                    <a:lnTo>
                      <a:pt x="79034" y="9473"/>
                    </a:lnTo>
                    <a:lnTo>
                      <a:pt x="76250" y="7809"/>
                    </a:lnTo>
                    <a:lnTo>
                      <a:pt x="75610" y="7414"/>
                    </a:lnTo>
                    <a:close/>
                    <a:moveTo>
                      <a:pt x="11894" y="8385"/>
                    </a:moveTo>
                    <a:lnTo>
                      <a:pt x="11382" y="8715"/>
                    </a:lnTo>
                    <a:lnTo>
                      <a:pt x="8513" y="10561"/>
                    </a:lnTo>
                    <a:lnTo>
                      <a:pt x="6475" y="11873"/>
                    </a:lnTo>
                    <a:lnTo>
                      <a:pt x="6753" y="12182"/>
                    </a:lnTo>
                    <a:lnTo>
                      <a:pt x="8513" y="11052"/>
                    </a:lnTo>
                    <a:lnTo>
                      <a:pt x="11382" y="9196"/>
                    </a:lnTo>
                    <a:lnTo>
                      <a:pt x="12172" y="8694"/>
                    </a:lnTo>
                    <a:lnTo>
                      <a:pt x="11894" y="8385"/>
                    </a:lnTo>
                    <a:close/>
                    <a:moveTo>
                      <a:pt x="73957" y="9260"/>
                    </a:moveTo>
                    <a:lnTo>
                      <a:pt x="73669" y="9558"/>
                    </a:lnTo>
                    <a:lnTo>
                      <a:pt x="74330" y="10017"/>
                    </a:lnTo>
                    <a:lnTo>
                      <a:pt x="76250" y="11340"/>
                    </a:lnTo>
                    <a:lnTo>
                      <a:pt x="78938" y="13196"/>
                    </a:lnTo>
                    <a:lnTo>
                      <a:pt x="79034" y="13100"/>
                    </a:lnTo>
                    <a:lnTo>
                      <a:pt x="79226" y="12908"/>
                    </a:lnTo>
                    <a:lnTo>
                      <a:pt x="79034" y="12769"/>
                    </a:lnTo>
                    <a:lnTo>
                      <a:pt x="76250" y="10849"/>
                    </a:lnTo>
                    <a:lnTo>
                      <a:pt x="74330" y="9516"/>
                    </a:lnTo>
                    <a:lnTo>
                      <a:pt x="73957" y="9260"/>
                    </a:lnTo>
                    <a:close/>
                    <a:moveTo>
                      <a:pt x="13601" y="10156"/>
                    </a:moveTo>
                    <a:lnTo>
                      <a:pt x="13366" y="10337"/>
                    </a:lnTo>
                    <a:lnTo>
                      <a:pt x="11382" y="11798"/>
                    </a:lnTo>
                    <a:lnTo>
                      <a:pt x="8513" y="13921"/>
                    </a:lnTo>
                    <a:lnTo>
                      <a:pt x="8481" y="13953"/>
                    </a:lnTo>
                    <a:lnTo>
                      <a:pt x="8513" y="13974"/>
                    </a:lnTo>
                    <a:lnTo>
                      <a:pt x="8779" y="14231"/>
                    </a:lnTo>
                    <a:lnTo>
                      <a:pt x="11382" y="12300"/>
                    </a:lnTo>
                    <a:lnTo>
                      <a:pt x="13366" y="10838"/>
                    </a:lnTo>
                    <a:lnTo>
                      <a:pt x="13900" y="10444"/>
                    </a:lnTo>
                    <a:lnTo>
                      <a:pt x="13601" y="10156"/>
                    </a:lnTo>
                    <a:close/>
                    <a:moveTo>
                      <a:pt x="72197" y="10956"/>
                    </a:moveTo>
                    <a:lnTo>
                      <a:pt x="71887" y="11233"/>
                    </a:lnTo>
                    <a:lnTo>
                      <a:pt x="72314" y="11574"/>
                    </a:lnTo>
                    <a:lnTo>
                      <a:pt x="74330" y="13174"/>
                    </a:lnTo>
                    <a:lnTo>
                      <a:pt x="76250" y="14689"/>
                    </a:lnTo>
                    <a:lnTo>
                      <a:pt x="76858" y="15169"/>
                    </a:lnTo>
                    <a:lnTo>
                      <a:pt x="77168" y="14892"/>
                    </a:lnTo>
                    <a:lnTo>
                      <a:pt x="76250" y="14177"/>
                    </a:lnTo>
                    <a:lnTo>
                      <a:pt x="74330" y="12652"/>
                    </a:lnTo>
                    <a:lnTo>
                      <a:pt x="72314" y="11052"/>
                    </a:lnTo>
                    <a:lnTo>
                      <a:pt x="72197" y="10956"/>
                    </a:lnTo>
                    <a:close/>
                    <a:moveTo>
                      <a:pt x="15414" y="11788"/>
                    </a:moveTo>
                    <a:lnTo>
                      <a:pt x="13366" y="13526"/>
                    </a:lnTo>
                    <a:lnTo>
                      <a:pt x="11382" y="15191"/>
                    </a:lnTo>
                    <a:lnTo>
                      <a:pt x="10604" y="15863"/>
                    </a:lnTo>
                    <a:lnTo>
                      <a:pt x="10924" y="16119"/>
                    </a:lnTo>
                    <a:lnTo>
                      <a:pt x="11382" y="15735"/>
                    </a:lnTo>
                    <a:lnTo>
                      <a:pt x="13366" y="14060"/>
                    </a:lnTo>
                    <a:lnTo>
                      <a:pt x="15425" y="12310"/>
                    </a:lnTo>
                    <a:lnTo>
                      <a:pt x="15734" y="12054"/>
                    </a:lnTo>
                    <a:lnTo>
                      <a:pt x="15425" y="11798"/>
                    </a:lnTo>
                    <a:lnTo>
                      <a:pt x="15414" y="11788"/>
                    </a:lnTo>
                    <a:close/>
                    <a:moveTo>
                      <a:pt x="70351" y="12524"/>
                    </a:moveTo>
                    <a:lnTo>
                      <a:pt x="70223" y="12620"/>
                    </a:lnTo>
                    <a:lnTo>
                      <a:pt x="70031" y="12769"/>
                    </a:lnTo>
                    <a:lnTo>
                      <a:pt x="70223" y="12950"/>
                    </a:lnTo>
                    <a:lnTo>
                      <a:pt x="72314" y="14849"/>
                    </a:lnTo>
                    <a:lnTo>
                      <a:pt x="74330" y="16673"/>
                    </a:lnTo>
                    <a:lnTo>
                      <a:pt x="74671" y="16983"/>
                    </a:lnTo>
                    <a:lnTo>
                      <a:pt x="74991" y="16727"/>
                    </a:lnTo>
                    <a:lnTo>
                      <a:pt x="74330" y="16129"/>
                    </a:lnTo>
                    <a:lnTo>
                      <a:pt x="72314" y="14295"/>
                    </a:lnTo>
                    <a:lnTo>
                      <a:pt x="70351" y="12524"/>
                    </a:lnTo>
                    <a:close/>
                    <a:moveTo>
                      <a:pt x="17303" y="13281"/>
                    </a:moveTo>
                    <a:lnTo>
                      <a:pt x="15425" y="15095"/>
                    </a:lnTo>
                    <a:lnTo>
                      <a:pt x="13366" y="17089"/>
                    </a:lnTo>
                    <a:lnTo>
                      <a:pt x="12822" y="17612"/>
                    </a:lnTo>
                    <a:lnTo>
                      <a:pt x="13153" y="17847"/>
                    </a:lnTo>
                    <a:lnTo>
                      <a:pt x="13366" y="17655"/>
                    </a:lnTo>
                    <a:lnTo>
                      <a:pt x="15425" y="15660"/>
                    </a:lnTo>
                    <a:lnTo>
                      <a:pt x="17559" y="13601"/>
                    </a:lnTo>
                    <a:lnTo>
                      <a:pt x="17633" y="13526"/>
                    </a:lnTo>
                    <a:lnTo>
                      <a:pt x="17559" y="13462"/>
                    </a:lnTo>
                    <a:lnTo>
                      <a:pt x="17303" y="13281"/>
                    </a:lnTo>
                    <a:close/>
                    <a:moveTo>
                      <a:pt x="68431" y="13942"/>
                    </a:moveTo>
                    <a:lnTo>
                      <a:pt x="68090" y="14177"/>
                    </a:lnTo>
                    <a:lnTo>
                      <a:pt x="69252" y="15383"/>
                    </a:lnTo>
                    <a:lnTo>
                      <a:pt x="70223" y="16375"/>
                    </a:lnTo>
                    <a:lnTo>
                      <a:pt x="72314" y="18540"/>
                    </a:lnTo>
                    <a:lnTo>
                      <a:pt x="72399" y="18625"/>
                    </a:lnTo>
                    <a:lnTo>
                      <a:pt x="72741" y="18391"/>
                    </a:lnTo>
                    <a:lnTo>
                      <a:pt x="72314" y="17953"/>
                    </a:lnTo>
                    <a:lnTo>
                      <a:pt x="70223" y="15788"/>
                    </a:lnTo>
                    <a:lnTo>
                      <a:pt x="69252" y="14796"/>
                    </a:lnTo>
                    <a:lnTo>
                      <a:pt x="68431" y="13942"/>
                    </a:lnTo>
                    <a:close/>
                    <a:moveTo>
                      <a:pt x="19255" y="14636"/>
                    </a:moveTo>
                    <a:lnTo>
                      <a:pt x="17559" y="16513"/>
                    </a:lnTo>
                    <a:lnTo>
                      <a:pt x="15425" y="18860"/>
                    </a:lnTo>
                    <a:lnTo>
                      <a:pt x="15116" y="19191"/>
                    </a:lnTo>
                    <a:lnTo>
                      <a:pt x="15425" y="19394"/>
                    </a:lnTo>
                    <a:lnTo>
                      <a:pt x="15468" y="19415"/>
                    </a:lnTo>
                    <a:lnTo>
                      <a:pt x="17559" y="17121"/>
                    </a:lnTo>
                    <a:lnTo>
                      <a:pt x="19607" y="14860"/>
                    </a:lnTo>
                    <a:lnTo>
                      <a:pt x="19255" y="14636"/>
                    </a:lnTo>
                    <a:close/>
                    <a:moveTo>
                      <a:pt x="66458" y="15233"/>
                    </a:moveTo>
                    <a:lnTo>
                      <a:pt x="66095" y="15447"/>
                    </a:lnTo>
                    <a:lnTo>
                      <a:pt x="67066" y="16588"/>
                    </a:lnTo>
                    <a:lnTo>
                      <a:pt x="69252" y="19170"/>
                    </a:lnTo>
                    <a:lnTo>
                      <a:pt x="70063" y="20119"/>
                    </a:lnTo>
                    <a:lnTo>
                      <a:pt x="70223" y="20023"/>
                    </a:lnTo>
                    <a:lnTo>
                      <a:pt x="70415" y="19906"/>
                    </a:lnTo>
                    <a:lnTo>
                      <a:pt x="70223" y="19671"/>
                    </a:lnTo>
                    <a:lnTo>
                      <a:pt x="69252" y="18529"/>
                    </a:lnTo>
                    <a:lnTo>
                      <a:pt x="67066" y="15959"/>
                    </a:lnTo>
                    <a:lnTo>
                      <a:pt x="66458" y="15233"/>
                    </a:lnTo>
                    <a:close/>
                    <a:moveTo>
                      <a:pt x="21260" y="15852"/>
                    </a:moveTo>
                    <a:lnTo>
                      <a:pt x="20748" y="16503"/>
                    </a:lnTo>
                    <a:lnTo>
                      <a:pt x="17559" y="20524"/>
                    </a:lnTo>
                    <a:lnTo>
                      <a:pt x="17473" y="20631"/>
                    </a:lnTo>
                    <a:lnTo>
                      <a:pt x="17559" y="20674"/>
                    </a:lnTo>
                    <a:lnTo>
                      <a:pt x="17836" y="20834"/>
                    </a:lnTo>
                    <a:lnTo>
                      <a:pt x="20748" y="17153"/>
                    </a:lnTo>
                    <a:lnTo>
                      <a:pt x="21623" y="16055"/>
                    </a:lnTo>
                    <a:lnTo>
                      <a:pt x="21260" y="15852"/>
                    </a:lnTo>
                    <a:close/>
                    <a:moveTo>
                      <a:pt x="64420" y="16385"/>
                    </a:moveTo>
                    <a:lnTo>
                      <a:pt x="64057" y="16588"/>
                    </a:lnTo>
                    <a:lnTo>
                      <a:pt x="64836" y="17633"/>
                    </a:lnTo>
                    <a:lnTo>
                      <a:pt x="67066" y="20642"/>
                    </a:lnTo>
                    <a:lnTo>
                      <a:pt x="67674" y="21452"/>
                    </a:lnTo>
                    <a:lnTo>
                      <a:pt x="68036" y="21260"/>
                    </a:lnTo>
                    <a:lnTo>
                      <a:pt x="67066" y="19959"/>
                    </a:lnTo>
                    <a:lnTo>
                      <a:pt x="64836" y="16951"/>
                    </a:lnTo>
                    <a:lnTo>
                      <a:pt x="64420" y="16385"/>
                    </a:lnTo>
                    <a:close/>
                    <a:moveTo>
                      <a:pt x="23319" y="16951"/>
                    </a:moveTo>
                    <a:lnTo>
                      <a:pt x="23010" y="17399"/>
                    </a:lnTo>
                    <a:lnTo>
                      <a:pt x="20748" y="20642"/>
                    </a:lnTo>
                    <a:lnTo>
                      <a:pt x="19884" y="21911"/>
                    </a:lnTo>
                    <a:lnTo>
                      <a:pt x="20247" y="22092"/>
                    </a:lnTo>
                    <a:lnTo>
                      <a:pt x="20748" y="21367"/>
                    </a:lnTo>
                    <a:lnTo>
                      <a:pt x="23010" y="18113"/>
                    </a:lnTo>
                    <a:lnTo>
                      <a:pt x="23682" y="17132"/>
                    </a:lnTo>
                    <a:lnTo>
                      <a:pt x="23319" y="16951"/>
                    </a:lnTo>
                    <a:close/>
                    <a:moveTo>
                      <a:pt x="62361" y="17420"/>
                    </a:moveTo>
                    <a:lnTo>
                      <a:pt x="61988" y="17591"/>
                    </a:lnTo>
                    <a:lnTo>
                      <a:pt x="62564" y="18497"/>
                    </a:lnTo>
                    <a:lnTo>
                      <a:pt x="64836" y="22018"/>
                    </a:lnTo>
                    <a:lnTo>
                      <a:pt x="65242" y="22636"/>
                    </a:lnTo>
                    <a:lnTo>
                      <a:pt x="65615" y="22466"/>
                    </a:lnTo>
                    <a:lnTo>
                      <a:pt x="64836" y="21260"/>
                    </a:lnTo>
                    <a:lnTo>
                      <a:pt x="62564" y="17740"/>
                    </a:lnTo>
                    <a:lnTo>
                      <a:pt x="62361" y="17420"/>
                    </a:lnTo>
                    <a:close/>
                    <a:moveTo>
                      <a:pt x="25399" y="17911"/>
                    </a:moveTo>
                    <a:lnTo>
                      <a:pt x="25292" y="18092"/>
                    </a:lnTo>
                    <a:lnTo>
                      <a:pt x="23010" y="21900"/>
                    </a:lnTo>
                    <a:lnTo>
                      <a:pt x="22327" y="23042"/>
                    </a:lnTo>
                    <a:lnTo>
                      <a:pt x="22700" y="23202"/>
                    </a:lnTo>
                    <a:lnTo>
                      <a:pt x="23010" y="22700"/>
                    </a:lnTo>
                    <a:lnTo>
                      <a:pt x="25292" y="18892"/>
                    </a:lnTo>
                    <a:lnTo>
                      <a:pt x="25783" y="18071"/>
                    </a:lnTo>
                    <a:lnTo>
                      <a:pt x="25399" y="17911"/>
                    </a:lnTo>
                    <a:close/>
                    <a:moveTo>
                      <a:pt x="60260" y="18327"/>
                    </a:moveTo>
                    <a:lnTo>
                      <a:pt x="59876" y="18476"/>
                    </a:lnTo>
                    <a:lnTo>
                      <a:pt x="60271" y="19180"/>
                    </a:lnTo>
                    <a:lnTo>
                      <a:pt x="62564" y="23319"/>
                    </a:lnTo>
                    <a:lnTo>
                      <a:pt x="62767" y="23682"/>
                    </a:lnTo>
                    <a:lnTo>
                      <a:pt x="63151" y="23532"/>
                    </a:lnTo>
                    <a:lnTo>
                      <a:pt x="62564" y="22476"/>
                    </a:lnTo>
                    <a:lnTo>
                      <a:pt x="60271" y="18348"/>
                    </a:lnTo>
                    <a:lnTo>
                      <a:pt x="60260" y="18327"/>
                    </a:lnTo>
                    <a:close/>
                    <a:moveTo>
                      <a:pt x="27511" y="18753"/>
                    </a:moveTo>
                    <a:lnTo>
                      <a:pt x="25292" y="23074"/>
                    </a:lnTo>
                    <a:lnTo>
                      <a:pt x="24802" y="24023"/>
                    </a:lnTo>
                    <a:lnTo>
                      <a:pt x="25186" y="24162"/>
                    </a:lnTo>
                    <a:lnTo>
                      <a:pt x="25292" y="23970"/>
                    </a:lnTo>
                    <a:lnTo>
                      <a:pt x="27597" y="19479"/>
                    </a:lnTo>
                    <a:lnTo>
                      <a:pt x="27895" y="18892"/>
                    </a:lnTo>
                    <a:lnTo>
                      <a:pt x="27597" y="18785"/>
                    </a:lnTo>
                    <a:lnTo>
                      <a:pt x="27511" y="18753"/>
                    </a:lnTo>
                    <a:close/>
                    <a:moveTo>
                      <a:pt x="58148" y="19106"/>
                    </a:moveTo>
                    <a:lnTo>
                      <a:pt x="57956" y="19170"/>
                    </a:lnTo>
                    <a:lnTo>
                      <a:pt x="57753" y="19244"/>
                    </a:lnTo>
                    <a:lnTo>
                      <a:pt x="57956" y="19671"/>
                    </a:lnTo>
                    <a:lnTo>
                      <a:pt x="60271" y="24567"/>
                    </a:lnTo>
                    <a:lnTo>
                      <a:pt x="60281" y="24578"/>
                    </a:lnTo>
                    <a:lnTo>
                      <a:pt x="60665" y="24450"/>
                    </a:lnTo>
                    <a:lnTo>
                      <a:pt x="60271" y="23618"/>
                    </a:lnTo>
                    <a:lnTo>
                      <a:pt x="58148" y="19106"/>
                    </a:lnTo>
                    <a:close/>
                    <a:moveTo>
                      <a:pt x="29645" y="19479"/>
                    </a:moveTo>
                    <a:lnTo>
                      <a:pt x="27597" y="24183"/>
                    </a:lnTo>
                    <a:lnTo>
                      <a:pt x="27298" y="24877"/>
                    </a:lnTo>
                    <a:lnTo>
                      <a:pt x="27597" y="24962"/>
                    </a:lnTo>
                    <a:lnTo>
                      <a:pt x="27693" y="24994"/>
                    </a:lnTo>
                    <a:lnTo>
                      <a:pt x="29922" y="19852"/>
                    </a:lnTo>
                    <a:lnTo>
                      <a:pt x="30039" y="19596"/>
                    </a:lnTo>
                    <a:lnTo>
                      <a:pt x="29922" y="19564"/>
                    </a:lnTo>
                    <a:lnTo>
                      <a:pt x="29645" y="19479"/>
                    </a:lnTo>
                    <a:close/>
                    <a:moveTo>
                      <a:pt x="56004" y="19778"/>
                    </a:moveTo>
                    <a:lnTo>
                      <a:pt x="55630" y="19884"/>
                    </a:lnTo>
                    <a:lnTo>
                      <a:pt x="55609" y="19895"/>
                    </a:lnTo>
                    <a:lnTo>
                      <a:pt x="55630" y="19927"/>
                    </a:lnTo>
                    <a:lnTo>
                      <a:pt x="57764" y="25346"/>
                    </a:lnTo>
                    <a:lnTo>
                      <a:pt x="57956" y="25282"/>
                    </a:lnTo>
                    <a:lnTo>
                      <a:pt x="58158" y="25229"/>
                    </a:lnTo>
                    <a:lnTo>
                      <a:pt x="57956" y="24717"/>
                    </a:lnTo>
                    <a:lnTo>
                      <a:pt x="56004" y="19778"/>
                    </a:lnTo>
                    <a:close/>
                    <a:moveTo>
                      <a:pt x="31789" y="20087"/>
                    </a:moveTo>
                    <a:lnTo>
                      <a:pt x="29922" y="25282"/>
                    </a:lnTo>
                    <a:lnTo>
                      <a:pt x="29815" y="25581"/>
                    </a:lnTo>
                    <a:lnTo>
                      <a:pt x="29922" y="25613"/>
                    </a:lnTo>
                    <a:lnTo>
                      <a:pt x="30210" y="25687"/>
                    </a:lnTo>
                    <a:lnTo>
                      <a:pt x="32183" y="20183"/>
                    </a:lnTo>
                    <a:lnTo>
                      <a:pt x="31789" y="20087"/>
                    </a:lnTo>
                    <a:close/>
                    <a:moveTo>
                      <a:pt x="53859" y="20332"/>
                    </a:moveTo>
                    <a:lnTo>
                      <a:pt x="53465" y="20428"/>
                    </a:lnTo>
                    <a:lnTo>
                      <a:pt x="55236" y="25975"/>
                    </a:lnTo>
                    <a:lnTo>
                      <a:pt x="55630" y="25879"/>
                    </a:lnTo>
                    <a:lnTo>
                      <a:pt x="55641" y="25879"/>
                    </a:lnTo>
                    <a:lnTo>
                      <a:pt x="55630" y="25837"/>
                    </a:lnTo>
                    <a:lnTo>
                      <a:pt x="53859" y="20332"/>
                    </a:lnTo>
                    <a:close/>
                    <a:moveTo>
                      <a:pt x="33944" y="20588"/>
                    </a:moveTo>
                    <a:lnTo>
                      <a:pt x="32344" y="26167"/>
                    </a:lnTo>
                    <a:lnTo>
                      <a:pt x="32749" y="26253"/>
                    </a:lnTo>
                    <a:lnTo>
                      <a:pt x="34349" y="20663"/>
                    </a:lnTo>
                    <a:lnTo>
                      <a:pt x="33944" y="20588"/>
                    </a:lnTo>
                    <a:close/>
                    <a:moveTo>
                      <a:pt x="51705" y="20780"/>
                    </a:moveTo>
                    <a:lnTo>
                      <a:pt x="51299" y="20855"/>
                    </a:lnTo>
                    <a:lnTo>
                      <a:pt x="52707" y="26477"/>
                    </a:lnTo>
                    <a:lnTo>
                      <a:pt x="53102" y="26402"/>
                    </a:lnTo>
                    <a:lnTo>
                      <a:pt x="51705" y="20780"/>
                    </a:lnTo>
                    <a:close/>
                    <a:moveTo>
                      <a:pt x="36109" y="20972"/>
                    </a:moveTo>
                    <a:lnTo>
                      <a:pt x="34882" y="26626"/>
                    </a:lnTo>
                    <a:lnTo>
                      <a:pt x="35288" y="26690"/>
                    </a:lnTo>
                    <a:lnTo>
                      <a:pt x="36514" y="21036"/>
                    </a:lnTo>
                    <a:lnTo>
                      <a:pt x="36109" y="20972"/>
                    </a:lnTo>
                    <a:close/>
                    <a:moveTo>
                      <a:pt x="49539" y="21122"/>
                    </a:moveTo>
                    <a:lnTo>
                      <a:pt x="49134" y="21175"/>
                    </a:lnTo>
                    <a:lnTo>
                      <a:pt x="50158" y="26850"/>
                    </a:lnTo>
                    <a:lnTo>
                      <a:pt x="50563" y="26797"/>
                    </a:lnTo>
                    <a:lnTo>
                      <a:pt x="49539" y="21122"/>
                    </a:lnTo>
                    <a:close/>
                    <a:moveTo>
                      <a:pt x="38275" y="21260"/>
                    </a:moveTo>
                    <a:lnTo>
                      <a:pt x="37421" y="26957"/>
                    </a:lnTo>
                    <a:lnTo>
                      <a:pt x="37837" y="26999"/>
                    </a:lnTo>
                    <a:lnTo>
                      <a:pt x="38680" y="21303"/>
                    </a:lnTo>
                    <a:lnTo>
                      <a:pt x="38275" y="21260"/>
                    </a:lnTo>
                    <a:close/>
                    <a:moveTo>
                      <a:pt x="47374" y="21356"/>
                    </a:moveTo>
                    <a:lnTo>
                      <a:pt x="46958" y="21388"/>
                    </a:lnTo>
                    <a:lnTo>
                      <a:pt x="47619" y="27106"/>
                    </a:lnTo>
                    <a:lnTo>
                      <a:pt x="48024" y="27074"/>
                    </a:lnTo>
                    <a:lnTo>
                      <a:pt x="47374" y="21356"/>
                    </a:lnTo>
                    <a:close/>
                    <a:moveTo>
                      <a:pt x="40440" y="21442"/>
                    </a:moveTo>
                    <a:lnTo>
                      <a:pt x="39971" y="27170"/>
                    </a:lnTo>
                    <a:lnTo>
                      <a:pt x="40376" y="27191"/>
                    </a:lnTo>
                    <a:lnTo>
                      <a:pt x="40856" y="21463"/>
                    </a:lnTo>
                    <a:lnTo>
                      <a:pt x="40440" y="21442"/>
                    </a:lnTo>
                    <a:close/>
                    <a:moveTo>
                      <a:pt x="45198" y="21495"/>
                    </a:moveTo>
                    <a:lnTo>
                      <a:pt x="44792" y="21506"/>
                    </a:lnTo>
                    <a:lnTo>
                      <a:pt x="45070" y="27245"/>
                    </a:lnTo>
                    <a:lnTo>
                      <a:pt x="45475" y="27234"/>
                    </a:lnTo>
                    <a:lnTo>
                      <a:pt x="45198" y="21495"/>
                    </a:lnTo>
                    <a:close/>
                    <a:moveTo>
                      <a:pt x="42616" y="21527"/>
                    </a:moveTo>
                    <a:lnTo>
                      <a:pt x="42520" y="27266"/>
                    </a:lnTo>
                    <a:lnTo>
                      <a:pt x="42925" y="27266"/>
                    </a:lnTo>
                    <a:lnTo>
                      <a:pt x="43021" y="215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>
                <a:off x="2721100" y="1812075"/>
                <a:ext cx="2163100" cy="691550"/>
              </a:xfrm>
              <a:custGeom>
                <a:avLst/>
                <a:gdLst/>
                <a:ahLst/>
                <a:cxnLst/>
                <a:rect l="l" t="t" r="r" b="b"/>
                <a:pathLst>
                  <a:path w="86524" h="27662" extrusionOk="0">
                    <a:moveTo>
                      <a:pt x="6540" y="428"/>
                    </a:moveTo>
                    <a:lnTo>
                      <a:pt x="6561" y="481"/>
                    </a:lnTo>
                    <a:lnTo>
                      <a:pt x="513" y="2412"/>
                    </a:lnTo>
                    <a:lnTo>
                      <a:pt x="492" y="2369"/>
                    </a:lnTo>
                    <a:lnTo>
                      <a:pt x="6540" y="428"/>
                    </a:lnTo>
                    <a:close/>
                    <a:moveTo>
                      <a:pt x="6743" y="1"/>
                    </a:moveTo>
                    <a:lnTo>
                      <a:pt x="1" y="2156"/>
                    </a:lnTo>
                    <a:lnTo>
                      <a:pt x="86" y="2337"/>
                    </a:lnTo>
                    <a:lnTo>
                      <a:pt x="268" y="2710"/>
                    </a:lnTo>
                    <a:lnTo>
                      <a:pt x="332" y="2849"/>
                    </a:lnTo>
                    <a:lnTo>
                      <a:pt x="7052" y="694"/>
                    </a:lnTo>
                    <a:lnTo>
                      <a:pt x="6924" y="428"/>
                    </a:lnTo>
                    <a:lnTo>
                      <a:pt x="6849" y="268"/>
                    </a:lnTo>
                    <a:lnTo>
                      <a:pt x="6743" y="1"/>
                    </a:lnTo>
                    <a:close/>
                    <a:moveTo>
                      <a:pt x="80080" y="1558"/>
                    </a:moveTo>
                    <a:lnTo>
                      <a:pt x="86022" y="3681"/>
                    </a:lnTo>
                    <a:lnTo>
                      <a:pt x="86001" y="3734"/>
                    </a:lnTo>
                    <a:lnTo>
                      <a:pt x="80048" y="1612"/>
                    </a:lnTo>
                    <a:lnTo>
                      <a:pt x="80059" y="1601"/>
                    </a:lnTo>
                    <a:lnTo>
                      <a:pt x="80080" y="1558"/>
                    </a:lnTo>
                    <a:close/>
                    <a:moveTo>
                      <a:pt x="79888" y="1121"/>
                    </a:moveTo>
                    <a:lnTo>
                      <a:pt x="79739" y="1452"/>
                    </a:lnTo>
                    <a:lnTo>
                      <a:pt x="79675" y="1569"/>
                    </a:lnTo>
                    <a:lnTo>
                      <a:pt x="79558" y="1804"/>
                    </a:lnTo>
                    <a:lnTo>
                      <a:pt x="86171" y="4172"/>
                    </a:lnTo>
                    <a:lnTo>
                      <a:pt x="86235" y="4033"/>
                    </a:lnTo>
                    <a:lnTo>
                      <a:pt x="86427" y="3670"/>
                    </a:lnTo>
                    <a:lnTo>
                      <a:pt x="86523" y="3489"/>
                    </a:lnTo>
                    <a:lnTo>
                      <a:pt x="79888" y="1121"/>
                    </a:lnTo>
                    <a:close/>
                    <a:moveTo>
                      <a:pt x="7692" y="2710"/>
                    </a:moveTo>
                    <a:lnTo>
                      <a:pt x="7713" y="2764"/>
                    </a:lnTo>
                    <a:lnTo>
                      <a:pt x="1868" y="5068"/>
                    </a:lnTo>
                    <a:lnTo>
                      <a:pt x="1846" y="5015"/>
                    </a:lnTo>
                    <a:lnTo>
                      <a:pt x="7692" y="2710"/>
                    </a:lnTo>
                    <a:close/>
                    <a:moveTo>
                      <a:pt x="7852" y="2273"/>
                    </a:moveTo>
                    <a:lnTo>
                      <a:pt x="1334" y="4833"/>
                    </a:lnTo>
                    <a:lnTo>
                      <a:pt x="1441" y="5015"/>
                    </a:lnTo>
                    <a:lnTo>
                      <a:pt x="1633" y="5377"/>
                    </a:lnTo>
                    <a:lnTo>
                      <a:pt x="1718" y="5505"/>
                    </a:lnTo>
                    <a:lnTo>
                      <a:pt x="8225" y="2945"/>
                    </a:lnTo>
                    <a:lnTo>
                      <a:pt x="8119" y="2764"/>
                    </a:lnTo>
                    <a:lnTo>
                      <a:pt x="7927" y="2412"/>
                    </a:lnTo>
                    <a:lnTo>
                      <a:pt x="7852" y="2273"/>
                    </a:lnTo>
                    <a:close/>
                    <a:moveTo>
                      <a:pt x="78843" y="3788"/>
                    </a:moveTo>
                    <a:lnTo>
                      <a:pt x="84582" y="6273"/>
                    </a:lnTo>
                    <a:lnTo>
                      <a:pt x="84550" y="6316"/>
                    </a:lnTo>
                    <a:lnTo>
                      <a:pt x="78811" y="3830"/>
                    </a:lnTo>
                    <a:lnTo>
                      <a:pt x="78843" y="3788"/>
                    </a:lnTo>
                    <a:close/>
                    <a:moveTo>
                      <a:pt x="78694" y="3340"/>
                    </a:moveTo>
                    <a:lnTo>
                      <a:pt x="78619" y="3468"/>
                    </a:lnTo>
                    <a:lnTo>
                      <a:pt x="78406" y="3820"/>
                    </a:lnTo>
                    <a:lnTo>
                      <a:pt x="78299" y="3990"/>
                    </a:lnTo>
                    <a:lnTo>
                      <a:pt x="84689" y="6764"/>
                    </a:lnTo>
                    <a:lnTo>
                      <a:pt x="84774" y="6636"/>
                    </a:lnTo>
                    <a:lnTo>
                      <a:pt x="84987" y="6284"/>
                    </a:lnTo>
                    <a:lnTo>
                      <a:pt x="85094" y="6103"/>
                    </a:lnTo>
                    <a:lnTo>
                      <a:pt x="78694" y="3340"/>
                    </a:lnTo>
                    <a:close/>
                    <a:moveTo>
                      <a:pt x="9015" y="4887"/>
                    </a:moveTo>
                    <a:lnTo>
                      <a:pt x="9047" y="4929"/>
                    </a:lnTo>
                    <a:lnTo>
                      <a:pt x="3414" y="7585"/>
                    </a:lnTo>
                    <a:lnTo>
                      <a:pt x="3382" y="7532"/>
                    </a:lnTo>
                    <a:lnTo>
                      <a:pt x="9015" y="4887"/>
                    </a:lnTo>
                    <a:close/>
                    <a:moveTo>
                      <a:pt x="9143" y="4428"/>
                    </a:moveTo>
                    <a:lnTo>
                      <a:pt x="2870" y="7393"/>
                    </a:lnTo>
                    <a:lnTo>
                      <a:pt x="2977" y="7564"/>
                    </a:lnTo>
                    <a:lnTo>
                      <a:pt x="3212" y="7905"/>
                    </a:lnTo>
                    <a:lnTo>
                      <a:pt x="3297" y="8033"/>
                    </a:lnTo>
                    <a:lnTo>
                      <a:pt x="9569" y="5068"/>
                    </a:lnTo>
                    <a:lnTo>
                      <a:pt x="9452" y="4897"/>
                    </a:lnTo>
                    <a:lnTo>
                      <a:pt x="9228" y="4556"/>
                    </a:lnTo>
                    <a:lnTo>
                      <a:pt x="9143" y="4428"/>
                    </a:lnTo>
                    <a:close/>
                    <a:moveTo>
                      <a:pt x="77435" y="5889"/>
                    </a:moveTo>
                    <a:lnTo>
                      <a:pt x="82950" y="8716"/>
                    </a:lnTo>
                    <a:lnTo>
                      <a:pt x="82918" y="8759"/>
                    </a:lnTo>
                    <a:lnTo>
                      <a:pt x="77403" y="5932"/>
                    </a:lnTo>
                    <a:lnTo>
                      <a:pt x="77435" y="5889"/>
                    </a:lnTo>
                    <a:close/>
                    <a:moveTo>
                      <a:pt x="77328" y="5431"/>
                    </a:moveTo>
                    <a:lnTo>
                      <a:pt x="77243" y="5559"/>
                    </a:lnTo>
                    <a:lnTo>
                      <a:pt x="76998" y="5889"/>
                    </a:lnTo>
                    <a:lnTo>
                      <a:pt x="76880" y="6060"/>
                    </a:lnTo>
                    <a:lnTo>
                      <a:pt x="83025" y="9207"/>
                    </a:lnTo>
                    <a:lnTo>
                      <a:pt x="83110" y="9089"/>
                    </a:lnTo>
                    <a:lnTo>
                      <a:pt x="83355" y="8759"/>
                    </a:lnTo>
                    <a:lnTo>
                      <a:pt x="83473" y="8588"/>
                    </a:lnTo>
                    <a:lnTo>
                      <a:pt x="77328" y="5431"/>
                    </a:lnTo>
                    <a:close/>
                    <a:moveTo>
                      <a:pt x="10497" y="6924"/>
                    </a:moveTo>
                    <a:lnTo>
                      <a:pt x="10529" y="6967"/>
                    </a:lnTo>
                    <a:lnTo>
                      <a:pt x="5142" y="9954"/>
                    </a:lnTo>
                    <a:lnTo>
                      <a:pt x="5110" y="9911"/>
                    </a:lnTo>
                    <a:lnTo>
                      <a:pt x="10497" y="6924"/>
                    </a:lnTo>
                    <a:close/>
                    <a:moveTo>
                      <a:pt x="10583" y="6465"/>
                    </a:moveTo>
                    <a:lnTo>
                      <a:pt x="4577" y="9804"/>
                    </a:lnTo>
                    <a:lnTo>
                      <a:pt x="4737" y="9996"/>
                    </a:lnTo>
                    <a:lnTo>
                      <a:pt x="4961" y="10284"/>
                    </a:lnTo>
                    <a:lnTo>
                      <a:pt x="5057" y="10402"/>
                    </a:lnTo>
                    <a:lnTo>
                      <a:pt x="11063" y="7073"/>
                    </a:lnTo>
                    <a:lnTo>
                      <a:pt x="10935" y="6913"/>
                    </a:lnTo>
                    <a:lnTo>
                      <a:pt x="10679" y="6583"/>
                    </a:lnTo>
                    <a:lnTo>
                      <a:pt x="10583" y="6465"/>
                    </a:lnTo>
                    <a:close/>
                    <a:moveTo>
                      <a:pt x="75899" y="7863"/>
                    </a:moveTo>
                    <a:lnTo>
                      <a:pt x="81147" y="11010"/>
                    </a:lnTo>
                    <a:lnTo>
                      <a:pt x="81104" y="11052"/>
                    </a:lnTo>
                    <a:lnTo>
                      <a:pt x="75856" y="7905"/>
                    </a:lnTo>
                    <a:lnTo>
                      <a:pt x="75899" y="7863"/>
                    </a:lnTo>
                    <a:close/>
                    <a:moveTo>
                      <a:pt x="75813" y="7404"/>
                    </a:moveTo>
                    <a:lnTo>
                      <a:pt x="75717" y="7521"/>
                    </a:lnTo>
                    <a:lnTo>
                      <a:pt x="75451" y="7831"/>
                    </a:lnTo>
                    <a:lnTo>
                      <a:pt x="75323" y="7991"/>
                    </a:lnTo>
                    <a:lnTo>
                      <a:pt x="81179" y="11511"/>
                    </a:lnTo>
                    <a:lnTo>
                      <a:pt x="81275" y="11394"/>
                    </a:lnTo>
                    <a:lnTo>
                      <a:pt x="81552" y="11074"/>
                    </a:lnTo>
                    <a:lnTo>
                      <a:pt x="81681" y="10914"/>
                    </a:lnTo>
                    <a:lnTo>
                      <a:pt x="75813" y="7404"/>
                    </a:lnTo>
                    <a:close/>
                    <a:moveTo>
                      <a:pt x="12108" y="8833"/>
                    </a:moveTo>
                    <a:lnTo>
                      <a:pt x="12140" y="8876"/>
                    </a:lnTo>
                    <a:lnTo>
                      <a:pt x="7031" y="12162"/>
                    </a:lnTo>
                    <a:lnTo>
                      <a:pt x="6988" y="12119"/>
                    </a:lnTo>
                    <a:lnTo>
                      <a:pt x="12108" y="8833"/>
                    </a:lnTo>
                    <a:close/>
                    <a:moveTo>
                      <a:pt x="12172" y="8375"/>
                    </a:moveTo>
                    <a:lnTo>
                      <a:pt x="6444" y="12055"/>
                    </a:lnTo>
                    <a:lnTo>
                      <a:pt x="6604" y="12215"/>
                    </a:lnTo>
                    <a:lnTo>
                      <a:pt x="6871" y="12514"/>
                    </a:lnTo>
                    <a:lnTo>
                      <a:pt x="6967" y="12620"/>
                    </a:lnTo>
                    <a:lnTo>
                      <a:pt x="12684" y="8940"/>
                    </a:lnTo>
                    <a:lnTo>
                      <a:pt x="12546" y="8791"/>
                    </a:lnTo>
                    <a:lnTo>
                      <a:pt x="12268" y="8481"/>
                    </a:lnTo>
                    <a:lnTo>
                      <a:pt x="12172" y="8375"/>
                    </a:lnTo>
                    <a:close/>
                    <a:moveTo>
                      <a:pt x="74224" y="9698"/>
                    </a:moveTo>
                    <a:lnTo>
                      <a:pt x="79206" y="13143"/>
                    </a:lnTo>
                    <a:lnTo>
                      <a:pt x="79163" y="13186"/>
                    </a:lnTo>
                    <a:lnTo>
                      <a:pt x="74192" y="9740"/>
                    </a:lnTo>
                    <a:lnTo>
                      <a:pt x="74224" y="9698"/>
                    </a:lnTo>
                    <a:close/>
                    <a:moveTo>
                      <a:pt x="74181" y="9239"/>
                    </a:moveTo>
                    <a:lnTo>
                      <a:pt x="74053" y="9378"/>
                    </a:lnTo>
                    <a:lnTo>
                      <a:pt x="73787" y="9644"/>
                    </a:lnTo>
                    <a:lnTo>
                      <a:pt x="73637" y="9794"/>
                    </a:lnTo>
                    <a:lnTo>
                      <a:pt x="79206" y="13644"/>
                    </a:lnTo>
                    <a:lnTo>
                      <a:pt x="79312" y="13538"/>
                    </a:lnTo>
                    <a:lnTo>
                      <a:pt x="79536" y="13303"/>
                    </a:lnTo>
                    <a:lnTo>
                      <a:pt x="79739" y="13090"/>
                    </a:lnTo>
                    <a:lnTo>
                      <a:pt x="74181" y="9239"/>
                    </a:lnTo>
                    <a:close/>
                    <a:moveTo>
                      <a:pt x="13836" y="10604"/>
                    </a:moveTo>
                    <a:lnTo>
                      <a:pt x="13879" y="10636"/>
                    </a:lnTo>
                    <a:lnTo>
                      <a:pt x="9047" y="14220"/>
                    </a:lnTo>
                    <a:lnTo>
                      <a:pt x="9004" y="14178"/>
                    </a:lnTo>
                    <a:lnTo>
                      <a:pt x="13836" y="10604"/>
                    </a:lnTo>
                    <a:close/>
                    <a:moveTo>
                      <a:pt x="13868" y="10135"/>
                    </a:moveTo>
                    <a:lnTo>
                      <a:pt x="8449" y="14146"/>
                    </a:lnTo>
                    <a:lnTo>
                      <a:pt x="8609" y="14284"/>
                    </a:lnTo>
                    <a:lnTo>
                      <a:pt x="8812" y="14477"/>
                    </a:lnTo>
                    <a:lnTo>
                      <a:pt x="9015" y="14679"/>
                    </a:lnTo>
                    <a:lnTo>
                      <a:pt x="14423" y="10668"/>
                    </a:lnTo>
                    <a:lnTo>
                      <a:pt x="14220" y="10487"/>
                    </a:lnTo>
                    <a:lnTo>
                      <a:pt x="13975" y="10242"/>
                    </a:lnTo>
                    <a:lnTo>
                      <a:pt x="13868" y="10135"/>
                    </a:lnTo>
                    <a:close/>
                    <a:moveTo>
                      <a:pt x="72453" y="11404"/>
                    </a:moveTo>
                    <a:lnTo>
                      <a:pt x="77136" y="15117"/>
                    </a:lnTo>
                    <a:lnTo>
                      <a:pt x="77094" y="15159"/>
                    </a:lnTo>
                    <a:lnTo>
                      <a:pt x="72411" y="11436"/>
                    </a:lnTo>
                    <a:lnTo>
                      <a:pt x="72453" y="11404"/>
                    </a:lnTo>
                    <a:close/>
                    <a:moveTo>
                      <a:pt x="72443" y="10935"/>
                    </a:moveTo>
                    <a:lnTo>
                      <a:pt x="72325" y="11042"/>
                    </a:lnTo>
                    <a:lnTo>
                      <a:pt x="72016" y="11319"/>
                    </a:lnTo>
                    <a:lnTo>
                      <a:pt x="71867" y="11458"/>
                    </a:lnTo>
                    <a:lnTo>
                      <a:pt x="77104" y="15618"/>
                    </a:lnTo>
                    <a:lnTo>
                      <a:pt x="77222" y="15522"/>
                    </a:lnTo>
                    <a:lnTo>
                      <a:pt x="77531" y="15245"/>
                    </a:lnTo>
                    <a:lnTo>
                      <a:pt x="77680" y="15095"/>
                    </a:lnTo>
                    <a:lnTo>
                      <a:pt x="72443" y="10935"/>
                    </a:lnTo>
                    <a:close/>
                    <a:moveTo>
                      <a:pt x="15660" y="12226"/>
                    </a:moveTo>
                    <a:lnTo>
                      <a:pt x="15703" y="12268"/>
                    </a:lnTo>
                    <a:lnTo>
                      <a:pt x="11170" y="16109"/>
                    </a:lnTo>
                    <a:lnTo>
                      <a:pt x="11127" y="16077"/>
                    </a:lnTo>
                    <a:lnTo>
                      <a:pt x="15660" y="12226"/>
                    </a:lnTo>
                    <a:close/>
                    <a:moveTo>
                      <a:pt x="15660" y="11767"/>
                    </a:moveTo>
                    <a:lnTo>
                      <a:pt x="10583" y="16077"/>
                    </a:lnTo>
                    <a:lnTo>
                      <a:pt x="10764" y="16226"/>
                    </a:lnTo>
                    <a:lnTo>
                      <a:pt x="11052" y="16471"/>
                    </a:lnTo>
                    <a:lnTo>
                      <a:pt x="11170" y="16567"/>
                    </a:lnTo>
                    <a:lnTo>
                      <a:pt x="16247" y="12268"/>
                    </a:lnTo>
                    <a:lnTo>
                      <a:pt x="16087" y="12130"/>
                    </a:lnTo>
                    <a:lnTo>
                      <a:pt x="15767" y="11863"/>
                    </a:lnTo>
                    <a:lnTo>
                      <a:pt x="15660" y="11767"/>
                    </a:lnTo>
                    <a:close/>
                    <a:moveTo>
                      <a:pt x="70586" y="12962"/>
                    </a:moveTo>
                    <a:lnTo>
                      <a:pt x="74971" y="16930"/>
                    </a:lnTo>
                    <a:lnTo>
                      <a:pt x="74928" y="16962"/>
                    </a:lnTo>
                    <a:lnTo>
                      <a:pt x="70544" y="12994"/>
                    </a:lnTo>
                    <a:lnTo>
                      <a:pt x="70586" y="12962"/>
                    </a:lnTo>
                    <a:close/>
                    <a:moveTo>
                      <a:pt x="70608" y="12503"/>
                    </a:moveTo>
                    <a:lnTo>
                      <a:pt x="70490" y="12599"/>
                    </a:lnTo>
                    <a:lnTo>
                      <a:pt x="70170" y="12844"/>
                    </a:lnTo>
                    <a:lnTo>
                      <a:pt x="70000" y="12972"/>
                    </a:lnTo>
                    <a:lnTo>
                      <a:pt x="74907" y="17421"/>
                    </a:lnTo>
                    <a:lnTo>
                      <a:pt x="75120" y="17261"/>
                    </a:lnTo>
                    <a:lnTo>
                      <a:pt x="75355" y="17079"/>
                    </a:lnTo>
                    <a:lnTo>
                      <a:pt x="75515" y="16951"/>
                    </a:lnTo>
                    <a:lnTo>
                      <a:pt x="70608" y="12503"/>
                    </a:lnTo>
                    <a:close/>
                    <a:moveTo>
                      <a:pt x="17559" y="13719"/>
                    </a:moveTo>
                    <a:lnTo>
                      <a:pt x="17613" y="13751"/>
                    </a:lnTo>
                    <a:lnTo>
                      <a:pt x="13388" y="17837"/>
                    </a:lnTo>
                    <a:lnTo>
                      <a:pt x="13335" y="17805"/>
                    </a:lnTo>
                    <a:lnTo>
                      <a:pt x="17559" y="13719"/>
                    </a:lnTo>
                    <a:close/>
                    <a:moveTo>
                      <a:pt x="17527" y="13260"/>
                    </a:moveTo>
                    <a:lnTo>
                      <a:pt x="12791" y="17837"/>
                    </a:lnTo>
                    <a:lnTo>
                      <a:pt x="12962" y="17965"/>
                    </a:lnTo>
                    <a:lnTo>
                      <a:pt x="13303" y="18210"/>
                    </a:lnTo>
                    <a:lnTo>
                      <a:pt x="13420" y="18295"/>
                    </a:lnTo>
                    <a:lnTo>
                      <a:pt x="18157" y="13719"/>
                    </a:lnTo>
                    <a:lnTo>
                      <a:pt x="17975" y="13591"/>
                    </a:lnTo>
                    <a:lnTo>
                      <a:pt x="17655" y="13346"/>
                    </a:lnTo>
                    <a:lnTo>
                      <a:pt x="17527" y="13260"/>
                    </a:lnTo>
                    <a:close/>
                    <a:moveTo>
                      <a:pt x="68656" y="14391"/>
                    </a:moveTo>
                    <a:lnTo>
                      <a:pt x="72720" y="18583"/>
                    </a:lnTo>
                    <a:lnTo>
                      <a:pt x="72667" y="18615"/>
                    </a:lnTo>
                    <a:lnTo>
                      <a:pt x="68613" y="14423"/>
                    </a:lnTo>
                    <a:lnTo>
                      <a:pt x="68656" y="14391"/>
                    </a:lnTo>
                    <a:close/>
                    <a:moveTo>
                      <a:pt x="68698" y="13922"/>
                    </a:moveTo>
                    <a:lnTo>
                      <a:pt x="68581" y="14007"/>
                    </a:lnTo>
                    <a:lnTo>
                      <a:pt x="68240" y="14242"/>
                    </a:lnTo>
                    <a:lnTo>
                      <a:pt x="68069" y="14359"/>
                    </a:lnTo>
                    <a:lnTo>
                      <a:pt x="72624" y="19074"/>
                    </a:lnTo>
                    <a:lnTo>
                      <a:pt x="72741" y="18989"/>
                    </a:lnTo>
                    <a:lnTo>
                      <a:pt x="73083" y="18754"/>
                    </a:lnTo>
                    <a:lnTo>
                      <a:pt x="73253" y="18637"/>
                    </a:lnTo>
                    <a:lnTo>
                      <a:pt x="68698" y="13922"/>
                    </a:lnTo>
                    <a:close/>
                    <a:moveTo>
                      <a:pt x="19533" y="15074"/>
                    </a:moveTo>
                    <a:lnTo>
                      <a:pt x="19575" y="15106"/>
                    </a:lnTo>
                    <a:lnTo>
                      <a:pt x="15682" y="19405"/>
                    </a:lnTo>
                    <a:lnTo>
                      <a:pt x="15628" y="19373"/>
                    </a:lnTo>
                    <a:lnTo>
                      <a:pt x="19533" y="15074"/>
                    </a:lnTo>
                    <a:close/>
                    <a:moveTo>
                      <a:pt x="19469" y="14615"/>
                    </a:moveTo>
                    <a:lnTo>
                      <a:pt x="15095" y="19448"/>
                    </a:lnTo>
                    <a:lnTo>
                      <a:pt x="15276" y="19565"/>
                    </a:lnTo>
                    <a:lnTo>
                      <a:pt x="15618" y="19778"/>
                    </a:lnTo>
                    <a:lnTo>
                      <a:pt x="15735" y="19864"/>
                    </a:lnTo>
                    <a:lnTo>
                      <a:pt x="20119" y="15031"/>
                    </a:lnTo>
                    <a:lnTo>
                      <a:pt x="19949" y="14925"/>
                    </a:lnTo>
                    <a:lnTo>
                      <a:pt x="19629" y="14722"/>
                    </a:lnTo>
                    <a:lnTo>
                      <a:pt x="19469" y="14615"/>
                    </a:lnTo>
                    <a:close/>
                    <a:moveTo>
                      <a:pt x="66661" y="15671"/>
                    </a:moveTo>
                    <a:lnTo>
                      <a:pt x="70394" y="20077"/>
                    </a:lnTo>
                    <a:lnTo>
                      <a:pt x="70352" y="20109"/>
                    </a:lnTo>
                    <a:lnTo>
                      <a:pt x="66618" y="15703"/>
                    </a:lnTo>
                    <a:lnTo>
                      <a:pt x="66661" y="15671"/>
                    </a:lnTo>
                    <a:close/>
                    <a:moveTo>
                      <a:pt x="66736" y="15223"/>
                    </a:moveTo>
                    <a:lnTo>
                      <a:pt x="66608" y="15298"/>
                    </a:lnTo>
                    <a:lnTo>
                      <a:pt x="66256" y="15511"/>
                    </a:lnTo>
                    <a:lnTo>
                      <a:pt x="66074" y="15618"/>
                    </a:lnTo>
                    <a:lnTo>
                      <a:pt x="70266" y="20557"/>
                    </a:lnTo>
                    <a:lnTo>
                      <a:pt x="70394" y="20482"/>
                    </a:lnTo>
                    <a:lnTo>
                      <a:pt x="70757" y="20269"/>
                    </a:lnTo>
                    <a:lnTo>
                      <a:pt x="70928" y="20162"/>
                    </a:lnTo>
                    <a:lnTo>
                      <a:pt x="66736" y="15223"/>
                    </a:lnTo>
                    <a:close/>
                    <a:moveTo>
                      <a:pt x="21559" y="16301"/>
                    </a:moveTo>
                    <a:lnTo>
                      <a:pt x="21602" y="16322"/>
                    </a:lnTo>
                    <a:lnTo>
                      <a:pt x="18029" y="20813"/>
                    </a:lnTo>
                    <a:lnTo>
                      <a:pt x="18018" y="20813"/>
                    </a:lnTo>
                    <a:lnTo>
                      <a:pt x="17986" y="20792"/>
                    </a:lnTo>
                    <a:lnTo>
                      <a:pt x="21559" y="16301"/>
                    </a:lnTo>
                    <a:close/>
                    <a:moveTo>
                      <a:pt x="21463" y="15842"/>
                    </a:moveTo>
                    <a:lnTo>
                      <a:pt x="17453" y="20898"/>
                    </a:lnTo>
                    <a:lnTo>
                      <a:pt x="17634" y="20994"/>
                    </a:lnTo>
                    <a:lnTo>
                      <a:pt x="17847" y="21122"/>
                    </a:lnTo>
                    <a:lnTo>
                      <a:pt x="17997" y="21197"/>
                    </a:lnTo>
                    <a:lnTo>
                      <a:pt x="18125" y="21272"/>
                    </a:lnTo>
                    <a:lnTo>
                      <a:pt x="22136" y="16215"/>
                    </a:lnTo>
                    <a:lnTo>
                      <a:pt x="21922" y="16098"/>
                    </a:lnTo>
                    <a:lnTo>
                      <a:pt x="21602" y="15917"/>
                    </a:lnTo>
                    <a:lnTo>
                      <a:pt x="21463" y="15842"/>
                    </a:lnTo>
                    <a:close/>
                    <a:moveTo>
                      <a:pt x="64623" y="16834"/>
                    </a:moveTo>
                    <a:lnTo>
                      <a:pt x="68016" y="21421"/>
                    </a:lnTo>
                    <a:lnTo>
                      <a:pt x="67973" y="21442"/>
                    </a:lnTo>
                    <a:lnTo>
                      <a:pt x="64570" y="16855"/>
                    </a:lnTo>
                    <a:lnTo>
                      <a:pt x="64623" y="16834"/>
                    </a:lnTo>
                    <a:close/>
                    <a:moveTo>
                      <a:pt x="64719" y="16375"/>
                    </a:moveTo>
                    <a:lnTo>
                      <a:pt x="64591" y="16450"/>
                    </a:lnTo>
                    <a:lnTo>
                      <a:pt x="64229" y="16642"/>
                    </a:lnTo>
                    <a:lnTo>
                      <a:pt x="64037" y="16738"/>
                    </a:lnTo>
                    <a:lnTo>
                      <a:pt x="67866" y="21890"/>
                    </a:lnTo>
                    <a:lnTo>
                      <a:pt x="68005" y="21826"/>
                    </a:lnTo>
                    <a:lnTo>
                      <a:pt x="68282" y="21677"/>
                    </a:lnTo>
                    <a:lnTo>
                      <a:pt x="68549" y="21538"/>
                    </a:lnTo>
                    <a:lnTo>
                      <a:pt x="64719" y="16375"/>
                    </a:lnTo>
                    <a:close/>
                    <a:moveTo>
                      <a:pt x="23618" y="17389"/>
                    </a:moveTo>
                    <a:lnTo>
                      <a:pt x="23672" y="17410"/>
                    </a:lnTo>
                    <a:lnTo>
                      <a:pt x="20439" y="22082"/>
                    </a:lnTo>
                    <a:lnTo>
                      <a:pt x="20386" y="22050"/>
                    </a:lnTo>
                    <a:lnTo>
                      <a:pt x="23618" y="17389"/>
                    </a:lnTo>
                    <a:close/>
                    <a:moveTo>
                      <a:pt x="23501" y="16941"/>
                    </a:moveTo>
                    <a:lnTo>
                      <a:pt x="19863" y="22189"/>
                    </a:lnTo>
                    <a:lnTo>
                      <a:pt x="20045" y="22274"/>
                    </a:lnTo>
                    <a:lnTo>
                      <a:pt x="20418" y="22456"/>
                    </a:lnTo>
                    <a:lnTo>
                      <a:pt x="20557" y="22530"/>
                    </a:lnTo>
                    <a:lnTo>
                      <a:pt x="24194" y="17271"/>
                    </a:lnTo>
                    <a:lnTo>
                      <a:pt x="24013" y="17186"/>
                    </a:lnTo>
                    <a:lnTo>
                      <a:pt x="23640" y="17005"/>
                    </a:lnTo>
                    <a:lnTo>
                      <a:pt x="23501" y="16941"/>
                    </a:lnTo>
                    <a:close/>
                    <a:moveTo>
                      <a:pt x="62543" y="17858"/>
                    </a:moveTo>
                    <a:lnTo>
                      <a:pt x="65605" y="22605"/>
                    </a:lnTo>
                    <a:lnTo>
                      <a:pt x="65552" y="22626"/>
                    </a:lnTo>
                    <a:lnTo>
                      <a:pt x="62490" y="17879"/>
                    </a:lnTo>
                    <a:lnTo>
                      <a:pt x="62543" y="17858"/>
                    </a:lnTo>
                    <a:close/>
                    <a:moveTo>
                      <a:pt x="62671" y="17410"/>
                    </a:moveTo>
                    <a:lnTo>
                      <a:pt x="62533" y="17474"/>
                    </a:lnTo>
                    <a:lnTo>
                      <a:pt x="62266" y="17602"/>
                    </a:lnTo>
                    <a:lnTo>
                      <a:pt x="61967" y="17730"/>
                    </a:lnTo>
                    <a:lnTo>
                      <a:pt x="65424" y="23074"/>
                    </a:lnTo>
                    <a:lnTo>
                      <a:pt x="65552" y="23010"/>
                    </a:lnTo>
                    <a:lnTo>
                      <a:pt x="65701" y="22946"/>
                    </a:lnTo>
                    <a:lnTo>
                      <a:pt x="65936" y="22840"/>
                    </a:lnTo>
                    <a:lnTo>
                      <a:pt x="66117" y="22754"/>
                    </a:lnTo>
                    <a:lnTo>
                      <a:pt x="62671" y="17410"/>
                    </a:lnTo>
                    <a:close/>
                    <a:moveTo>
                      <a:pt x="25720" y="18349"/>
                    </a:moveTo>
                    <a:lnTo>
                      <a:pt x="25773" y="18370"/>
                    </a:lnTo>
                    <a:lnTo>
                      <a:pt x="22882" y="23192"/>
                    </a:lnTo>
                    <a:lnTo>
                      <a:pt x="22829" y="23170"/>
                    </a:lnTo>
                    <a:lnTo>
                      <a:pt x="25720" y="18349"/>
                    </a:lnTo>
                    <a:close/>
                    <a:moveTo>
                      <a:pt x="25581" y="17901"/>
                    </a:moveTo>
                    <a:lnTo>
                      <a:pt x="22317" y="23330"/>
                    </a:lnTo>
                    <a:lnTo>
                      <a:pt x="22498" y="23416"/>
                    </a:lnTo>
                    <a:lnTo>
                      <a:pt x="22637" y="23469"/>
                    </a:lnTo>
                    <a:lnTo>
                      <a:pt x="22882" y="23576"/>
                    </a:lnTo>
                    <a:lnTo>
                      <a:pt x="23021" y="23640"/>
                    </a:lnTo>
                    <a:lnTo>
                      <a:pt x="26285" y="18199"/>
                    </a:lnTo>
                    <a:lnTo>
                      <a:pt x="26093" y="18125"/>
                    </a:lnTo>
                    <a:lnTo>
                      <a:pt x="25773" y="17986"/>
                    </a:lnTo>
                    <a:lnTo>
                      <a:pt x="25581" y="17901"/>
                    </a:lnTo>
                    <a:close/>
                    <a:moveTo>
                      <a:pt x="60431" y="18765"/>
                    </a:moveTo>
                    <a:lnTo>
                      <a:pt x="63151" y="23650"/>
                    </a:lnTo>
                    <a:lnTo>
                      <a:pt x="63098" y="23672"/>
                    </a:lnTo>
                    <a:lnTo>
                      <a:pt x="60378" y="18786"/>
                    </a:lnTo>
                    <a:lnTo>
                      <a:pt x="60431" y="18765"/>
                    </a:lnTo>
                    <a:close/>
                    <a:moveTo>
                      <a:pt x="60591" y="18317"/>
                    </a:moveTo>
                    <a:lnTo>
                      <a:pt x="60442" y="18381"/>
                    </a:lnTo>
                    <a:lnTo>
                      <a:pt x="60058" y="18530"/>
                    </a:lnTo>
                    <a:lnTo>
                      <a:pt x="59877" y="18605"/>
                    </a:lnTo>
                    <a:lnTo>
                      <a:pt x="62938" y="24109"/>
                    </a:lnTo>
                    <a:lnTo>
                      <a:pt x="63077" y="24056"/>
                    </a:lnTo>
                    <a:lnTo>
                      <a:pt x="63461" y="23906"/>
                    </a:lnTo>
                    <a:lnTo>
                      <a:pt x="63653" y="23832"/>
                    </a:lnTo>
                    <a:lnTo>
                      <a:pt x="60591" y="18317"/>
                    </a:lnTo>
                    <a:close/>
                    <a:moveTo>
                      <a:pt x="27843" y="19191"/>
                    </a:moveTo>
                    <a:lnTo>
                      <a:pt x="27896" y="19202"/>
                    </a:lnTo>
                    <a:lnTo>
                      <a:pt x="25346" y="24162"/>
                    </a:lnTo>
                    <a:lnTo>
                      <a:pt x="25293" y="24141"/>
                    </a:lnTo>
                    <a:lnTo>
                      <a:pt x="27843" y="19191"/>
                    </a:lnTo>
                    <a:close/>
                    <a:moveTo>
                      <a:pt x="58298" y="19544"/>
                    </a:moveTo>
                    <a:lnTo>
                      <a:pt x="60666" y="24557"/>
                    </a:lnTo>
                    <a:lnTo>
                      <a:pt x="60613" y="24579"/>
                    </a:lnTo>
                    <a:lnTo>
                      <a:pt x="58244" y="19565"/>
                    </a:lnTo>
                    <a:lnTo>
                      <a:pt x="58298" y="19544"/>
                    </a:lnTo>
                    <a:close/>
                    <a:moveTo>
                      <a:pt x="27672" y="18754"/>
                    </a:moveTo>
                    <a:lnTo>
                      <a:pt x="24802" y="24333"/>
                    </a:lnTo>
                    <a:lnTo>
                      <a:pt x="25037" y="24419"/>
                    </a:lnTo>
                    <a:lnTo>
                      <a:pt x="25378" y="24547"/>
                    </a:lnTo>
                    <a:lnTo>
                      <a:pt x="25517" y="24600"/>
                    </a:lnTo>
                    <a:lnTo>
                      <a:pt x="28397" y="19010"/>
                    </a:lnTo>
                    <a:lnTo>
                      <a:pt x="28205" y="18946"/>
                    </a:lnTo>
                    <a:lnTo>
                      <a:pt x="27832" y="18807"/>
                    </a:lnTo>
                    <a:lnTo>
                      <a:pt x="27672" y="18754"/>
                    </a:lnTo>
                    <a:close/>
                    <a:moveTo>
                      <a:pt x="29987" y="19906"/>
                    </a:moveTo>
                    <a:lnTo>
                      <a:pt x="30040" y="19928"/>
                    </a:lnTo>
                    <a:lnTo>
                      <a:pt x="27843" y="24995"/>
                    </a:lnTo>
                    <a:lnTo>
                      <a:pt x="27789" y="24973"/>
                    </a:lnTo>
                    <a:lnTo>
                      <a:pt x="29987" y="19906"/>
                    </a:lnTo>
                    <a:close/>
                    <a:moveTo>
                      <a:pt x="58479" y="19106"/>
                    </a:moveTo>
                    <a:lnTo>
                      <a:pt x="58223" y="19191"/>
                    </a:lnTo>
                    <a:lnTo>
                      <a:pt x="57946" y="19287"/>
                    </a:lnTo>
                    <a:lnTo>
                      <a:pt x="57754" y="19352"/>
                    </a:lnTo>
                    <a:lnTo>
                      <a:pt x="60431" y="25005"/>
                    </a:lnTo>
                    <a:lnTo>
                      <a:pt x="60581" y="24963"/>
                    </a:lnTo>
                    <a:lnTo>
                      <a:pt x="60847" y="24867"/>
                    </a:lnTo>
                    <a:lnTo>
                      <a:pt x="61157" y="24760"/>
                    </a:lnTo>
                    <a:lnTo>
                      <a:pt x="58479" y="19106"/>
                    </a:lnTo>
                    <a:close/>
                    <a:moveTo>
                      <a:pt x="56154" y="20205"/>
                    </a:moveTo>
                    <a:lnTo>
                      <a:pt x="58170" y="25325"/>
                    </a:lnTo>
                    <a:lnTo>
                      <a:pt x="58116" y="25347"/>
                    </a:lnTo>
                    <a:lnTo>
                      <a:pt x="56090" y="20226"/>
                    </a:lnTo>
                    <a:lnTo>
                      <a:pt x="56154" y="20205"/>
                    </a:lnTo>
                    <a:close/>
                    <a:moveTo>
                      <a:pt x="29795" y="19480"/>
                    </a:moveTo>
                    <a:lnTo>
                      <a:pt x="27309" y="25197"/>
                    </a:lnTo>
                    <a:lnTo>
                      <a:pt x="27491" y="25251"/>
                    </a:lnTo>
                    <a:lnTo>
                      <a:pt x="27885" y="25379"/>
                    </a:lnTo>
                    <a:lnTo>
                      <a:pt x="28035" y="25421"/>
                    </a:lnTo>
                    <a:lnTo>
                      <a:pt x="30520" y="19704"/>
                    </a:lnTo>
                    <a:lnTo>
                      <a:pt x="30328" y="19640"/>
                    </a:lnTo>
                    <a:lnTo>
                      <a:pt x="29944" y="19522"/>
                    </a:lnTo>
                    <a:lnTo>
                      <a:pt x="29795" y="19480"/>
                    </a:lnTo>
                    <a:close/>
                    <a:moveTo>
                      <a:pt x="32141" y="20514"/>
                    </a:moveTo>
                    <a:lnTo>
                      <a:pt x="32195" y="20525"/>
                    </a:lnTo>
                    <a:lnTo>
                      <a:pt x="30349" y="25688"/>
                    </a:lnTo>
                    <a:lnTo>
                      <a:pt x="30296" y="25677"/>
                    </a:lnTo>
                    <a:lnTo>
                      <a:pt x="32141" y="20514"/>
                    </a:lnTo>
                    <a:close/>
                    <a:moveTo>
                      <a:pt x="56356" y="19778"/>
                    </a:moveTo>
                    <a:lnTo>
                      <a:pt x="56207" y="19821"/>
                    </a:lnTo>
                    <a:lnTo>
                      <a:pt x="55812" y="19938"/>
                    </a:lnTo>
                    <a:lnTo>
                      <a:pt x="55620" y="19992"/>
                    </a:lnTo>
                    <a:lnTo>
                      <a:pt x="57903" y="25763"/>
                    </a:lnTo>
                    <a:lnTo>
                      <a:pt x="58063" y="25720"/>
                    </a:lnTo>
                    <a:lnTo>
                      <a:pt x="58340" y="25645"/>
                    </a:lnTo>
                    <a:lnTo>
                      <a:pt x="58639" y="25560"/>
                    </a:lnTo>
                    <a:lnTo>
                      <a:pt x="56356" y="19778"/>
                    </a:lnTo>
                    <a:close/>
                    <a:moveTo>
                      <a:pt x="53988" y="20760"/>
                    </a:moveTo>
                    <a:lnTo>
                      <a:pt x="55663" y="25965"/>
                    </a:lnTo>
                    <a:lnTo>
                      <a:pt x="55610" y="25976"/>
                    </a:lnTo>
                    <a:lnTo>
                      <a:pt x="53935" y="20770"/>
                    </a:lnTo>
                    <a:lnTo>
                      <a:pt x="53988" y="20760"/>
                    </a:lnTo>
                    <a:close/>
                    <a:moveTo>
                      <a:pt x="31917" y="20088"/>
                    </a:moveTo>
                    <a:lnTo>
                      <a:pt x="29837" y="25923"/>
                    </a:lnTo>
                    <a:lnTo>
                      <a:pt x="30019" y="25965"/>
                    </a:lnTo>
                    <a:lnTo>
                      <a:pt x="30413" y="26072"/>
                    </a:lnTo>
                    <a:lnTo>
                      <a:pt x="30573" y="26115"/>
                    </a:lnTo>
                    <a:lnTo>
                      <a:pt x="32664" y="20280"/>
                    </a:lnTo>
                    <a:lnTo>
                      <a:pt x="32472" y="20226"/>
                    </a:lnTo>
                    <a:lnTo>
                      <a:pt x="32077" y="20130"/>
                    </a:lnTo>
                    <a:lnTo>
                      <a:pt x="31917" y="20088"/>
                    </a:lnTo>
                    <a:close/>
                    <a:moveTo>
                      <a:pt x="34318" y="21005"/>
                    </a:moveTo>
                    <a:lnTo>
                      <a:pt x="34371" y="21016"/>
                    </a:lnTo>
                    <a:lnTo>
                      <a:pt x="32867" y="26264"/>
                    </a:lnTo>
                    <a:lnTo>
                      <a:pt x="32814" y="26253"/>
                    </a:lnTo>
                    <a:lnTo>
                      <a:pt x="34318" y="21005"/>
                    </a:lnTo>
                    <a:close/>
                    <a:moveTo>
                      <a:pt x="54223" y="20344"/>
                    </a:moveTo>
                    <a:lnTo>
                      <a:pt x="54063" y="20376"/>
                    </a:lnTo>
                    <a:lnTo>
                      <a:pt x="53668" y="20472"/>
                    </a:lnTo>
                    <a:lnTo>
                      <a:pt x="53476" y="20514"/>
                    </a:lnTo>
                    <a:lnTo>
                      <a:pt x="55364" y="26392"/>
                    </a:lnTo>
                    <a:lnTo>
                      <a:pt x="55524" y="26360"/>
                    </a:lnTo>
                    <a:lnTo>
                      <a:pt x="55930" y="26264"/>
                    </a:lnTo>
                    <a:lnTo>
                      <a:pt x="56111" y="26221"/>
                    </a:lnTo>
                    <a:lnTo>
                      <a:pt x="54223" y="20344"/>
                    </a:lnTo>
                    <a:close/>
                    <a:moveTo>
                      <a:pt x="51812" y="21197"/>
                    </a:moveTo>
                    <a:lnTo>
                      <a:pt x="53135" y="26477"/>
                    </a:lnTo>
                    <a:lnTo>
                      <a:pt x="53081" y="26488"/>
                    </a:lnTo>
                    <a:lnTo>
                      <a:pt x="51759" y="21208"/>
                    </a:lnTo>
                    <a:lnTo>
                      <a:pt x="51812" y="21197"/>
                    </a:lnTo>
                    <a:close/>
                    <a:moveTo>
                      <a:pt x="34062" y="20589"/>
                    </a:moveTo>
                    <a:lnTo>
                      <a:pt x="32365" y="26520"/>
                    </a:lnTo>
                    <a:lnTo>
                      <a:pt x="32558" y="26552"/>
                    </a:lnTo>
                    <a:lnTo>
                      <a:pt x="32963" y="26637"/>
                    </a:lnTo>
                    <a:lnTo>
                      <a:pt x="33123" y="26669"/>
                    </a:lnTo>
                    <a:lnTo>
                      <a:pt x="34819" y="20749"/>
                    </a:lnTo>
                    <a:lnTo>
                      <a:pt x="34627" y="20706"/>
                    </a:lnTo>
                    <a:lnTo>
                      <a:pt x="34222" y="20632"/>
                    </a:lnTo>
                    <a:lnTo>
                      <a:pt x="34062" y="20589"/>
                    </a:lnTo>
                    <a:close/>
                    <a:moveTo>
                      <a:pt x="36494" y="21389"/>
                    </a:moveTo>
                    <a:lnTo>
                      <a:pt x="36547" y="21400"/>
                    </a:lnTo>
                    <a:lnTo>
                      <a:pt x="35395" y="26701"/>
                    </a:lnTo>
                    <a:lnTo>
                      <a:pt x="35342" y="26691"/>
                    </a:lnTo>
                    <a:lnTo>
                      <a:pt x="36494" y="21389"/>
                    </a:lnTo>
                    <a:close/>
                    <a:moveTo>
                      <a:pt x="49636" y="21538"/>
                    </a:moveTo>
                    <a:lnTo>
                      <a:pt x="50607" y="26861"/>
                    </a:lnTo>
                    <a:lnTo>
                      <a:pt x="50553" y="26872"/>
                    </a:lnTo>
                    <a:lnTo>
                      <a:pt x="49583" y="21538"/>
                    </a:lnTo>
                    <a:close/>
                    <a:moveTo>
                      <a:pt x="52079" y="20792"/>
                    </a:moveTo>
                    <a:lnTo>
                      <a:pt x="51919" y="20824"/>
                    </a:lnTo>
                    <a:lnTo>
                      <a:pt x="51513" y="20898"/>
                    </a:lnTo>
                    <a:lnTo>
                      <a:pt x="51332" y="20930"/>
                    </a:lnTo>
                    <a:lnTo>
                      <a:pt x="52815" y="26893"/>
                    </a:lnTo>
                    <a:lnTo>
                      <a:pt x="52985" y="26861"/>
                    </a:lnTo>
                    <a:lnTo>
                      <a:pt x="53380" y="26787"/>
                    </a:lnTo>
                    <a:lnTo>
                      <a:pt x="53572" y="26755"/>
                    </a:lnTo>
                    <a:lnTo>
                      <a:pt x="52079" y="20792"/>
                    </a:lnTo>
                    <a:close/>
                    <a:moveTo>
                      <a:pt x="38670" y="21666"/>
                    </a:moveTo>
                    <a:lnTo>
                      <a:pt x="38723" y="21677"/>
                    </a:lnTo>
                    <a:lnTo>
                      <a:pt x="37934" y="27021"/>
                    </a:lnTo>
                    <a:lnTo>
                      <a:pt x="37870" y="27021"/>
                    </a:lnTo>
                    <a:lnTo>
                      <a:pt x="38670" y="21666"/>
                    </a:lnTo>
                    <a:close/>
                    <a:moveTo>
                      <a:pt x="36216" y="20994"/>
                    </a:moveTo>
                    <a:lnTo>
                      <a:pt x="34915" y="26989"/>
                    </a:lnTo>
                    <a:lnTo>
                      <a:pt x="35118" y="27021"/>
                    </a:lnTo>
                    <a:lnTo>
                      <a:pt x="35512" y="27075"/>
                    </a:lnTo>
                    <a:lnTo>
                      <a:pt x="35672" y="27096"/>
                    </a:lnTo>
                    <a:lnTo>
                      <a:pt x="36974" y="21101"/>
                    </a:lnTo>
                    <a:lnTo>
                      <a:pt x="36782" y="21080"/>
                    </a:lnTo>
                    <a:lnTo>
                      <a:pt x="36376" y="21016"/>
                    </a:lnTo>
                    <a:lnTo>
                      <a:pt x="36216" y="20994"/>
                    </a:lnTo>
                    <a:close/>
                    <a:moveTo>
                      <a:pt x="47460" y="21762"/>
                    </a:moveTo>
                    <a:lnTo>
                      <a:pt x="48078" y="27128"/>
                    </a:lnTo>
                    <a:lnTo>
                      <a:pt x="48014" y="27128"/>
                    </a:lnTo>
                    <a:lnTo>
                      <a:pt x="47406" y="21773"/>
                    </a:lnTo>
                    <a:lnTo>
                      <a:pt x="47460" y="21762"/>
                    </a:lnTo>
                    <a:close/>
                    <a:moveTo>
                      <a:pt x="40910" y="21848"/>
                    </a:moveTo>
                    <a:lnTo>
                      <a:pt x="40462" y="27224"/>
                    </a:lnTo>
                    <a:lnTo>
                      <a:pt x="40409" y="27224"/>
                    </a:lnTo>
                    <a:lnTo>
                      <a:pt x="40857" y="21848"/>
                    </a:lnTo>
                    <a:close/>
                    <a:moveTo>
                      <a:pt x="49924" y="21144"/>
                    </a:moveTo>
                    <a:lnTo>
                      <a:pt x="49764" y="21165"/>
                    </a:lnTo>
                    <a:lnTo>
                      <a:pt x="49359" y="21218"/>
                    </a:lnTo>
                    <a:lnTo>
                      <a:pt x="49167" y="21240"/>
                    </a:lnTo>
                    <a:lnTo>
                      <a:pt x="50265" y="27256"/>
                    </a:lnTo>
                    <a:lnTo>
                      <a:pt x="50425" y="27235"/>
                    </a:lnTo>
                    <a:lnTo>
                      <a:pt x="50841" y="27192"/>
                    </a:lnTo>
                    <a:lnTo>
                      <a:pt x="51023" y="27160"/>
                    </a:lnTo>
                    <a:lnTo>
                      <a:pt x="49924" y="21144"/>
                    </a:lnTo>
                    <a:close/>
                    <a:moveTo>
                      <a:pt x="45273" y="21890"/>
                    </a:moveTo>
                    <a:lnTo>
                      <a:pt x="45540" y="27277"/>
                    </a:lnTo>
                    <a:lnTo>
                      <a:pt x="45486" y="27277"/>
                    </a:lnTo>
                    <a:lnTo>
                      <a:pt x="45220" y="21890"/>
                    </a:lnTo>
                    <a:close/>
                    <a:moveTo>
                      <a:pt x="43097" y="21922"/>
                    </a:moveTo>
                    <a:lnTo>
                      <a:pt x="43001" y="27309"/>
                    </a:lnTo>
                    <a:lnTo>
                      <a:pt x="42947" y="27309"/>
                    </a:lnTo>
                    <a:lnTo>
                      <a:pt x="43033" y="21922"/>
                    </a:lnTo>
                    <a:close/>
                    <a:moveTo>
                      <a:pt x="38371" y="21282"/>
                    </a:moveTo>
                    <a:lnTo>
                      <a:pt x="37475" y="27331"/>
                    </a:lnTo>
                    <a:lnTo>
                      <a:pt x="37774" y="27363"/>
                    </a:lnTo>
                    <a:lnTo>
                      <a:pt x="38062" y="27395"/>
                    </a:lnTo>
                    <a:lnTo>
                      <a:pt x="38233" y="27405"/>
                    </a:lnTo>
                    <a:lnTo>
                      <a:pt x="39129" y="21357"/>
                    </a:lnTo>
                    <a:lnTo>
                      <a:pt x="38947" y="21346"/>
                    </a:lnTo>
                    <a:lnTo>
                      <a:pt x="38617" y="21304"/>
                    </a:lnTo>
                    <a:lnTo>
                      <a:pt x="38371" y="21282"/>
                    </a:lnTo>
                    <a:close/>
                    <a:moveTo>
                      <a:pt x="47769" y="21378"/>
                    </a:moveTo>
                    <a:lnTo>
                      <a:pt x="47598" y="21400"/>
                    </a:lnTo>
                    <a:lnTo>
                      <a:pt x="47193" y="21432"/>
                    </a:lnTo>
                    <a:lnTo>
                      <a:pt x="47012" y="21442"/>
                    </a:lnTo>
                    <a:lnTo>
                      <a:pt x="47705" y="27512"/>
                    </a:lnTo>
                    <a:lnTo>
                      <a:pt x="47876" y="27501"/>
                    </a:lnTo>
                    <a:lnTo>
                      <a:pt x="48270" y="27469"/>
                    </a:lnTo>
                    <a:lnTo>
                      <a:pt x="48462" y="27448"/>
                    </a:lnTo>
                    <a:lnTo>
                      <a:pt x="47769" y="21378"/>
                    </a:lnTo>
                    <a:close/>
                    <a:moveTo>
                      <a:pt x="40526" y="21474"/>
                    </a:moveTo>
                    <a:lnTo>
                      <a:pt x="40025" y="27555"/>
                    </a:lnTo>
                    <a:lnTo>
                      <a:pt x="40206" y="27565"/>
                    </a:lnTo>
                    <a:lnTo>
                      <a:pt x="40622" y="27587"/>
                    </a:lnTo>
                    <a:lnTo>
                      <a:pt x="40793" y="27597"/>
                    </a:lnTo>
                    <a:lnTo>
                      <a:pt x="41294" y="21517"/>
                    </a:lnTo>
                    <a:lnTo>
                      <a:pt x="41113" y="21506"/>
                    </a:lnTo>
                    <a:lnTo>
                      <a:pt x="40718" y="21485"/>
                    </a:lnTo>
                    <a:lnTo>
                      <a:pt x="40526" y="21474"/>
                    </a:lnTo>
                    <a:close/>
                    <a:moveTo>
                      <a:pt x="45614" y="21528"/>
                    </a:moveTo>
                    <a:lnTo>
                      <a:pt x="45316" y="21538"/>
                    </a:lnTo>
                    <a:lnTo>
                      <a:pt x="45028" y="21549"/>
                    </a:lnTo>
                    <a:lnTo>
                      <a:pt x="44846" y="21549"/>
                    </a:lnTo>
                    <a:lnTo>
                      <a:pt x="45145" y="27640"/>
                    </a:lnTo>
                    <a:lnTo>
                      <a:pt x="45316" y="27640"/>
                    </a:lnTo>
                    <a:lnTo>
                      <a:pt x="45593" y="27629"/>
                    </a:lnTo>
                    <a:lnTo>
                      <a:pt x="45902" y="27619"/>
                    </a:lnTo>
                    <a:lnTo>
                      <a:pt x="45614" y="21528"/>
                    </a:lnTo>
                    <a:close/>
                    <a:moveTo>
                      <a:pt x="42691" y="21560"/>
                    </a:moveTo>
                    <a:lnTo>
                      <a:pt x="42585" y="27651"/>
                    </a:lnTo>
                    <a:lnTo>
                      <a:pt x="42766" y="27661"/>
                    </a:lnTo>
                    <a:lnTo>
                      <a:pt x="43353" y="27661"/>
                    </a:lnTo>
                    <a:lnTo>
                      <a:pt x="43449" y="21570"/>
                    </a:lnTo>
                    <a:lnTo>
                      <a:pt x="43203" y="21570"/>
                    </a:lnTo>
                    <a:lnTo>
                      <a:pt x="42862" y="2156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>
                <a:off x="3737700" y="1492600"/>
                <a:ext cx="40825" cy="204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8193" extrusionOk="0">
                    <a:moveTo>
                      <a:pt x="1" y="0"/>
                    </a:moveTo>
                    <a:lnTo>
                      <a:pt x="1" y="8193"/>
                    </a:lnTo>
                    <a:lnTo>
                      <a:pt x="1633" y="8193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>
                <a:off x="3835850" y="1492600"/>
                <a:ext cx="41075" cy="2048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8193" extrusionOk="0">
                    <a:moveTo>
                      <a:pt x="0" y="0"/>
                    </a:moveTo>
                    <a:lnTo>
                      <a:pt x="0" y="8193"/>
                    </a:lnTo>
                    <a:lnTo>
                      <a:pt x="1643" y="8193"/>
                    </a:lnTo>
                    <a:lnTo>
                      <a:pt x="16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>
                <a:off x="3737700" y="1681675"/>
                <a:ext cx="139225" cy="138975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5559" extrusionOk="0">
                    <a:moveTo>
                      <a:pt x="1" y="1"/>
                    </a:moveTo>
                    <a:lnTo>
                      <a:pt x="1" y="5558"/>
                    </a:lnTo>
                    <a:lnTo>
                      <a:pt x="5569" y="5558"/>
                    </a:lnTo>
                    <a:lnTo>
                      <a:pt x="55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9"/>
              <p:cNvSpPr/>
              <p:nvPr/>
            </p:nvSpPr>
            <p:spPr>
              <a:xfrm>
                <a:off x="4587350" y="4260775"/>
                <a:ext cx="706200" cy="825425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3017" extrusionOk="0">
                    <a:moveTo>
                      <a:pt x="18807" y="1"/>
                    </a:moveTo>
                    <a:lnTo>
                      <a:pt x="1" y="6775"/>
                    </a:lnTo>
                    <a:lnTo>
                      <a:pt x="9441" y="33016"/>
                    </a:lnTo>
                    <a:lnTo>
                      <a:pt x="28248" y="26253"/>
                    </a:lnTo>
                    <a:lnTo>
                      <a:pt x="18807" y="1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9"/>
              <p:cNvSpPr/>
              <p:nvPr/>
            </p:nvSpPr>
            <p:spPr>
              <a:xfrm>
                <a:off x="4635625" y="4524275"/>
                <a:ext cx="641125" cy="385650"/>
              </a:xfrm>
              <a:custGeom>
                <a:avLst/>
                <a:gdLst/>
                <a:ahLst/>
                <a:cxnLst/>
                <a:rect l="l" t="t" r="r" b="b"/>
                <a:pathLst>
                  <a:path w="25645" h="15426" extrusionOk="0">
                    <a:moveTo>
                      <a:pt x="23074" y="0"/>
                    </a:moveTo>
                    <a:lnTo>
                      <a:pt x="23074" y="0"/>
                    </a:lnTo>
                    <a:lnTo>
                      <a:pt x="1" y="8299"/>
                    </a:lnTo>
                    <a:lnTo>
                      <a:pt x="2561" y="15425"/>
                    </a:lnTo>
                    <a:lnTo>
                      <a:pt x="25645" y="7126"/>
                    </a:lnTo>
                    <a:lnTo>
                      <a:pt x="230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9"/>
              <p:cNvSpPr/>
              <p:nvPr/>
            </p:nvSpPr>
            <p:spPr>
              <a:xfrm>
                <a:off x="4026000" y="3148175"/>
                <a:ext cx="1148625" cy="1411050"/>
              </a:xfrm>
              <a:custGeom>
                <a:avLst/>
                <a:gdLst/>
                <a:ahLst/>
                <a:cxnLst/>
                <a:rect l="l" t="t" r="r" b="b"/>
                <a:pathLst>
                  <a:path w="45945" h="56442" extrusionOk="0">
                    <a:moveTo>
                      <a:pt x="14977" y="33091"/>
                    </a:moveTo>
                    <a:lnTo>
                      <a:pt x="14977" y="33091"/>
                    </a:lnTo>
                    <a:lnTo>
                      <a:pt x="15649" y="34840"/>
                    </a:lnTo>
                    <a:lnTo>
                      <a:pt x="16374" y="36771"/>
                    </a:lnTo>
                    <a:lnTo>
                      <a:pt x="18017" y="41187"/>
                    </a:lnTo>
                    <a:lnTo>
                      <a:pt x="8161" y="33795"/>
                    </a:lnTo>
                    <a:lnTo>
                      <a:pt x="8161" y="33795"/>
                    </a:lnTo>
                    <a:lnTo>
                      <a:pt x="7958" y="33645"/>
                    </a:lnTo>
                    <a:lnTo>
                      <a:pt x="7766" y="33517"/>
                    </a:lnTo>
                    <a:lnTo>
                      <a:pt x="7574" y="33389"/>
                    </a:lnTo>
                    <a:lnTo>
                      <a:pt x="7392" y="33283"/>
                    </a:lnTo>
                    <a:lnTo>
                      <a:pt x="7200" y="33176"/>
                    </a:lnTo>
                    <a:lnTo>
                      <a:pt x="7008" y="33080"/>
                    </a:lnTo>
                    <a:lnTo>
                      <a:pt x="6827" y="32984"/>
                    </a:lnTo>
                    <a:lnTo>
                      <a:pt x="6646" y="32909"/>
                    </a:lnTo>
                    <a:lnTo>
                      <a:pt x="6464" y="32835"/>
                    </a:lnTo>
                    <a:lnTo>
                      <a:pt x="6283" y="32771"/>
                    </a:lnTo>
                    <a:lnTo>
                      <a:pt x="6102" y="32717"/>
                    </a:lnTo>
                    <a:lnTo>
                      <a:pt x="5920" y="32664"/>
                    </a:lnTo>
                    <a:lnTo>
                      <a:pt x="5750" y="32632"/>
                    </a:lnTo>
                    <a:lnTo>
                      <a:pt x="5579" y="32589"/>
                    </a:lnTo>
                    <a:lnTo>
                      <a:pt x="5408" y="32568"/>
                    </a:lnTo>
                    <a:lnTo>
                      <a:pt x="5238" y="32547"/>
                    </a:lnTo>
                    <a:lnTo>
                      <a:pt x="5067" y="32536"/>
                    </a:lnTo>
                    <a:lnTo>
                      <a:pt x="4907" y="32525"/>
                    </a:lnTo>
                    <a:lnTo>
                      <a:pt x="4576" y="32536"/>
                    </a:lnTo>
                    <a:lnTo>
                      <a:pt x="4267" y="32568"/>
                    </a:lnTo>
                    <a:lnTo>
                      <a:pt x="3958" y="32621"/>
                    </a:lnTo>
                    <a:lnTo>
                      <a:pt x="3659" y="32696"/>
                    </a:lnTo>
                    <a:lnTo>
                      <a:pt x="3371" y="32792"/>
                    </a:lnTo>
                    <a:lnTo>
                      <a:pt x="3094" y="32909"/>
                    </a:lnTo>
                    <a:lnTo>
                      <a:pt x="2816" y="33048"/>
                    </a:lnTo>
                    <a:lnTo>
                      <a:pt x="2560" y="33197"/>
                    </a:lnTo>
                    <a:lnTo>
                      <a:pt x="2304" y="33357"/>
                    </a:lnTo>
                    <a:lnTo>
                      <a:pt x="2069" y="33539"/>
                    </a:lnTo>
                    <a:lnTo>
                      <a:pt x="1835" y="33731"/>
                    </a:lnTo>
                    <a:lnTo>
                      <a:pt x="1621" y="33923"/>
                    </a:lnTo>
                    <a:lnTo>
                      <a:pt x="1408" y="34136"/>
                    </a:lnTo>
                    <a:lnTo>
                      <a:pt x="1216" y="34360"/>
                    </a:lnTo>
                    <a:lnTo>
                      <a:pt x="1035" y="34584"/>
                    </a:lnTo>
                    <a:lnTo>
                      <a:pt x="853" y="34808"/>
                    </a:lnTo>
                    <a:lnTo>
                      <a:pt x="693" y="35043"/>
                    </a:lnTo>
                    <a:lnTo>
                      <a:pt x="544" y="35277"/>
                    </a:lnTo>
                    <a:lnTo>
                      <a:pt x="405" y="35523"/>
                    </a:lnTo>
                    <a:lnTo>
                      <a:pt x="288" y="35758"/>
                    </a:lnTo>
                    <a:lnTo>
                      <a:pt x="181" y="35992"/>
                    </a:lnTo>
                    <a:lnTo>
                      <a:pt x="75" y="36227"/>
                    </a:lnTo>
                    <a:lnTo>
                      <a:pt x="0" y="36451"/>
                    </a:lnTo>
                    <a:lnTo>
                      <a:pt x="20791" y="54607"/>
                    </a:lnTo>
                    <a:lnTo>
                      <a:pt x="20791" y="54607"/>
                    </a:lnTo>
                    <a:lnTo>
                      <a:pt x="21079" y="54831"/>
                    </a:lnTo>
                    <a:lnTo>
                      <a:pt x="21367" y="55044"/>
                    </a:lnTo>
                    <a:lnTo>
                      <a:pt x="21687" y="55247"/>
                    </a:lnTo>
                    <a:lnTo>
                      <a:pt x="22007" y="55417"/>
                    </a:lnTo>
                    <a:lnTo>
                      <a:pt x="22348" y="55588"/>
                    </a:lnTo>
                    <a:lnTo>
                      <a:pt x="22700" y="55738"/>
                    </a:lnTo>
                    <a:lnTo>
                      <a:pt x="23073" y="55866"/>
                    </a:lnTo>
                    <a:lnTo>
                      <a:pt x="23447" y="55994"/>
                    </a:lnTo>
                    <a:lnTo>
                      <a:pt x="23841" y="56090"/>
                    </a:lnTo>
                    <a:lnTo>
                      <a:pt x="24247" y="56186"/>
                    </a:lnTo>
                    <a:lnTo>
                      <a:pt x="24652" y="56260"/>
                    </a:lnTo>
                    <a:lnTo>
                      <a:pt x="25079" y="56324"/>
                    </a:lnTo>
                    <a:lnTo>
                      <a:pt x="25506" y="56367"/>
                    </a:lnTo>
                    <a:lnTo>
                      <a:pt x="25943" y="56410"/>
                    </a:lnTo>
                    <a:lnTo>
                      <a:pt x="26391" y="56431"/>
                    </a:lnTo>
                    <a:lnTo>
                      <a:pt x="26850" y="56442"/>
                    </a:lnTo>
                    <a:lnTo>
                      <a:pt x="27308" y="56442"/>
                    </a:lnTo>
                    <a:lnTo>
                      <a:pt x="27767" y="56420"/>
                    </a:lnTo>
                    <a:lnTo>
                      <a:pt x="28236" y="56399"/>
                    </a:lnTo>
                    <a:lnTo>
                      <a:pt x="28716" y="56356"/>
                    </a:lnTo>
                    <a:lnTo>
                      <a:pt x="29196" y="56314"/>
                    </a:lnTo>
                    <a:lnTo>
                      <a:pt x="29677" y="56250"/>
                    </a:lnTo>
                    <a:lnTo>
                      <a:pt x="30157" y="56186"/>
                    </a:lnTo>
                    <a:lnTo>
                      <a:pt x="30647" y="56100"/>
                    </a:lnTo>
                    <a:lnTo>
                      <a:pt x="31127" y="56004"/>
                    </a:lnTo>
                    <a:lnTo>
                      <a:pt x="31618" y="55908"/>
                    </a:lnTo>
                    <a:lnTo>
                      <a:pt x="32098" y="55791"/>
                    </a:lnTo>
                    <a:lnTo>
                      <a:pt x="32589" y="55674"/>
                    </a:lnTo>
                    <a:lnTo>
                      <a:pt x="33069" y="55545"/>
                    </a:lnTo>
                    <a:lnTo>
                      <a:pt x="33549" y="55407"/>
                    </a:lnTo>
                    <a:lnTo>
                      <a:pt x="34029" y="55257"/>
                    </a:lnTo>
                    <a:lnTo>
                      <a:pt x="34509" y="55108"/>
                    </a:lnTo>
                    <a:lnTo>
                      <a:pt x="34509" y="55108"/>
                    </a:lnTo>
                    <a:lnTo>
                      <a:pt x="34989" y="54937"/>
                    </a:lnTo>
                    <a:lnTo>
                      <a:pt x="35469" y="54756"/>
                    </a:lnTo>
                    <a:lnTo>
                      <a:pt x="35928" y="54575"/>
                    </a:lnTo>
                    <a:lnTo>
                      <a:pt x="36386" y="54383"/>
                    </a:lnTo>
                    <a:lnTo>
                      <a:pt x="36834" y="54180"/>
                    </a:lnTo>
                    <a:lnTo>
                      <a:pt x="37261" y="53967"/>
                    </a:lnTo>
                    <a:lnTo>
                      <a:pt x="37688" y="53753"/>
                    </a:lnTo>
                    <a:lnTo>
                      <a:pt x="38104" y="53529"/>
                    </a:lnTo>
                    <a:lnTo>
                      <a:pt x="38509" y="53295"/>
                    </a:lnTo>
                    <a:lnTo>
                      <a:pt x="38904" y="53049"/>
                    </a:lnTo>
                    <a:lnTo>
                      <a:pt x="39288" y="52804"/>
                    </a:lnTo>
                    <a:lnTo>
                      <a:pt x="39661" y="52548"/>
                    </a:lnTo>
                    <a:lnTo>
                      <a:pt x="40024" y="52281"/>
                    </a:lnTo>
                    <a:lnTo>
                      <a:pt x="40387" y="52004"/>
                    </a:lnTo>
                    <a:lnTo>
                      <a:pt x="40728" y="51727"/>
                    </a:lnTo>
                    <a:lnTo>
                      <a:pt x="41059" y="51439"/>
                    </a:lnTo>
                    <a:lnTo>
                      <a:pt x="41379" y="51140"/>
                    </a:lnTo>
                    <a:lnTo>
                      <a:pt x="41699" y="50831"/>
                    </a:lnTo>
                    <a:lnTo>
                      <a:pt x="41997" y="50521"/>
                    </a:lnTo>
                    <a:lnTo>
                      <a:pt x="42285" y="50201"/>
                    </a:lnTo>
                    <a:lnTo>
                      <a:pt x="42563" y="49870"/>
                    </a:lnTo>
                    <a:lnTo>
                      <a:pt x="42840" y="49529"/>
                    </a:lnTo>
                    <a:lnTo>
                      <a:pt x="43096" y="49188"/>
                    </a:lnTo>
                    <a:lnTo>
                      <a:pt x="43341" y="48836"/>
                    </a:lnTo>
                    <a:lnTo>
                      <a:pt x="43576" y="48473"/>
                    </a:lnTo>
                    <a:lnTo>
                      <a:pt x="43800" y="48100"/>
                    </a:lnTo>
                    <a:lnTo>
                      <a:pt x="44013" y="47726"/>
                    </a:lnTo>
                    <a:lnTo>
                      <a:pt x="44227" y="47342"/>
                    </a:lnTo>
                    <a:lnTo>
                      <a:pt x="44419" y="46948"/>
                    </a:lnTo>
                    <a:lnTo>
                      <a:pt x="44600" y="46553"/>
                    </a:lnTo>
                    <a:lnTo>
                      <a:pt x="44771" y="46137"/>
                    </a:lnTo>
                    <a:lnTo>
                      <a:pt x="44920" y="45721"/>
                    </a:lnTo>
                    <a:lnTo>
                      <a:pt x="45069" y="45305"/>
                    </a:lnTo>
                    <a:lnTo>
                      <a:pt x="45208" y="44867"/>
                    </a:lnTo>
                    <a:lnTo>
                      <a:pt x="45336" y="44430"/>
                    </a:lnTo>
                    <a:lnTo>
                      <a:pt x="45443" y="43982"/>
                    </a:lnTo>
                    <a:lnTo>
                      <a:pt x="45549" y="43523"/>
                    </a:lnTo>
                    <a:lnTo>
                      <a:pt x="45635" y="43065"/>
                    </a:lnTo>
                    <a:lnTo>
                      <a:pt x="45720" y="42595"/>
                    </a:lnTo>
                    <a:lnTo>
                      <a:pt x="45784" y="42115"/>
                    </a:lnTo>
                    <a:lnTo>
                      <a:pt x="45838" y="41625"/>
                    </a:lnTo>
                    <a:lnTo>
                      <a:pt x="45880" y="41134"/>
                    </a:lnTo>
                    <a:lnTo>
                      <a:pt x="45912" y="40632"/>
                    </a:lnTo>
                    <a:lnTo>
                      <a:pt x="45934" y="40120"/>
                    </a:lnTo>
                    <a:lnTo>
                      <a:pt x="45944" y="39598"/>
                    </a:lnTo>
                    <a:lnTo>
                      <a:pt x="45934" y="39075"/>
                    </a:lnTo>
                    <a:lnTo>
                      <a:pt x="45923" y="38542"/>
                    </a:lnTo>
                    <a:lnTo>
                      <a:pt x="45891" y="37998"/>
                    </a:lnTo>
                    <a:lnTo>
                      <a:pt x="45848" y="37454"/>
                    </a:lnTo>
                    <a:lnTo>
                      <a:pt x="45795" y="36899"/>
                    </a:lnTo>
                    <a:lnTo>
                      <a:pt x="45731" y="36334"/>
                    </a:lnTo>
                    <a:lnTo>
                      <a:pt x="45656" y="35758"/>
                    </a:lnTo>
                    <a:lnTo>
                      <a:pt x="45571" y="35181"/>
                    </a:lnTo>
                    <a:lnTo>
                      <a:pt x="45464" y="34595"/>
                    </a:lnTo>
                    <a:lnTo>
                      <a:pt x="45347" y="33997"/>
                    </a:lnTo>
                    <a:lnTo>
                      <a:pt x="45219" y="33400"/>
                    </a:lnTo>
                    <a:lnTo>
                      <a:pt x="45080" y="32781"/>
                    </a:lnTo>
                    <a:lnTo>
                      <a:pt x="44931" y="32163"/>
                    </a:lnTo>
                    <a:lnTo>
                      <a:pt x="44760" y="31544"/>
                    </a:lnTo>
                    <a:lnTo>
                      <a:pt x="44589" y="30904"/>
                    </a:lnTo>
                    <a:lnTo>
                      <a:pt x="44397" y="30264"/>
                    </a:lnTo>
                    <a:lnTo>
                      <a:pt x="44195" y="29624"/>
                    </a:lnTo>
                    <a:lnTo>
                      <a:pt x="43981" y="28962"/>
                    </a:lnTo>
                    <a:lnTo>
                      <a:pt x="43747" y="28301"/>
                    </a:lnTo>
                    <a:lnTo>
                      <a:pt x="42029" y="16578"/>
                    </a:lnTo>
                    <a:lnTo>
                      <a:pt x="42029" y="16578"/>
                    </a:lnTo>
                    <a:lnTo>
                      <a:pt x="41997" y="16354"/>
                    </a:lnTo>
                    <a:lnTo>
                      <a:pt x="41944" y="16130"/>
                    </a:lnTo>
                    <a:lnTo>
                      <a:pt x="41891" y="15927"/>
                    </a:lnTo>
                    <a:lnTo>
                      <a:pt x="41816" y="15724"/>
                    </a:lnTo>
                    <a:lnTo>
                      <a:pt x="41752" y="15532"/>
                    </a:lnTo>
                    <a:lnTo>
                      <a:pt x="41667" y="15351"/>
                    </a:lnTo>
                    <a:lnTo>
                      <a:pt x="41581" y="15169"/>
                    </a:lnTo>
                    <a:lnTo>
                      <a:pt x="41485" y="15009"/>
                    </a:lnTo>
                    <a:lnTo>
                      <a:pt x="41379" y="14849"/>
                    </a:lnTo>
                    <a:lnTo>
                      <a:pt x="41272" y="14700"/>
                    </a:lnTo>
                    <a:lnTo>
                      <a:pt x="41165" y="14561"/>
                    </a:lnTo>
                    <a:lnTo>
                      <a:pt x="41037" y="14423"/>
                    </a:lnTo>
                    <a:lnTo>
                      <a:pt x="40920" y="14305"/>
                    </a:lnTo>
                    <a:lnTo>
                      <a:pt x="40792" y="14188"/>
                    </a:lnTo>
                    <a:lnTo>
                      <a:pt x="40653" y="14081"/>
                    </a:lnTo>
                    <a:lnTo>
                      <a:pt x="40515" y="13975"/>
                    </a:lnTo>
                    <a:lnTo>
                      <a:pt x="40376" y="13889"/>
                    </a:lnTo>
                    <a:lnTo>
                      <a:pt x="40226" y="13804"/>
                    </a:lnTo>
                    <a:lnTo>
                      <a:pt x="40077" y="13729"/>
                    </a:lnTo>
                    <a:lnTo>
                      <a:pt x="39928" y="13655"/>
                    </a:lnTo>
                    <a:lnTo>
                      <a:pt x="39768" y="13601"/>
                    </a:lnTo>
                    <a:lnTo>
                      <a:pt x="39618" y="13548"/>
                    </a:lnTo>
                    <a:lnTo>
                      <a:pt x="39458" y="13505"/>
                    </a:lnTo>
                    <a:lnTo>
                      <a:pt x="39298" y="13463"/>
                    </a:lnTo>
                    <a:lnTo>
                      <a:pt x="39128" y="13441"/>
                    </a:lnTo>
                    <a:lnTo>
                      <a:pt x="38968" y="13420"/>
                    </a:lnTo>
                    <a:lnTo>
                      <a:pt x="38808" y="13399"/>
                    </a:lnTo>
                    <a:lnTo>
                      <a:pt x="38637" y="13399"/>
                    </a:lnTo>
                    <a:lnTo>
                      <a:pt x="38477" y="13399"/>
                    </a:lnTo>
                    <a:lnTo>
                      <a:pt x="38306" y="13409"/>
                    </a:lnTo>
                    <a:lnTo>
                      <a:pt x="38146" y="13420"/>
                    </a:lnTo>
                    <a:lnTo>
                      <a:pt x="37986" y="13441"/>
                    </a:lnTo>
                    <a:lnTo>
                      <a:pt x="37816" y="13473"/>
                    </a:lnTo>
                    <a:lnTo>
                      <a:pt x="37656" y="13516"/>
                    </a:lnTo>
                    <a:lnTo>
                      <a:pt x="37506" y="13559"/>
                    </a:lnTo>
                    <a:lnTo>
                      <a:pt x="37346" y="13612"/>
                    </a:lnTo>
                    <a:lnTo>
                      <a:pt x="37186" y="13665"/>
                    </a:lnTo>
                    <a:lnTo>
                      <a:pt x="37037" y="13740"/>
                    </a:lnTo>
                    <a:lnTo>
                      <a:pt x="36888" y="13815"/>
                    </a:lnTo>
                    <a:lnTo>
                      <a:pt x="36749" y="13889"/>
                    </a:lnTo>
                    <a:lnTo>
                      <a:pt x="36600" y="13975"/>
                    </a:lnTo>
                    <a:lnTo>
                      <a:pt x="36472" y="14071"/>
                    </a:lnTo>
                    <a:lnTo>
                      <a:pt x="36333" y="14167"/>
                    </a:lnTo>
                    <a:lnTo>
                      <a:pt x="36205" y="14273"/>
                    </a:lnTo>
                    <a:lnTo>
                      <a:pt x="36088" y="14391"/>
                    </a:lnTo>
                    <a:lnTo>
                      <a:pt x="35960" y="14508"/>
                    </a:lnTo>
                    <a:lnTo>
                      <a:pt x="35853" y="14636"/>
                    </a:lnTo>
                    <a:lnTo>
                      <a:pt x="35746" y="14775"/>
                    </a:lnTo>
                    <a:lnTo>
                      <a:pt x="35650" y="14913"/>
                    </a:lnTo>
                    <a:lnTo>
                      <a:pt x="35554" y="15063"/>
                    </a:lnTo>
                    <a:lnTo>
                      <a:pt x="35469" y="15212"/>
                    </a:lnTo>
                    <a:lnTo>
                      <a:pt x="35384" y="15372"/>
                    </a:lnTo>
                    <a:lnTo>
                      <a:pt x="35320" y="15532"/>
                    </a:lnTo>
                    <a:lnTo>
                      <a:pt x="35256" y="15703"/>
                    </a:lnTo>
                    <a:lnTo>
                      <a:pt x="35192" y="15884"/>
                    </a:lnTo>
                    <a:lnTo>
                      <a:pt x="35149" y="16066"/>
                    </a:lnTo>
                    <a:lnTo>
                      <a:pt x="35106" y="16258"/>
                    </a:lnTo>
                    <a:lnTo>
                      <a:pt x="35085" y="16450"/>
                    </a:lnTo>
                    <a:lnTo>
                      <a:pt x="35064" y="16652"/>
                    </a:lnTo>
                    <a:lnTo>
                      <a:pt x="35053" y="16866"/>
                    </a:lnTo>
                    <a:lnTo>
                      <a:pt x="35053" y="17079"/>
                    </a:lnTo>
                    <a:lnTo>
                      <a:pt x="35064" y="17292"/>
                    </a:lnTo>
                    <a:lnTo>
                      <a:pt x="35085" y="17516"/>
                    </a:lnTo>
                    <a:lnTo>
                      <a:pt x="35117" y="17751"/>
                    </a:lnTo>
                    <a:lnTo>
                      <a:pt x="35917" y="22647"/>
                    </a:lnTo>
                    <a:lnTo>
                      <a:pt x="35917" y="22647"/>
                    </a:lnTo>
                    <a:lnTo>
                      <a:pt x="35810" y="22583"/>
                    </a:lnTo>
                    <a:lnTo>
                      <a:pt x="35693" y="22530"/>
                    </a:lnTo>
                    <a:lnTo>
                      <a:pt x="35448" y="22423"/>
                    </a:lnTo>
                    <a:lnTo>
                      <a:pt x="35181" y="22327"/>
                    </a:lnTo>
                    <a:lnTo>
                      <a:pt x="34914" y="22242"/>
                    </a:lnTo>
                    <a:lnTo>
                      <a:pt x="32343" y="12801"/>
                    </a:lnTo>
                    <a:lnTo>
                      <a:pt x="32343" y="12801"/>
                    </a:lnTo>
                    <a:lnTo>
                      <a:pt x="32279" y="12577"/>
                    </a:lnTo>
                    <a:lnTo>
                      <a:pt x="32215" y="12364"/>
                    </a:lnTo>
                    <a:lnTo>
                      <a:pt x="32130" y="12161"/>
                    </a:lnTo>
                    <a:lnTo>
                      <a:pt x="32045" y="11969"/>
                    </a:lnTo>
                    <a:lnTo>
                      <a:pt x="31959" y="11788"/>
                    </a:lnTo>
                    <a:lnTo>
                      <a:pt x="31853" y="11617"/>
                    </a:lnTo>
                    <a:lnTo>
                      <a:pt x="31757" y="11447"/>
                    </a:lnTo>
                    <a:lnTo>
                      <a:pt x="31639" y="11297"/>
                    </a:lnTo>
                    <a:lnTo>
                      <a:pt x="31533" y="11159"/>
                    </a:lnTo>
                    <a:lnTo>
                      <a:pt x="31405" y="11020"/>
                    </a:lnTo>
                    <a:lnTo>
                      <a:pt x="31277" y="10903"/>
                    </a:lnTo>
                    <a:lnTo>
                      <a:pt x="31149" y="10785"/>
                    </a:lnTo>
                    <a:lnTo>
                      <a:pt x="31021" y="10678"/>
                    </a:lnTo>
                    <a:lnTo>
                      <a:pt x="30882" y="10582"/>
                    </a:lnTo>
                    <a:lnTo>
                      <a:pt x="30743" y="10486"/>
                    </a:lnTo>
                    <a:lnTo>
                      <a:pt x="30594" y="10412"/>
                    </a:lnTo>
                    <a:lnTo>
                      <a:pt x="30445" y="10337"/>
                    </a:lnTo>
                    <a:lnTo>
                      <a:pt x="30295" y="10284"/>
                    </a:lnTo>
                    <a:lnTo>
                      <a:pt x="30146" y="10230"/>
                    </a:lnTo>
                    <a:lnTo>
                      <a:pt x="29986" y="10177"/>
                    </a:lnTo>
                    <a:lnTo>
                      <a:pt x="29826" y="10145"/>
                    </a:lnTo>
                    <a:lnTo>
                      <a:pt x="29666" y="10113"/>
                    </a:lnTo>
                    <a:lnTo>
                      <a:pt x="29506" y="10092"/>
                    </a:lnTo>
                    <a:lnTo>
                      <a:pt x="29346" y="10081"/>
                    </a:lnTo>
                    <a:lnTo>
                      <a:pt x="29186" y="10070"/>
                    </a:lnTo>
                    <a:lnTo>
                      <a:pt x="29026" y="10070"/>
                    </a:lnTo>
                    <a:lnTo>
                      <a:pt x="28866" y="10081"/>
                    </a:lnTo>
                    <a:lnTo>
                      <a:pt x="28706" y="10102"/>
                    </a:lnTo>
                    <a:lnTo>
                      <a:pt x="28535" y="10124"/>
                    </a:lnTo>
                    <a:lnTo>
                      <a:pt x="28375" y="10145"/>
                    </a:lnTo>
                    <a:lnTo>
                      <a:pt x="28215" y="10188"/>
                    </a:lnTo>
                    <a:lnTo>
                      <a:pt x="28066" y="10230"/>
                    </a:lnTo>
                    <a:lnTo>
                      <a:pt x="27906" y="10284"/>
                    </a:lnTo>
                    <a:lnTo>
                      <a:pt x="27756" y="10337"/>
                    </a:lnTo>
                    <a:lnTo>
                      <a:pt x="27596" y="10401"/>
                    </a:lnTo>
                    <a:lnTo>
                      <a:pt x="27447" y="10465"/>
                    </a:lnTo>
                    <a:lnTo>
                      <a:pt x="27308" y="10540"/>
                    </a:lnTo>
                    <a:lnTo>
                      <a:pt x="27159" y="10625"/>
                    </a:lnTo>
                    <a:lnTo>
                      <a:pt x="27020" y="10711"/>
                    </a:lnTo>
                    <a:lnTo>
                      <a:pt x="26882" y="10807"/>
                    </a:lnTo>
                    <a:lnTo>
                      <a:pt x="26754" y="10903"/>
                    </a:lnTo>
                    <a:lnTo>
                      <a:pt x="26626" y="11009"/>
                    </a:lnTo>
                    <a:lnTo>
                      <a:pt x="26498" y="11116"/>
                    </a:lnTo>
                    <a:lnTo>
                      <a:pt x="26380" y="11233"/>
                    </a:lnTo>
                    <a:lnTo>
                      <a:pt x="26274" y="11351"/>
                    </a:lnTo>
                    <a:lnTo>
                      <a:pt x="26167" y="11468"/>
                    </a:lnTo>
                    <a:lnTo>
                      <a:pt x="26060" y="11596"/>
                    </a:lnTo>
                    <a:lnTo>
                      <a:pt x="25964" y="11735"/>
                    </a:lnTo>
                    <a:lnTo>
                      <a:pt x="25879" y="11873"/>
                    </a:lnTo>
                    <a:lnTo>
                      <a:pt x="25794" y="12012"/>
                    </a:lnTo>
                    <a:lnTo>
                      <a:pt x="25719" y="12161"/>
                    </a:lnTo>
                    <a:lnTo>
                      <a:pt x="25655" y="12311"/>
                    </a:lnTo>
                    <a:lnTo>
                      <a:pt x="25591" y="12471"/>
                    </a:lnTo>
                    <a:lnTo>
                      <a:pt x="25538" y="12631"/>
                    </a:lnTo>
                    <a:lnTo>
                      <a:pt x="25495" y="12791"/>
                    </a:lnTo>
                    <a:lnTo>
                      <a:pt x="25463" y="12961"/>
                    </a:lnTo>
                    <a:lnTo>
                      <a:pt x="25431" y="13132"/>
                    </a:lnTo>
                    <a:lnTo>
                      <a:pt x="25410" y="13303"/>
                    </a:lnTo>
                    <a:lnTo>
                      <a:pt x="25410" y="13473"/>
                    </a:lnTo>
                    <a:lnTo>
                      <a:pt x="25410" y="13655"/>
                    </a:lnTo>
                    <a:lnTo>
                      <a:pt x="25420" y="13847"/>
                    </a:lnTo>
                    <a:lnTo>
                      <a:pt x="25442" y="14028"/>
                    </a:lnTo>
                    <a:lnTo>
                      <a:pt x="25474" y="14220"/>
                    </a:lnTo>
                    <a:lnTo>
                      <a:pt x="25516" y="14412"/>
                    </a:lnTo>
                    <a:lnTo>
                      <a:pt x="27500" y="22285"/>
                    </a:lnTo>
                    <a:lnTo>
                      <a:pt x="27500" y="22285"/>
                    </a:lnTo>
                    <a:lnTo>
                      <a:pt x="27319" y="22317"/>
                    </a:lnTo>
                    <a:lnTo>
                      <a:pt x="27106" y="22381"/>
                    </a:lnTo>
                    <a:lnTo>
                      <a:pt x="26754" y="22487"/>
                    </a:lnTo>
                    <a:lnTo>
                      <a:pt x="23415" y="12727"/>
                    </a:lnTo>
                    <a:lnTo>
                      <a:pt x="23415" y="12727"/>
                    </a:lnTo>
                    <a:lnTo>
                      <a:pt x="23340" y="12524"/>
                    </a:lnTo>
                    <a:lnTo>
                      <a:pt x="23265" y="12332"/>
                    </a:lnTo>
                    <a:lnTo>
                      <a:pt x="23169" y="12151"/>
                    </a:lnTo>
                    <a:lnTo>
                      <a:pt x="23073" y="11980"/>
                    </a:lnTo>
                    <a:lnTo>
                      <a:pt x="22977" y="11820"/>
                    </a:lnTo>
                    <a:lnTo>
                      <a:pt x="22871" y="11660"/>
                    </a:lnTo>
                    <a:lnTo>
                      <a:pt x="22753" y="11521"/>
                    </a:lnTo>
                    <a:lnTo>
                      <a:pt x="22636" y="11383"/>
                    </a:lnTo>
                    <a:lnTo>
                      <a:pt x="22519" y="11255"/>
                    </a:lnTo>
                    <a:lnTo>
                      <a:pt x="22391" y="11137"/>
                    </a:lnTo>
                    <a:lnTo>
                      <a:pt x="22252" y="11031"/>
                    </a:lnTo>
                    <a:lnTo>
                      <a:pt x="22113" y="10935"/>
                    </a:lnTo>
                    <a:lnTo>
                      <a:pt x="21975" y="10839"/>
                    </a:lnTo>
                    <a:lnTo>
                      <a:pt x="21836" y="10753"/>
                    </a:lnTo>
                    <a:lnTo>
                      <a:pt x="21687" y="10678"/>
                    </a:lnTo>
                    <a:lnTo>
                      <a:pt x="21537" y="10614"/>
                    </a:lnTo>
                    <a:lnTo>
                      <a:pt x="21377" y="10561"/>
                    </a:lnTo>
                    <a:lnTo>
                      <a:pt x="21228" y="10508"/>
                    </a:lnTo>
                    <a:lnTo>
                      <a:pt x="21068" y="10465"/>
                    </a:lnTo>
                    <a:lnTo>
                      <a:pt x="20908" y="10433"/>
                    </a:lnTo>
                    <a:lnTo>
                      <a:pt x="20748" y="10401"/>
                    </a:lnTo>
                    <a:lnTo>
                      <a:pt x="20588" y="10380"/>
                    </a:lnTo>
                    <a:lnTo>
                      <a:pt x="20428" y="10369"/>
                    </a:lnTo>
                    <a:lnTo>
                      <a:pt x="20257" y="10369"/>
                    </a:lnTo>
                    <a:lnTo>
                      <a:pt x="20097" y="10369"/>
                    </a:lnTo>
                    <a:lnTo>
                      <a:pt x="19937" y="10380"/>
                    </a:lnTo>
                    <a:lnTo>
                      <a:pt x="19767" y="10401"/>
                    </a:lnTo>
                    <a:lnTo>
                      <a:pt x="19607" y="10422"/>
                    </a:lnTo>
                    <a:lnTo>
                      <a:pt x="19447" y="10454"/>
                    </a:lnTo>
                    <a:lnTo>
                      <a:pt x="19287" y="10497"/>
                    </a:lnTo>
                    <a:lnTo>
                      <a:pt x="19127" y="10540"/>
                    </a:lnTo>
                    <a:lnTo>
                      <a:pt x="18977" y="10593"/>
                    </a:lnTo>
                    <a:lnTo>
                      <a:pt x="18817" y="10646"/>
                    </a:lnTo>
                    <a:lnTo>
                      <a:pt x="18668" y="10711"/>
                    </a:lnTo>
                    <a:lnTo>
                      <a:pt x="18518" y="10785"/>
                    </a:lnTo>
                    <a:lnTo>
                      <a:pt x="18369" y="10860"/>
                    </a:lnTo>
                    <a:lnTo>
                      <a:pt x="18230" y="10935"/>
                    </a:lnTo>
                    <a:lnTo>
                      <a:pt x="18092" y="11031"/>
                    </a:lnTo>
                    <a:lnTo>
                      <a:pt x="17953" y="11116"/>
                    </a:lnTo>
                    <a:lnTo>
                      <a:pt x="17825" y="11223"/>
                    </a:lnTo>
                    <a:lnTo>
                      <a:pt x="17697" y="11329"/>
                    </a:lnTo>
                    <a:lnTo>
                      <a:pt x="17580" y="11436"/>
                    </a:lnTo>
                    <a:lnTo>
                      <a:pt x="17462" y="11553"/>
                    </a:lnTo>
                    <a:lnTo>
                      <a:pt x="17356" y="11671"/>
                    </a:lnTo>
                    <a:lnTo>
                      <a:pt x="17249" y="11799"/>
                    </a:lnTo>
                    <a:lnTo>
                      <a:pt x="17153" y="11927"/>
                    </a:lnTo>
                    <a:lnTo>
                      <a:pt x="17057" y="12065"/>
                    </a:lnTo>
                    <a:lnTo>
                      <a:pt x="16972" y="12204"/>
                    </a:lnTo>
                    <a:lnTo>
                      <a:pt x="16897" y="12353"/>
                    </a:lnTo>
                    <a:lnTo>
                      <a:pt x="16833" y="12503"/>
                    </a:lnTo>
                    <a:lnTo>
                      <a:pt x="16769" y="12652"/>
                    </a:lnTo>
                    <a:lnTo>
                      <a:pt x="16716" y="12812"/>
                    </a:lnTo>
                    <a:lnTo>
                      <a:pt x="16662" y="12983"/>
                    </a:lnTo>
                    <a:lnTo>
                      <a:pt x="16630" y="13143"/>
                    </a:lnTo>
                    <a:lnTo>
                      <a:pt x="16598" y="13324"/>
                    </a:lnTo>
                    <a:lnTo>
                      <a:pt x="16577" y="13495"/>
                    </a:lnTo>
                    <a:lnTo>
                      <a:pt x="16566" y="13676"/>
                    </a:lnTo>
                    <a:lnTo>
                      <a:pt x="16566" y="13857"/>
                    </a:lnTo>
                    <a:lnTo>
                      <a:pt x="16577" y="14039"/>
                    </a:lnTo>
                    <a:lnTo>
                      <a:pt x="16598" y="14231"/>
                    </a:lnTo>
                    <a:lnTo>
                      <a:pt x="16630" y="14423"/>
                    </a:lnTo>
                    <a:lnTo>
                      <a:pt x="16673" y="14625"/>
                    </a:lnTo>
                    <a:lnTo>
                      <a:pt x="16726" y="14828"/>
                    </a:lnTo>
                    <a:lnTo>
                      <a:pt x="16790" y="15031"/>
                    </a:lnTo>
                    <a:lnTo>
                      <a:pt x="20663" y="26338"/>
                    </a:lnTo>
                    <a:lnTo>
                      <a:pt x="20663" y="26338"/>
                    </a:lnTo>
                    <a:lnTo>
                      <a:pt x="20311" y="26744"/>
                    </a:lnTo>
                    <a:lnTo>
                      <a:pt x="19969" y="27160"/>
                    </a:lnTo>
                    <a:lnTo>
                      <a:pt x="10657" y="2038"/>
                    </a:lnTo>
                    <a:lnTo>
                      <a:pt x="10657" y="2038"/>
                    </a:lnTo>
                    <a:lnTo>
                      <a:pt x="10571" y="1846"/>
                    </a:lnTo>
                    <a:lnTo>
                      <a:pt x="10465" y="1665"/>
                    </a:lnTo>
                    <a:lnTo>
                      <a:pt x="10369" y="1494"/>
                    </a:lnTo>
                    <a:lnTo>
                      <a:pt x="10251" y="1345"/>
                    </a:lnTo>
                    <a:lnTo>
                      <a:pt x="10134" y="1185"/>
                    </a:lnTo>
                    <a:lnTo>
                      <a:pt x="10017" y="1046"/>
                    </a:lnTo>
                    <a:lnTo>
                      <a:pt x="9889" y="918"/>
                    </a:lnTo>
                    <a:lnTo>
                      <a:pt x="9761" y="801"/>
                    </a:lnTo>
                    <a:lnTo>
                      <a:pt x="9622" y="683"/>
                    </a:lnTo>
                    <a:lnTo>
                      <a:pt x="9483" y="587"/>
                    </a:lnTo>
                    <a:lnTo>
                      <a:pt x="9334" y="491"/>
                    </a:lnTo>
                    <a:lnTo>
                      <a:pt x="9195" y="406"/>
                    </a:lnTo>
                    <a:lnTo>
                      <a:pt x="9046" y="320"/>
                    </a:lnTo>
                    <a:lnTo>
                      <a:pt x="8886" y="256"/>
                    </a:lnTo>
                    <a:lnTo>
                      <a:pt x="8737" y="192"/>
                    </a:lnTo>
                    <a:lnTo>
                      <a:pt x="8577" y="150"/>
                    </a:lnTo>
                    <a:lnTo>
                      <a:pt x="8417" y="107"/>
                    </a:lnTo>
                    <a:lnTo>
                      <a:pt x="8257" y="64"/>
                    </a:lnTo>
                    <a:lnTo>
                      <a:pt x="8097" y="43"/>
                    </a:lnTo>
                    <a:lnTo>
                      <a:pt x="7937" y="22"/>
                    </a:lnTo>
                    <a:lnTo>
                      <a:pt x="7777" y="11"/>
                    </a:lnTo>
                    <a:lnTo>
                      <a:pt x="7606" y="0"/>
                    </a:lnTo>
                    <a:lnTo>
                      <a:pt x="7446" y="11"/>
                    </a:lnTo>
                    <a:lnTo>
                      <a:pt x="7286" y="22"/>
                    </a:lnTo>
                    <a:lnTo>
                      <a:pt x="7115" y="32"/>
                    </a:lnTo>
                    <a:lnTo>
                      <a:pt x="6955" y="64"/>
                    </a:lnTo>
                    <a:lnTo>
                      <a:pt x="6795" y="96"/>
                    </a:lnTo>
                    <a:lnTo>
                      <a:pt x="6635" y="128"/>
                    </a:lnTo>
                    <a:lnTo>
                      <a:pt x="6475" y="171"/>
                    </a:lnTo>
                    <a:lnTo>
                      <a:pt x="6326" y="224"/>
                    </a:lnTo>
                    <a:lnTo>
                      <a:pt x="6166" y="288"/>
                    </a:lnTo>
                    <a:lnTo>
                      <a:pt x="6016" y="352"/>
                    </a:lnTo>
                    <a:lnTo>
                      <a:pt x="5867" y="416"/>
                    </a:lnTo>
                    <a:lnTo>
                      <a:pt x="5718" y="502"/>
                    </a:lnTo>
                    <a:lnTo>
                      <a:pt x="5579" y="576"/>
                    </a:lnTo>
                    <a:lnTo>
                      <a:pt x="5440" y="672"/>
                    </a:lnTo>
                    <a:lnTo>
                      <a:pt x="5312" y="758"/>
                    </a:lnTo>
                    <a:lnTo>
                      <a:pt x="5174" y="865"/>
                    </a:lnTo>
                    <a:lnTo>
                      <a:pt x="5056" y="971"/>
                    </a:lnTo>
                    <a:lnTo>
                      <a:pt x="4939" y="1078"/>
                    </a:lnTo>
                    <a:lnTo>
                      <a:pt x="4822" y="1195"/>
                    </a:lnTo>
                    <a:lnTo>
                      <a:pt x="4715" y="1313"/>
                    </a:lnTo>
                    <a:lnTo>
                      <a:pt x="4608" y="1441"/>
                    </a:lnTo>
                    <a:lnTo>
                      <a:pt x="4512" y="1569"/>
                    </a:lnTo>
                    <a:lnTo>
                      <a:pt x="4416" y="1707"/>
                    </a:lnTo>
                    <a:lnTo>
                      <a:pt x="4331" y="1846"/>
                    </a:lnTo>
                    <a:lnTo>
                      <a:pt x="4256" y="1995"/>
                    </a:lnTo>
                    <a:lnTo>
                      <a:pt x="4182" y="2145"/>
                    </a:lnTo>
                    <a:lnTo>
                      <a:pt x="4128" y="2294"/>
                    </a:lnTo>
                    <a:lnTo>
                      <a:pt x="4075" y="2454"/>
                    </a:lnTo>
                    <a:lnTo>
                      <a:pt x="4022" y="2614"/>
                    </a:lnTo>
                    <a:lnTo>
                      <a:pt x="3990" y="2774"/>
                    </a:lnTo>
                    <a:lnTo>
                      <a:pt x="3958" y="2945"/>
                    </a:lnTo>
                    <a:lnTo>
                      <a:pt x="3936" y="3115"/>
                    </a:lnTo>
                    <a:lnTo>
                      <a:pt x="3926" y="3297"/>
                    </a:lnTo>
                    <a:lnTo>
                      <a:pt x="3926" y="3467"/>
                    </a:lnTo>
                    <a:lnTo>
                      <a:pt x="3936" y="3649"/>
                    </a:lnTo>
                    <a:lnTo>
                      <a:pt x="3958" y="3841"/>
                    </a:lnTo>
                    <a:lnTo>
                      <a:pt x="3990" y="4022"/>
                    </a:lnTo>
                    <a:lnTo>
                      <a:pt x="4022" y="4214"/>
                    </a:lnTo>
                    <a:lnTo>
                      <a:pt x="4075" y="4417"/>
                    </a:lnTo>
                    <a:lnTo>
                      <a:pt x="4139" y="4609"/>
                    </a:lnTo>
                    <a:lnTo>
                      <a:pt x="4214" y="4811"/>
                    </a:lnTo>
                    <a:lnTo>
                      <a:pt x="4310" y="5003"/>
                    </a:lnTo>
                    <a:lnTo>
                      <a:pt x="14977" y="33091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9"/>
              <p:cNvSpPr/>
              <p:nvPr/>
            </p:nvSpPr>
            <p:spPr>
              <a:xfrm>
                <a:off x="4354000" y="3211900"/>
                <a:ext cx="253125" cy="3504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14018" extrusionOk="0">
                    <a:moveTo>
                      <a:pt x="6785" y="2156"/>
                    </a:moveTo>
                    <a:lnTo>
                      <a:pt x="6785" y="2156"/>
                    </a:lnTo>
                    <a:lnTo>
                      <a:pt x="6700" y="1964"/>
                    </a:lnTo>
                    <a:lnTo>
                      <a:pt x="6615" y="1782"/>
                    </a:lnTo>
                    <a:lnTo>
                      <a:pt x="6508" y="1612"/>
                    </a:lnTo>
                    <a:lnTo>
                      <a:pt x="6412" y="1441"/>
                    </a:lnTo>
                    <a:lnTo>
                      <a:pt x="6295" y="1292"/>
                    </a:lnTo>
                    <a:lnTo>
                      <a:pt x="6177" y="1142"/>
                    </a:lnTo>
                    <a:lnTo>
                      <a:pt x="6060" y="1014"/>
                    </a:lnTo>
                    <a:lnTo>
                      <a:pt x="5932" y="886"/>
                    </a:lnTo>
                    <a:lnTo>
                      <a:pt x="5804" y="769"/>
                    </a:lnTo>
                    <a:lnTo>
                      <a:pt x="5665" y="662"/>
                    </a:lnTo>
                    <a:lnTo>
                      <a:pt x="5527" y="556"/>
                    </a:lnTo>
                    <a:lnTo>
                      <a:pt x="5388" y="470"/>
                    </a:lnTo>
                    <a:lnTo>
                      <a:pt x="5238" y="385"/>
                    </a:lnTo>
                    <a:lnTo>
                      <a:pt x="5089" y="310"/>
                    </a:lnTo>
                    <a:lnTo>
                      <a:pt x="4940" y="246"/>
                    </a:lnTo>
                    <a:lnTo>
                      <a:pt x="4780" y="182"/>
                    </a:lnTo>
                    <a:lnTo>
                      <a:pt x="4630" y="140"/>
                    </a:lnTo>
                    <a:lnTo>
                      <a:pt x="4470" y="97"/>
                    </a:lnTo>
                    <a:lnTo>
                      <a:pt x="4310" y="65"/>
                    </a:lnTo>
                    <a:lnTo>
                      <a:pt x="4150" y="33"/>
                    </a:lnTo>
                    <a:lnTo>
                      <a:pt x="3980" y="22"/>
                    </a:lnTo>
                    <a:lnTo>
                      <a:pt x="3820" y="12"/>
                    </a:lnTo>
                    <a:lnTo>
                      <a:pt x="3660" y="1"/>
                    </a:lnTo>
                    <a:lnTo>
                      <a:pt x="3489" y="12"/>
                    </a:lnTo>
                    <a:lnTo>
                      <a:pt x="3329" y="22"/>
                    </a:lnTo>
                    <a:lnTo>
                      <a:pt x="3169" y="33"/>
                    </a:lnTo>
                    <a:lnTo>
                      <a:pt x="2998" y="65"/>
                    </a:lnTo>
                    <a:lnTo>
                      <a:pt x="2838" y="97"/>
                    </a:lnTo>
                    <a:lnTo>
                      <a:pt x="2678" y="129"/>
                    </a:lnTo>
                    <a:lnTo>
                      <a:pt x="2529" y="182"/>
                    </a:lnTo>
                    <a:lnTo>
                      <a:pt x="2369" y="236"/>
                    </a:lnTo>
                    <a:lnTo>
                      <a:pt x="2220" y="289"/>
                    </a:lnTo>
                    <a:lnTo>
                      <a:pt x="2060" y="353"/>
                    </a:lnTo>
                    <a:lnTo>
                      <a:pt x="1910" y="428"/>
                    </a:lnTo>
                    <a:lnTo>
                      <a:pt x="1772" y="502"/>
                    </a:lnTo>
                    <a:lnTo>
                      <a:pt x="1633" y="588"/>
                    </a:lnTo>
                    <a:lnTo>
                      <a:pt x="1494" y="673"/>
                    </a:lnTo>
                    <a:lnTo>
                      <a:pt x="1356" y="769"/>
                    </a:lnTo>
                    <a:lnTo>
                      <a:pt x="1228" y="865"/>
                    </a:lnTo>
                    <a:lnTo>
                      <a:pt x="1100" y="972"/>
                    </a:lnTo>
                    <a:lnTo>
                      <a:pt x="982" y="1089"/>
                    </a:lnTo>
                    <a:lnTo>
                      <a:pt x="876" y="1206"/>
                    </a:lnTo>
                    <a:lnTo>
                      <a:pt x="758" y="1324"/>
                    </a:lnTo>
                    <a:lnTo>
                      <a:pt x="662" y="1452"/>
                    </a:lnTo>
                    <a:lnTo>
                      <a:pt x="566" y="1580"/>
                    </a:lnTo>
                    <a:lnTo>
                      <a:pt x="470" y="1718"/>
                    </a:lnTo>
                    <a:lnTo>
                      <a:pt x="396" y="1857"/>
                    </a:lnTo>
                    <a:lnTo>
                      <a:pt x="321" y="2006"/>
                    </a:lnTo>
                    <a:lnTo>
                      <a:pt x="246" y="2156"/>
                    </a:lnTo>
                    <a:lnTo>
                      <a:pt x="182" y="2305"/>
                    </a:lnTo>
                    <a:lnTo>
                      <a:pt x="140" y="2465"/>
                    </a:lnTo>
                    <a:lnTo>
                      <a:pt x="86" y="2636"/>
                    </a:lnTo>
                    <a:lnTo>
                      <a:pt x="54" y="2796"/>
                    </a:lnTo>
                    <a:lnTo>
                      <a:pt x="33" y="2966"/>
                    </a:lnTo>
                    <a:lnTo>
                      <a:pt x="12" y="3148"/>
                    </a:lnTo>
                    <a:lnTo>
                      <a:pt x="1" y="3329"/>
                    </a:lnTo>
                    <a:lnTo>
                      <a:pt x="1" y="3511"/>
                    </a:lnTo>
                    <a:lnTo>
                      <a:pt x="22" y="3692"/>
                    </a:lnTo>
                    <a:lnTo>
                      <a:pt x="44" y="3884"/>
                    </a:lnTo>
                    <a:lnTo>
                      <a:pt x="76" y="4076"/>
                    </a:lnTo>
                    <a:lnTo>
                      <a:pt x="118" y="4268"/>
                    </a:lnTo>
                    <a:lnTo>
                      <a:pt x="172" y="4471"/>
                    </a:lnTo>
                    <a:lnTo>
                      <a:pt x="246" y="4673"/>
                    </a:lnTo>
                    <a:lnTo>
                      <a:pt x="321" y="4876"/>
                    </a:lnTo>
                    <a:lnTo>
                      <a:pt x="3372" y="11916"/>
                    </a:lnTo>
                    <a:lnTo>
                      <a:pt x="3372" y="11916"/>
                    </a:lnTo>
                    <a:lnTo>
                      <a:pt x="3468" y="12108"/>
                    </a:lnTo>
                    <a:lnTo>
                      <a:pt x="3574" y="12300"/>
                    </a:lnTo>
                    <a:lnTo>
                      <a:pt x="3681" y="12471"/>
                    </a:lnTo>
                    <a:lnTo>
                      <a:pt x="3788" y="12642"/>
                    </a:lnTo>
                    <a:lnTo>
                      <a:pt x="3916" y="12791"/>
                    </a:lnTo>
                    <a:lnTo>
                      <a:pt x="4033" y="12940"/>
                    </a:lnTo>
                    <a:lnTo>
                      <a:pt x="4161" y="13079"/>
                    </a:lnTo>
                    <a:lnTo>
                      <a:pt x="4289" y="13207"/>
                    </a:lnTo>
                    <a:lnTo>
                      <a:pt x="4428" y="13314"/>
                    </a:lnTo>
                    <a:lnTo>
                      <a:pt x="4566" y="13421"/>
                    </a:lnTo>
                    <a:lnTo>
                      <a:pt x="4716" y="13527"/>
                    </a:lnTo>
                    <a:lnTo>
                      <a:pt x="4854" y="13613"/>
                    </a:lnTo>
                    <a:lnTo>
                      <a:pt x="5004" y="13687"/>
                    </a:lnTo>
                    <a:lnTo>
                      <a:pt x="5164" y="13762"/>
                    </a:lnTo>
                    <a:lnTo>
                      <a:pt x="5313" y="13826"/>
                    </a:lnTo>
                    <a:lnTo>
                      <a:pt x="5473" y="13879"/>
                    </a:lnTo>
                    <a:lnTo>
                      <a:pt x="5633" y="13922"/>
                    </a:lnTo>
                    <a:lnTo>
                      <a:pt x="5793" y="13954"/>
                    </a:lnTo>
                    <a:lnTo>
                      <a:pt x="5953" y="13986"/>
                    </a:lnTo>
                    <a:lnTo>
                      <a:pt x="6113" y="14007"/>
                    </a:lnTo>
                    <a:lnTo>
                      <a:pt x="6273" y="14018"/>
                    </a:lnTo>
                    <a:lnTo>
                      <a:pt x="6433" y="14018"/>
                    </a:lnTo>
                    <a:lnTo>
                      <a:pt x="6604" y="14018"/>
                    </a:lnTo>
                    <a:lnTo>
                      <a:pt x="6764" y="14007"/>
                    </a:lnTo>
                    <a:lnTo>
                      <a:pt x="6924" y="13986"/>
                    </a:lnTo>
                    <a:lnTo>
                      <a:pt x="7084" y="13954"/>
                    </a:lnTo>
                    <a:lnTo>
                      <a:pt x="7244" y="13922"/>
                    </a:lnTo>
                    <a:lnTo>
                      <a:pt x="7404" y="13890"/>
                    </a:lnTo>
                    <a:lnTo>
                      <a:pt x="7564" y="13837"/>
                    </a:lnTo>
                    <a:lnTo>
                      <a:pt x="7713" y="13783"/>
                    </a:lnTo>
                    <a:lnTo>
                      <a:pt x="7873" y="13730"/>
                    </a:lnTo>
                    <a:lnTo>
                      <a:pt x="8023" y="13655"/>
                    </a:lnTo>
                    <a:lnTo>
                      <a:pt x="8172" y="13591"/>
                    </a:lnTo>
                    <a:lnTo>
                      <a:pt x="8311" y="13506"/>
                    </a:lnTo>
                    <a:lnTo>
                      <a:pt x="8449" y="13421"/>
                    </a:lnTo>
                    <a:lnTo>
                      <a:pt x="8588" y="13335"/>
                    </a:lnTo>
                    <a:lnTo>
                      <a:pt x="8727" y="13239"/>
                    </a:lnTo>
                    <a:lnTo>
                      <a:pt x="8855" y="13132"/>
                    </a:lnTo>
                    <a:lnTo>
                      <a:pt x="8983" y="13026"/>
                    </a:lnTo>
                    <a:lnTo>
                      <a:pt x="9100" y="12919"/>
                    </a:lnTo>
                    <a:lnTo>
                      <a:pt x="9217" y="12802"/>
                    </a:lnTo>
                    <a:lnTo>
                      <a:pt x="9324" y="12684"/>
                    </a:lnTo>
                    <a:lnTo>
                      <a:pt x="9431" y="12556"/>
                    </a:lnTo>
                    <a:lnTo>
                      <a:pt x="9527" y="12418"/>
                    </a:lnTo>
                    <a:lnTo>
                      <a:pt x="9612" y="12290"/>
                    </a:lnTo>
                    <a:lnTo>
                      <a:pt x="9697" y="12140"/>
                    </a:lnTo>
                    <a:lnTo>
                      <a:pt x="9783" y="12002"/>
                    </a:lnTo>
                    <a:lnTo>
                      <a:pt x="9847" y="11852"/>
                    </a:lnTo>
                    <a:lnTo>
                      <a:pt x="9911" y="11703"/>
                    </a:lnTo>
                    <a:lnTo>
                      <a:pt x="9964" y="11543"/>
                    </a:lnTo>
                    <a:lnTo>
                      <a:pt x="10017" y="11383"/>
                    </a:lnTo>
                    <a:lnTo>
                      <a:pt x="10060" y="11223"/>
                    </a:lnTo>
                    <a:lnTo>
                      <a:pt x="10092" y="11052"/>
                    </a:lnTo>
                    <a:lnTo>
                      <a:pt x="10113" y="10882"/>
                    </a:lnTo>
                    <a:lnTo>
                      <a:pt x="10124" y="10711"/>
                    </a:lnTo>
                    <a:lnTo>
                      <a:pt x="10124" y="10540"/>
                    </a:lnTo>
                    <a:lnTo>
                      <a:pt x="10124" y="10359"/>
                    </a:lnTo>
                    <a:lnTo>
                      <a:pt x="10103" y="10178"/>
                    </a:lnTo>
                    <a:lnTo>
                      <a:pt x="10081" y="9996"/>
                    </a:lnTo>
                    <a:lnTo>
                      <a:pt x="10039" y="9804"/>
                    </a:lnTo>
                    <a:lnTo>
                      <a:pt x="9996" y="9623"/>
                    </a:lnTo>
                    <a:lnTo>
                      <a:pt x="9932" y="9431"/>
                    </a:lnTo>
                    <a:lnTo>
                      <a:pt x="9857" y="9239"/>
                    </a:lnTo>
                    <a:lnTo>
                      <a:pt x="9783" y="9047"/>
                    </a:lnTo>
                    <a:lnTo>
                      <a:pt x="9783" y="9047"/>
                    </a:lnTo>
                    <a:lnTo>
                      <a:pt x="6785" y="2156"/>
                    </a:lnTo>
                    <a:lnTo>
                      <a:pt x="6785" y="2156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4559350" y="3226575"/>
                <a:ext cx="274175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13623" extrusionOk="0">
                    <a:moveTo>
                      <a:pt x="6604" y="1782"/>
                    </a:moveTo>
                    <a:lnTo>
                      <a:pt x="6604" y="1782"/>
                    </a:lnTo>
                    <a:lnTo>
                      <a:pt x="6497" y="1601"/>
                    </a:lnTo>
                    <a:lnTo>
                      <a:pt x="6390" y="1430"/>
                    </a:lnTo>
                    <a:lnTo>
                      <a:pt x="6262" y="1270"/>
                    </a:lnTo>
                    <a:lnTo>
                      <a:pt x="6145" y="1121"/>
                    </a:lnTo>
                    <a:lnTo>
                      <a:pt x="6017" y="982"/>
                    </a:lnTo>
                    <a:lnTo>
                      <a:pt x="5878" y="854"/>
                    </a:lnTo>
                    <a:lnTo>
                      <a:pt x="5750" y="737"/>
                    </a:lnTo>
                    <a:lnTo>
                      <a:pt x="5601" y="630"/>
                    </a:lnTo>
                    <a:lnTo>
                      <a:pt x="5462" y="523"/>
                    </a:lnTo>
                    <a:lnTo>
                      <a:pt x="5313" y="438"/>
                    </a:lnTo>
                    <a:lnTo>
                      <a:pt x="5164" y="353"/>
                    </a:lnTo>
                    <a:lnTo>
                      <a:pt x="5014" y="278"/>
                    </a:lnTo>
                    <a:lnTo>
                      <a:pt x="4854" y="214"/>
                    </a:lnTo>
                    <a:lnTo>
                      <a:pt x="4694" y="161"/>
                    </a:lnTo>
                    <a:lnTo>
                      <a:pt x="4534" y="107"/>
                    </a:lnTo>
                    <a:lnTo>
                      <a:pt x="4374" y="75"/>
                    </a:lnTo>
                    <a:lnTo>
                      <a:pt x="4214" y="43"/>
                    </a:lnTo>
                    <a:lnTo>
                      <a:pt x="4054" y="22"/>
                    </a:lnTo>
                    <a:lnTo>
                      <a:pt x="3894" y="11"/>
                    </a:lnTo>
                    <a:lnTo>
                      <a:pt x="3724" y="1"/>
                    </a:lnTo>
                    <a:lnTo>
                      <a:pt x="3564" y="1"/>
                    </a:lnTo>
                    <a:lnTo>
                      <a:pt x="3404" y="11"/>
                    </a:lnTo>
                    <a:lnTo>
                      <a:pt x="3233" y="33"/>
                    </a:lnTo>
                    <a:lnTo>
                      <a:pt x="3073" y="54"/>
                    </a:lnTo>
                    <a:lnTo>
                      <a:pt x="2913" y="86"/>
                    </a:lnTo>
                    <a:lnTo>
                      <a:pt x="2753" y="118"/>
                    </a:lnTo>
                    <a:lnTo>
                      <a:pt x="2593" y="171"/>
                    </a:lnTo>
                    <a:lnTo>
                      <a:pt x="2443" y="214"/>
                    </a:lnTo>
                    <a:lnTo>
                      <a:pt x="2283" y="278"/>
                    </a:lnTo>
                    <a:lnTo>
                      <a:pt x="2134" y="342"/>
                    </a:lnTo>
                    <a:lnTo>
                      <a:pt x="1985" y="406"/>
                    </a:lnTo>
                    <a:lnTo>
                      <a:pt x="1835" y="491"/>
                    </a:lnTo>
                    <a:lnTo>
                      <a:pt x="1697" y="566"/>
                    </a:lnTo>
                    <a:lnTo>
                      <a:pt x="1558" y="662"/>
                    </a:lnTo>
                    <a:lnTo>
                      <a:pt x="1430" y="747"/>
                    </a:lnTo>
                    <a:lnTo>
                      <a:pt x="1291" y="854"/>
                    </a:lnTo>
                    <a:lnTo>
                      <a:pt x="1174" y="961"/>
                    </a:lnTo>
                    <a:lnTo>
                      <a:pt x="1046" y="1067"/>
                    </a:lnTo>
                    <a:lnTo>
                      <a:pt x="929" y="1185"/>
                    </a:lnTo>
                    <a:lnTo>
                      <a:pt x="822" y="1302"/>
                    </a:lnTo>
                    <a:lnTo>
                      <a:pt x="715" y="1430"/>
                    </a:lnTo>
                    <a:lnTo>
                      <a:pt x="619" y="1558"/>
                    </a:lnTo>
                    <a:lnTo>
                      <a:pt x="523" y="1686"/>
                    </a:lnTo>
                    <a:lnTo>
                      <a:pt x="438" y="1825"/>
                    </a:lnTo>
                    <a:lnTo>
                      <a:pt x="363" y="1974"/>
                    </a:lnTo>
                    <a:lnTo>
                      <a:pt x="289" y="2113"/>
                    </a:lnTo>
                    <a:lnTo>
                      <a:pt x="225" y="2273"/>
                    </a:lnTo>
                    <a:lnTo>
                      <a:pt x="161" y="2422"/>
                    </a:lnTo>
                    <a:lnTo>
                      <a:pt x="118" y="2582"/>
                    </a:lnTo>
                    <a:lnTo>
                      <a:pt x="75" y="2742"/>
                    </a:lnTo>
                    <a:lnTo>
                      <a:pt x="43" y="2902"/>
                    </a:lnTo>
                    <a:lnTo>
                      <a:pt x="22" y="3073"/>
                    </a:lnTo>
                    <a:lnTo>
                      <a:pt x="1" y="3244"/>
                    </a:lnTo>
                    <a:lnTo>
                      <a:pt x="1" y="3414"/>
                    </a:lnTo>
                    <a:lnTo>
                      <a:pt x="1" y="3596"/>
                    </a:lnTo>
                    <a:lnTo>
                      <a:pt x="11" y="3766"/>
                    </a:lnTo>
                    <a:lnTo>
                      <a:pt x="43" y="3948"/>
                    </a:lnTo>
                    <a:lnTo>
                      <a:pt x="75" y="4129"/>
                    </a:lnTo>
                    <a:lnTo>
                      <a:pt x="118" y="4321"/>
                    </a:lnTo>
                    <a:lnTo>
                      <a:pt x="171" y="4502"/>
                    </a:lnTo>
                    <a:lnTo>
                      <a:pt x="246" y="4694"/>
                    </a:lnTo>
                    <a:lnTo>
                      <a:pt x="321" y="4886"/>
                    </a:lnTo>
                    <a:lnTo>
                      <a:pt x="417" y="5078"/>
                    </a:lnTo>
                    <a:lnTo>
                      <a:pt x="523" y="5270"/>
                    </a:lnTo>
                    <a:lnTo>
                      <a:pt x="4406" y="11884"/>
                    </a:lnTo>
                    <a:lnTo>
                      <a:pt x="4406" y="11884"/>
                    </a:lnTo>
                    <a:lnTo>
                      <a:pt x="4524" y="12065"/>
                    </a:lnTo>
                    <a:lnTo>
                      <a:pt x="4652" y="12236"/>
                    </a:lnTo>
                    <a:lnTo>
                      <a:pt x="4780" y="12407"/>
                    </a:lnTo>
                    <a:lnTo>
                      <a:pt x="4908" y="12556"/>
                    </a:lnTo>
                    <a:lnTo>
                      <a:pt x="5046" y="12695"/>
                    </a:lnTo>
                    <a:lnTo>
                      <a:pt x="5185" y="12823"/>
                    </a:lnTo>
                    <a:lnTo>
                      <a:pt x="5324" y="12940"/>
                    </a:lnTo>
                    <a:lnTo>
                      <a:pt x="5473" y="13047"/>
                    </a:lnTo>
                    <a:lnTo>
                      <a:pt x="5622" y="13154"/>
                    </a:lnTo>
                    <a:lnTo>
                      <a:pt x="5772" y="13239"/>
                    </a:lnTo>
                    <a:lnTo>
                      <a:pt x="5932" y="13324"/>
                    </a:lnTo>
                    <a:lnTo>
                      <a:pt x="6081" y="13388"/>
                    </a:lnTo>
                    <a:lnTo>
                      <a:pt x="6241" y="13452"/>
                    </a:lnTo>
                    <a:lnTo>
                      <a:pt x="6401" y="13506"/>
                    </a:lnTo>
                    <a:lnTo>
                      <a:pt x="6561" y="13548"/>
                    </a:lnTo>
                    <a:lnTo>
                      <a:pt x="6721" y="13580"/>
                    </a:lnTo>
                    <a:lnTo>
                      <a:pt x="6892" y="13602"/>
                    </a:lnTo>
                    <a:lnTo>
                      <a:pt x="7052" y="13612"/>
                    </a:lnTo>
                    <a:lnTo>
                      <a:pt x="7212" y="13623"/>
                    </a:lnTo>
                    <a:lnTo>
                      <a:pt x="7382" y="13623"/>
                    </a:lnTo>
                    <a:lnTo>
                      <a:pt x="7542" y="13612"/>
                    </a:lnTo>
                    <a:lnTo>
                      <a:pt x="7702" y="13602"/>
                    </a:lnTo>
                    <a:lnTo>
                      <a:pt x="7862" y="13580"/>
                    </a:lnTo>
                    <a:lnTo>
                      <a:pt x="8022" y="13548"/>
                    </a:lnTo>
                    <a:lnTo>
                      <a:pt x="8183" y="13506"/>
                    </a:lnTo>
                    <a:lnTo>
                      <a:pt x="8343" y="13463"/>
                    </a:lnTo>
                    <a:lnTo>
                      <a:pt x="8492" y="13410"/>
                    </a:lnTo>
                    <a:lnTo>
                      <a:pt x="8652" y="13356"/>
                    </a:lnTo>
                    <a:lnTo>
                      <a:pt x="8801" y="13282"/>
                    </a:lnTo>
                    <a:lnTo>
                      <a:pt x="8940" y="13218"/>
                    </a:lnTo>
                    <a:lnTo>
                      <a:pt x="9089" y="13132"/>
                    </a:lnTo>
                    <a:lnTo>
                      <a:pt x="9228" y="13047"/>
                    </a:lnTo>
                    <a:lnTo>
                      <a:pt x="9367" y="12962"/>
                    </a:lnTo>
                    <a:lnTo>
                      <a:pt x="9505" y="12866"/>
                    </a:lnTo>
                    <a:lnTo>
                      <a:pt x="9633" y="12770"/>
                    </a:lnTo>
                    <a:lnTo>
                      <a:pt x="9761" y="12663"/>
                    </a:lnTo>
                    <a:lnTo>
                      <a:pt x="9879" y="12545"/>
                    </a:lnTo>
                    <a:lnTo>
                      <a:pt x="9996" y="12428"/>
                    </a:lnTo>
                    <a:lnTo>
                      <a:pt x="10103" y="12311"/>
                    </a:lnTo>
                    <a:lnTo>
                      <a:pt x="10209" y="12183"/>
                    </a:lnTo>
                    <a:lnTo>
                      <a:pt x="10305" y="12055"/>
                    </a:lnTo>
                    <a:lnTo>
                      <a:pt x="10401" y="11916"/>
                    </a:lnTo>
                    <a:lnTo>
                      <a:pt x="10487" y="11777"/>
                    </a:lnTo>
                    <a:lnTo>
                      <a:pt x="10572" y="11639"/>
                    </a:lnTo>
                    <a:lnTo>
                      <a:pt x="10647" y="11489"/>
                    </a:lnTo>
                    <a:lnTo>
                      <a:pt x="10711" y="11340"/>
                    </a:lnTo>
                    <a:lnTo>
                      <a:pt x="10775" y="11191"/>
                    </a:lnTo>
                    <a:lnTo>
                      <a:pt x="10828" y="11031"/>
                    </a:lnTo>
                    <a:lnTo>
                      <a:pt x="10871" y="10881"/>
                    </a:lnTo>
                    <a:lnTo>
                      <a:pt x="10903" y="10711"/>
                    </a:lnTo>
                    <a:lnTo>
                      <a:pt x="10935" y="10551"/>
                    </a:lnTo>
                    <a:lnTo>
                      <a:pt x="10956" y="10380"/>
                    </a:lnTo>
                    <a:lnTo>
                      <a:pt x="10967" y="10209"/>
                    </a:lnTo>
                    <a:lnTo>
                      <a:pt x="10967" y="10039"/>
                    </a:lnTo>
                    <a:lnTo>
                      <a:pt x="10956" y="9868"/>
                    </a:lnTo>
                    <a:lnTo>
                      <a:pt x="10935" y="9697"/>
                    </a:lnTo>
                    <a:lnTo>
                      <a:pt x="10913" y="9516"/>
                    </a:lnTo>
                    <a:lnTo>
                      <a:pt x="10871" y="9345"/>
                    </a:lnTo>
                    <a:lnTo>
                      <a:pt x="10828" y="9164"/>
                    </a:lnTo>
                    <a:lnTo>
                      <a:pt x="10764" y="8983"/>
                    </a:lnTo>
                    <a:lnTo>
                      <a:pt x="10700" y="8801"/>
                    </a:lnTo>
                    <a:lnTo>
                      <a:pt x="10615" y="8620"/>
                    </a:lnTo>
                    <a:lnTo>
                      <a:pt x="10519" y="8439"/>
                    </a:lnTo>
                    <a:lnTo>
                      <a:pt x="10412" y="8257"/>
                    </a:lnTo>
                    <a:lnTo>
                      <a:pt x="10412" y="8257"/>
                    </a:lnTo>
                    <a:lnTo>
                      <a:pt x="6604" y="1782"/>
                    </a:lnTo>
                    <a:lnTo>
                      <a:pt x="6604" y="1782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9"/>
              <p:cNvSpPr/>
              <p:nvPr/>
            </p:nvSpPr>
            <p:spPr>
              <a:xfrm>
                <a:off x="4829225" y="3299925"/>
                <a:ext cx="246450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9858" h="14114" extrusionOk="0">
                    <a:moveTo>
                      <a:pt x="6828" y="2262"/>
                    </a:moveTo>
                    <a:lnTo>
                      <a:pt x="6828" y="2262"/>
                    </a:lnTo>
                    <a:lnTo>
                      <a:pt x="6753" y="2070"/>
                    </a:lnTo>
                    <a:lnTo>
                      <a:pt x="6668" y="1888"/>
                    </a:lnTo>
                    <a:lnTo>
                      <a:pt x="6572" y="1707"/>
                    </a:lnTo>
                    <a:lnTo>
                      <a:pt x="6476" y="1536"/>
                    </a:lnTo>
                    <a:lnTo>
                      <a:pt x="6369" y="1387"/>
                    </a:lnTo>
                    <a:lnTo>
                      <a:pt x="6263" y="1238"/>
                    </a:lnTo>
                    <a:lnTo>
                      <a:pt x="6145" y="1088"/>
                    </a:lnTo>
                    <a:lnTo>
                      <a:pt x="6028" y="960"/>
                    </a:lnTo>
                    <a:lnTo>
                      <a:pt x="5900" y="843"/>
                    </a:lnTo>
                    <a:lnTo>
                      <a:pt x="5761" y="726"/>
                    </a:lnTo>
                    <a:lnTo>
                      <a:pt x="5633" y="619"/>
                    </a:lnTo>
                    <a:lnTo>
                      <a:pt x="5495" y="523"/>
                    </a:lnTo>
                    <a:lnTo>
                      <a:pt x="5345" y="438"/>
                    </a:lnTo>
                    <a:lnTo>
                      <a:pt x="5196" y="352"/>
                    </a:lnTo>
                    <a:lnTo>
                      <a:pt x="5047" y="288"/>
                    </a:lnTo>
                    <a:lnTo>
                      <a:pt x="4897" y="224"/>
                    </a:lnTo>
                    <a:lnTo>
                      <a:pt x="4748" y="171"/>
                    </a:lnTo>
                    <a:lnTo>
                      <a:pt x="4588" y="118"/>
                    </a:lnTo>
                    <a:lnTo>
                      <a:pt x="4428" y="86"/>
                    </a:lnTo>
                    <a:lnTo>
                      <a:pt x="4268" y="54"/>
                    </a:lnTo>
                    <a:lnTo>
                      <a:pt x="4108" y="22"/>
                    </a:lnTo>
                    <a:lnTo>
                      <a:pt x="3937" y="11"/>
                    </a:lnTo>
                    <a:lnTo>
                      <a:pt x="3777" y="0"/>
                    </a:lnTo>
                    <a:lnTo>
                      <a:pt x="3617" y="0"/>
                    </a:lnTo>
                    <a:lnTo>
                      <a:pt x="3447" y="0"/>
                    </a:lnTo>
                    <a:lnTo>
                      <a:pt x="3287" y="11"/>
                    </a:lnTo>
                    <a:lnTo>
                      <a:pt x="3127" y="32"/>
                    </a:lnTo>
                    <a:lnTo>
                      <a:pt x="2967" y="64"/>
                    </a:lnTo>
                    <a:lnTo>
                      <a:pt x="2796" y="96"/>
                    </a:lnTo>
                    <a:lnTo>
                      <a:pt x="2646" y="128"/>
                    </a:lnTo>
                    <a:lnTo>
                      <a:pt x="2486" y="182"/>
                    </a:lnTo>
                    <a:lnTo>
                      <a:pt x="2326" y="235"/>
                    </a:lnTo>
                    <a:lnTo>
                      <a:pt x="2177" y="288"/>
                    </a:lnTo>
                    <a:lnTo>
                      <a:pt x="2028" y="352"/>
                    </a:lnTo>
                    <a:lnTo>
                      <a:pt x="1878" y="427"/>
                    </a:lnTo>
                    <a:lnTo>
                      <a:pt x="1729" y="502"/>
                    </a:lnTo>
                    <a:lnTo>
                      <a:pt x="1590" y="587"/>
                    </a:lnTo>
                    <a:lnTo>
                      <a:pt x="1452" y="683"/>
                    </a:lnTo>
                    <a:lnTo>
                      <a:pt x="1324" y="779"/>
                    </a:lnTo>
                    <a:lnTo>
                      <a:pt x="1196" y="875"/>
                    </a:lnTo>
                    <a:lnTo>
                      <a:pt x="1068" y="982"/>
                    </a:lnTo>
                    <a:lnTo>
                      <a:pt x="950" y="1099"/>
                    </a:lnTo>
                    <a:lnTo>
                      <a:pt x="844" y="1216"/>
                    </a:lnTo>
                    <a:lnTo>
                      <a:pt x="737" y="1334"/>
                    </a:lnTo>
                    <a:lnTo>
                      <a:pt x="630" y="1462"/>
                    </a:lnTo>
                    <a:lnTo>
                      <a:pt x="534" y="1600"/>
                    </a:lnTo>
                    <a:lnTo>
                      <a:pt x="449" y="1728"/>
                    </a:lnTo>
                    <a:lnTo>
                      <a:pt x="364" y="1878"/>
                    </a:lnTo>
                    <a:lnTo>
                      <a:pt x="289" y="2027"/>
                    </a:lnTo>
                    <a:lnTo>
                      <a:pt x="225" y="2176"/>
                    </a:lnTo>
                    <a:lnTo>
                      <a:pt x="172" y="2336"/>
                    </a:lnTo>
                    <a:lnTo>
                      <a:pt x="118" y="2496"/>
                    </a:lnTo>
                    <a:lnTo>
                      <a:pt x="76" y="2656"/>
                    </a:lnTo>
                    <a:lnTo>
                      <a:pt x="44" y="2827"/>
                    </a:lnTo>
                    <a:lnTo>
                      <a:pt x="22" y="3008"/>
                    </a:lnTo>
                    <a:lnTo>
                      <a:pt x="12" y="3179"/>
                    </a:lnTo>
                    <a:lnTo>
                      <a:pt x="1" y="3371"/>
                    </a:lnTo>
                    <a:lnTo>
                      <a:pt x="12" y="3552"/>
                    </a:lnTo>
                    <a:lnTo>
                      <a:pt x="22" y="3744"/>
                    </a:lnTo>
                    <a:lnTo>
                      <a:pt x="54" y="3936"/>
                    </a:lnTo>
                    <a:lnTo>
                      <a:pt x="86" y="4128"/>
                    </a:lnTo>
                    <a:lnTo>
                      <a:pt x="140" y="4331"/>
                    </a:lnTo>
                    <a:lnTo>
                      <a:pt x="193" y="4534"/>
                    </a:lnTo>
                    <a:lnTo>
                      <a:pt x="268" y="4747"/>
                    </a:lnTo>
                    <a:lnTo>
                      <a:pt x="3063" y="11884"/>
                    </a:lnTo>
                    <a:lnTo>
                      <a:pt x="3063" y="11884"/>
                    </a:lnTo>
                    <a:lnTo>
                      <a:pt x="3148" y="12086"/>
                    </a:lnTo>
                    <a:lnTo>
                      <a:pt x="3244" y="12278"/>
                    </a:lnTo>
                    <a:lnTo>
                      <a:pt x="3340" y="12460"/>
                    </a:lnTo>
                    <a:lnTo>
                      <a:pt x="3447" y="12630"/>
                    </a:lnTo>
                    <a:lnTo>
                      <a:pt x="3564" y="12790"/>
                    </a:lnTo>
                    <a:lnTo>
                      <a:pt x="3681" y="12940"/>
                    </a:lnTo>
                    <a:lnTo>
                      <a:pt x="3799" y="13078"/>
                    </a:lnTo>
                    <a:lnTo>
                      <a:pt x="3927" y="13217"/>
                    </a:lnTo>
                    <a:lnTo>
                      <a:pt x="4065" y="13334"/>
                    </a:lnTo>
                    <a:lnTo>
                      <a:pt x="4193" y="13441"/>
                    </a:lnTo>
                    <a:lnTo>
                      <a:pt x="4332" y="13548"/>
                    </a:lnTo>
                    <a:lnTo>
                      <a:pt x="4481" y="13644"/>
                    </a:lnTo>
                    <a:lnTo>
                      <a:pt x="4631" y="13729"/>
                    </a:lnTo>
                    <a:lnTo>
                      <a:pt x="4780" y="13804"/>
                    </a:lnTo>
                    <a:lnTo>
                      <a:pt x="4929" y="13868"/>
                    </a:lnTo>
                    <a:lnTo>
                      <a:pt x="5079" y="13932"/>
                    </a:lnTo>
                    <a:lnTo>
                      <a:pt x="5239" y="13974"/>
                    </a:lnTo>
                    <a:lnTo>
                      <a:pt x="5399" y="14017"/>
                    </a:lnTo>
                    <a:lnTo>
                      <a:pt x="5559" y="14049"/>
                    </a:lnTo>
                    <a:lnTo>
                      <a:pt x="5719" y="14081"/>
                    </a:lnTo>
                    <a:lnTo>
                      <a:pt x="5879" y="14092"/>
                    </a:lnTo>
                    <a:lnTo>
                      <a:pt x="6039" y="14102"/>
                    </a:lnTo>
                    <a:lnTo>
                      <a:pt x="6209" y="14113"/>
                    </a:lnTo>
                    <a:lnTo>
                      <a:pt x="6369" y="14102"/>
                    </a:lnTo>
                    <a:lnTo>
                      <a:pt x="6529" y="14092"/>
                    </a:lnTo>
                    <a:lnTo>
                      <a:pt x="6689" y="14070"/>
                    </a:lnTo>
                    <a:lnTo>
                      <a:pt x="6860" y="14038"/>
                    </a:lnTo>
                    <a:lnTo>
                      <a:pt x="7020" y="14006"/>
                    </a:lnTo>
                    <a:lnTo>
                      <a:pt x="7169" y="13964"/>
                    </a:lnTo>
                    <a:lnTo>
                      <a:pt x="7329" y="13921"/>
                    </a:lnTo>
                    <a:lnTo>
                      <a:pt x="7489" y="13868"/>
                    </a:lnTo>
                    <a:lnTo>
                      <a:pt x="7639" y="13804"/>
                    </a:lnTo>
                    <a:lnTo>
                      <a:pt x="7788" y="13740"/>
                    </a:lnTo>
                    <a:lnTo>
                      <a:pt x="7937" y="13665"/>
                    </a:lnTo>
                    <a:lnTo>
                      <a:pt x="8076" y="13590"/>
                    </a:lnTo>
                    <a:lnTo>
                      <a:pt x="8225" y="13505"/>
                    </a:lnTo>
                    <a:lnTo>
                      <a:pt x="8354" y="13409"/>
                    </a:lnTo>
                    <a:lnTo>
                      <a:pt x="8492" y="13313"/>
                    </a:lnTo>
                    <a:lnTo>
                      <a:pt x="8620" y="13217"/>
                    </a:lnTo>
                    <a:lnTo>
                      <a:pt x="8748" y="13100"/>
                    </a:lnTo>
                    <a:lnTo>
                      <a:pt x="8866" y="12993"/>
                    </a:lnTo>
                    <a:lnTo>
                      <a:pt x="8972" y="12876"/>
                    </a:lnTo>
                    <a:lnTo>
                      <a:pt x="9090" y="12748"/>
                    </a:lnTo>
                    <a:lnTo>
                      <a:pt x="9186" y="12620"/>
                    </a:lnTo>
                    <a:lnTo>
                      <a:pt x="9282" y="12492"/>
                    </a:lnTo>
                    <a:lnTo>
                      <a:pt x="9378" y="12353"/>
                    </a:lnTo>
                    <a:lnTo>
                      <a:pt x="9452" y="12214"/>
                    </a:lnTo>
                    <a:lnTo>
                      <a:pt x="9538" y="12065"/>
                    </a:lnTo>
                    <a:lnTo>
                      <a:pt x="9602" y="11916"/>
                    </a:lnTo>
                    <a:lnTo>
                      <a:pt x="9666" y="11766"/>
                    </a:lnTo>
                    <a:lnTo>
                      <a:pt x="9719" y="11606"/>
                    </a:lnTo>
                    <a:lnTo>
                      <a:pt x="9762" y="11446"/>
                    </a:lnTo>
                    <a:lnTo>
                      <a:pt x="9804" y="11276"/>
                    </a:lnTo>
                    <a:lnTo>
                      <a:pt x="9826" y="11105"/>
                    </a:lnTo>
                    <a:lnTo>
                      <a:pt x="9847" y="10934"/>
                    </a:lnTo>
                    <a:lnTo>
                      <a:pt x="9858" y="10764"/>
                    </a:lnTo>
                    <a:lnTo>
                      <a:pt x="9858" y="10582"/>
                    </a:lnTo>
                    <a:lnTo>
                      <a:pt x="9847" y="10401"/>
                    </a:lnTo>
                    <a:lnTo>
                      <a:pt x="9826" y="10220"/>
                    </a:lnTo>
                    <a:lnTo>
                      <a:pt x="9794" y="10028"/>
                    </a:lnTo>
                    <a:lnTo>
                      <a:pt x="9762" y="9836"/>
                    </a:lnTo>
                    <a:lnTo>
                      <a:pt x="9708" y="9644"/>
                    </a:lnTo>
                    <a:lnTo>
                      <a:pt x="9644" y="9451"/>
                    </a:lnTo>
                    <a:lnTo>
                      <a:pt x="9570" y="9259"/>
                    </a:lnTo>
                    <a:lnTo>
                      <a:pt x="9570" y="9259"/>
                    </a:lnTo>
                    <a:lnTo>
                      <a:pt x="6828" y="2262"/>
                    </a:lnTo>
                    <a:lnTo>
                      <a:pt x="6828" y="2262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9"/>
              <p:cNvSpPr/>
              <p:nvPr/>
            </p:nvSpPr>
            <p:spPr>
              <a:xfrm>
                <a:off x="4612425" y="4596000"/>
                <a:ext cx="1011550" cy="880875"/>
              </a:xfrm>
              <a:custGeom>
                <a:avLst/>
                <a:gdLst/>
                <a:ahLst/>
                <a:cxnLst/>
                <a:rect l="l" t="t" r="r" b="b"/>
                <a:pathLst>
                  <a:path w="40462" h="35235" extrusionOk="0">
                    <a:moveTo>
                      <a:pt x="40462" y="35235"/>
                    </a:moveTo>
                    <a:lnTo>
                      <a:pt x="27639" y="1"/>
                    </a:lnTo>
                    <a:lnTo>
                      <a:pt x="27639" y="1"/>
                    </a:lnTo>
                    <a:lnTo>
                      <a:pt x="26711" y="193"/>
                    </a:lnTo>
                    <a:lnTo>
                      <a:pt x="25794" y="395"/>
                    </a:lnTo>
                    <a:lnTo>
                      <a:pt x="24877" y="609"/>
                    </a:lnTo>
                    <a:lnTo>
                      <a:pt x="23959" y="822"/>
                    </a:lnTo>
                    <a:lnTo>
                      <a:pt x="23053" y="1046"/>
                    </a:lnTo>
                    <a:lnTo>
                      <a:pt x="22146" y="1281"/>
                    </a:lnTo>
                    <a:lnTo>
                      <a:pt x="21250" y="1515"/>
                    </a:lnTo>
                    <a:lnTo>
                      <a:pt x="20354" y="1761"/>
                    </a:lnTo>
                    <a:lnTo>
                      <a:pt x="19458" y="2017"/>
                    </a:lnTo>
                    <a:lnTo>
                      <a:pt x="18562" y="2283"/>
                    </a:lnTo>
                    <a:lnTo>
                      <a:pt x="17676" y="2550"/>
                    </a:lnTo>
                    <a:lnTo>
                      <a:pt x="16801" y="2828"/>
                    </a:lnTo>
                    <a:lnTo>
                      <a:pt x="15927" y="3116"/>
                    </a:lnTo>
                    <a:lnTo>
                      <a:pt x="15052" y="3414"/>
                    </a:lnTo>
                    <a:lnTo>
                      <a:pt x="14177" y="3713"/>
                    </a:lnTo>
                    <a:lnTo>
                      <a:pt x="13313" y="4022"/>
                    </a:lnTo>
                    <a:lnTo>
                      <a:pt x="12449" y="4342"/>
                    </a:lnTo>
                    <a:lnTo>
                      <a:pt x="11596" y="4662"/>
                    </a:lnTo>
                    <a:lnTo>
                      <a:pt x="10732" y="5004"/>
                    </a:lnTo>
                    <a:lnTo>
                      <a:pt x="9889" y="5345"/>
                    </a:lnTo>
                    <a:lnTo>
                      <a:pt x="9036" y="5686"/>
                    </a:lnTo>
                    <a:lnTo>
                      <a:pt x="8193" y="6049"/>
                    </a:lnTo>
                    <a:lnTo>
                      <a:pt x="7361" y="6412"/>
                    </a:lnTo>
                    <a:lnTo>
                      <a:pt x="6529" y="6785"/>
                    </a:lnTo>
                    <a:lnTo>
                      <a:pt x="5697" y="7169"/>
                    </a:lnTo>
                    <a:lnTo>
                      <a:pt x="4865" y="7553"/>
                    </a:lnTo>
                    <a:lnTo>
                      <a:pt x="4043" y="7948"/>
                    </a:lnTo>
                    <a:lnTo>
                      <a:pt x="3233" y="8353"/>
                    </a:lnTo>
                    <a:lnTo>
                      <a:pt x="2411" y="8769"/>
                    </a:lnTo>
                    <a:lnTo>
                      <a:pt x="1601" y="9196"/>
                    </a:lnTo>
                    <a:lnTo>
                      <a:pt x="801" y="9623"/>
                    </a:lnTo>
                    <a:lnTo>
                      <a:pt x="0" y="10060"/>
                    </a:lnTo>
                    <a:lnTo>
                      <a:pt x="9153" y="35235"/>
                    </a:lnTo>
                    <a:lnTo>
                      <a:pt x="40462" y="352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9"/>
              <p:cNvSpPr/>
              <p:nvPr/>
            </p:nvSpPr>
            <p:spPr>
              <a:xfrm>
                <a:off x="2452825" y="4233050"/>
                <a:ext cx="709925" cy="827000"/>
              </a:xfrm>
              <a:custGeom>
                <a:avLst/>
                <a:gdLst/>
                <a:ahLst/>
                <a:cxnLst/>
                <a:rect l="l" t="t" r="r" b="b"/>
                <a:pathLst>
                  <a:path w="28397" h="33080" extrusionOk="0">
                    <a:moveTo>
                      <a:pt x="9644" y="0"/>
                    </a:moveTo>
                    <a:lnTo>
                      <a:pt x="28397" y="6902"/>
                    </a:lnTo>
                    <a:lnTo>
                      <a:pt x="18754" y="33080"/>
                    </a:lnTo>
                    <a:lnTo>
                      <a:pt x="1" y="26167"/>
                    </a:lnTo>
                    <a:lnTo>
                      <a:pt x="9644" y="0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9"/>
              <p:cNvSpPr/>
              <p:nvPr/>
            </p:nvSpPr>
            <p:spPr>
              <a:xfrm>
                <a:off x="2589375" y="3142575"/>
                <a:ext cx="1148625" cy="1403050"/>
              </a:xfrm>
              <a:custGeom>
                <a:avLst/>
                <a:gdLst/>
                <a:ahLst/>
                <a:cxnLst/>
                <a:rect l="l" t="t" r="r" b="b"/>
                <a:pathLst>
                  <a:path w="45945" h="56122" extrusionOk="0">
                    <a:moveTo>
                      <a:pt x="30967" y="32771"/>
                    </a:moveTo>
                    <a:lnTo>
                      <a:pt x="30967" y="32771"/>
                    </a:lnTo>
                    <a:lnTo>
                      <a:pt x="30295" y="34520"/>
                    </a:lnTo>
                    <a:lnTo>
                      <a:pt x="29570" y="36451"/>
                    </a:lnTo>
                    <a:lnTo>
                      <a:pt x="27927" y="40867"/>
                    </a:lnTo>
                    <a:lnTo>
                      <a:pt x="37784" y="33475"/>
                    </a:lnTo>
                    <a:lnTo>
                      <a:pt x="37784" y="33475"/>
                    </a:lnTo>
                    <a:lnTo>
                      <a:pt x="37987" y="33336"/>
                    </a:lnTo>
                    <a:lnTo>
                      <a:pt x="38179" y="33197"/>
                    </a:lnTo>
                    <a:lnTo>
                      <a:pt x="38371" y="33080"/>
                    </a:lnTo>
                    <a:lnTo>
                      <a:pt x="38563" y="32963"/>
                    </a:lnTo>
                    <a:lnTo>
                      <a:pt x="38744" y="32856"/>
                    </a:lnTo>
                    <a:lnTo>
                      <a:pt x="38936" y="32760"/>
                    </a:lnTo>
                    <a:lnTo>
                      <a:pt x="39117" y="32675"/>
                    </a:lnTo>
                    <a:lnTo>
                      <a:pt x="39299" y="32589"/>
                    </a:lnTo>
                    <a:lnTo>
                      <a:pt x="39480" y="32515"/>
                    </a:lnTo>
                    <a:lnTo>
                      <a:pt x="39661" y="32451"/>
                    </a:lnTo>
                    <a:lnTo>
                      <a:pt x="39843" y="32397"/>
                    </a:lnTo>
                    <a:lnTo>
                      <a:pt x="40024" y="32355"/>
                    </a:lnTo>
                    <a:lnTo>
                      <a:pt x="40195" y="32312"/>
                    </a:lnTo>
                    <a:lnTo>
                      <a:pt x="40365" y="32280"/>
                    </a:lnTo>
                    <a:lnTo>
                      <a:pt x="40536" y="32248"/>
                    </a:lnTo>
                    <a:lnTo>
                      <a:pt x="40707" y="32227"/>
                    </a:lnTo>
                    <a:lnTo>
                      <a:pt x="40877" y="32216"/>
                    </a:lnTo>
                    <a:lnTo>
                      <a:pt x="41037" y="32216"/>
                    </a:lnTo>
                    <a:lnTo>
                      <a:pt x="41368" y="32216"/>
                    </a:lnTo>
                    <a:lnTo>
                      <a:pt x="41677" y="32248"/>
                    </a:lnTo>
                    <a:lnTo>
                      <a:pt x="41987" y="32301"/>
                    </a:lnTo>
                    <a:lnTo>
                      <a:pt x="42285" y="32376"/>
                    </a:lnTo>
                    <a:lnTo>
                      <a:pt x="42573" y="32483"/>
                    </a:lnTo>
                    <a:lnTo>
                      <a:pt x="42851" y="32589"/>
                    </a:lnTo>
                    <a:lnTo>
                      <a:pt x="43128" y="32728"/>
                    </a:lnTo>
                    <a:lnTo>
                      <a:pt x="43384" y="32877"/>
                    </a:lnTo>
                    <a:lnTo>
                      <a:pt x="43640" y="33037"/>
                    </a:lnTo>
                    <a:lnTo>
                      <a:pt x="43875" y="33219"/>
                    </a:lnTo>
                    <a:lnTo>
                      <a:pt x="44110" y="33411"/>
                    </a:lnTo>
                    <a:lnTo>
                      <a:pt x="44323" y="33613"/>
                    </a:lnTo>
                    <a:lnTo>
                      <a:pt x="44536" y="33816"/>
                    </a:lnTo>
                    <a:lnTo>
                      <a:pt x="44728" y="34040"/>
                    </a:lnTo>
                    <a:lnTo>
                      <a:pt x="44920" y="34264"/>
                    </a:lnTo>
                    <a:lnTo>
                      <a:pt x="45091" y="34499"/>
                    </a:lnTo>
                    <a:lnTo>
                      <a:pt x="45251" y="34733"/>
                    </a:lnTo>
                    <a:lnTo>
                      <a:pt x="45400" y="34968"/>
                    </a:lnTo>
                    <a:lnTo>
                      <a:pt x="45539" y="35203"/>
                    </a:lnTo>
                    <a:lnTo>
                      <a:pt x="45656" y="35437"/>
                    </a:lnTo>
                    <a:lnTo>
                      <a:pt x="45774" y="35672"/>
                    </a:lnTo>
                    <a:lnTo>
                      <a:pt x="45870" y="35907"/>
                    </a:lnTo>
                    <a:lnTo>
                      <a:pt x="45944" y="36142"/>
                    </a:lnTo>
                    <a:lnTo>
                      <a:pt x="25154" y="54287"/>
                    </a:lnTo>
                    <a:lnTo>
                      <a:pt x="25154" y="54287"/>
                    </a:lnTo>
                    <a:lnTo>
                      <a:pt x="24866" y="54521"/>
                    </a:lnTo>
                    <a:lnTo>
                      <a:pt x="24578" y="54724"/>
                    </a:lnTo>
                    <a:lnTo>
                      <a:pt x="24258" y="54927"/>
                    </a:lnTo>
                    <a:lnTo>
                      <a:pt x="23938" y="55108"/>
                    </a:lnTo>
                    <a:lnTo>
                      <a:pt x="23596" y="55268"/>
                    </a:lnTo>
                    <a:lnTo>
                      <a:pt x="23244" y="55417"/>
                    </a:lnTo>
                    <a:lnTo>
                      <a:pt x="22871" y="55556"/>
                    </a:lnTo>
                    <a:lnTo>
                      <a:pt x="22498" y="55673"/>
                    </a:lnTo>
                    <a:lnTo>
                      <a:pt x="22103" y="55780"/>
                    </a:lnTo>
                    <a:lnTo>
                      <a:pt x="21698" y="55866"/>
                    </a:lnTo>
                    <a:lnTo>
                      <a:pt x="21292" y="55940"/>
                    </a:lnTo>
                    <a:lnTo>
                      <a:pt x="20865" y="56004"/>
                    </a:lnTo>
                    <a:lnTo>
                      <a:pt x="20439" y="56058"/>
                    </a:lnTo>
                    <a:lnTo>
                      <a:pt x="20001" y="56090"/>
                    </a:lnTo>
                    <a:lnTo>
                      <a:pt x="19553" y="56111"/>
                    </a:lnTo>
                    <a:lnTo>
                      <a:pt x="19095" y="56122"/>
                    </a:lnTo>
                    <a:lnTo>
                      <a:pt x="18636" y="56122"/>
                    </a:lnTo>
                    <a:lnTo>
                      <a:pt x="18177" y="56111"/>
                    </a:lnTo>
                    <a:lnTo>
                      <a:pt x="17708" y="56079"/>
                    </a:lnTo>
                    <a:lnTo>
                      <a:pt x="17228" y="56047"/>
                    </a:lnTo>
                    <a:lnTo>
                      <a:pt x="16748" y="55994"/>
                    </a:lnTo>
                    <a:lnTo>
                      <a:pt x="16268" y="55930"/>
                    </a:lnTo>
                    <a:lnTo>
                      <a:pt x="15788" y="55866"/>
                    </a:lnTo>
                    <a:lnTo>
                      <a:pt x="15297" y="55780"/>
                    </a:lnTo>
                    <a:lnTo>
                      <a:pt x="14817" y="55695"/>
                    </a:lnTo>
                    <a:lnTo>
                      <a:pt x="14326" y="55588"/>
                    </a:lnTo>
                    <a:lnTo>
                      <a:pt x="13846" y="55481"/>
                    </a:lnTo>
                    <a:lnTo>
                      <a:pt x="13356" y="55353"/>
                    </a:lnTo>
                    <a:lnTo>
                      <a:pt x="12876" y="55225"/>
                    </a:lnTo>
                    <a:lnTo>
                      <a:pt x="12396" y="55087"/>
                    </a:lnTo>
                    <a:lnTo>
                      <a:pt x="11916" y="54937"/>
                    </a:lnTo>
                    <a:lnTo>
                      <a:pt x="11436" y="54788"/>
                    </a:lnTo>
                    <a:lnTo>
                      <a:pt x="11436" y="54788"/>
                    </a:lnTo>
                    <a:lnTo>
                      <a:pt x="10956" y="54617"/>
                    </a:lnTo>
                    <a:lnTo>
                      <a:pt x="10475" y="54436"/>
                    </a:lnTo>
                    <a:lnTo>
                      <a:pt x="10017" y="54255"/>
                    </a:lnTo>
                    <a:lnTo>
                      <a:pt x="9558" y="54063"/>
                    </a:lnTo>
                    <a:lnTo>
                      <a:pt x="9110" y="53860"/>
                    </a:lnTo>
                    <a:lnTo>
                      <a:pt x="8683" y="53657"/>
                    </a:lnTo>
                    <a:lnTo>
                      <a:pt x="8257" y="53433"/>
                    </a:lnTo>
                    <a:lnTo>
                      <a:pt x="7841" y="53209"/>
                    </a:lnTo>
                    <a:lnTo>
                      <a:pt x="7435" y="52975"/>
                    </a:lnTo>
                    <a:lnTo>
                      <a:pt x="7041" y="52740"/>
                    </a:lnTo>
                    <a:lnTo>
                      <a:pt x="6657" y="52484"/>
                    </a:lnTo>
                    <a:lnTo>
                      <a:pt x="6283" y="52228"/>
                    </a:lnTo>
                    <a:lnTo>
                      <a:pt x="5921" y="51961"/>
                    </a:lnTo>
                    <a:lnTo>
                      <a:pt x="5558" y="51695"/>
                    </a:lnTo>
                    <a:lnTo>
                      <a:pt x="5217" y="51407"/>
                    </a:lnTo>
                    <a:lnTo>
                      <a:pt x="4886" y="51119"/>
                    </a:lnTo>
                    <a:lnTo>
                      <a:pt x="4566" y="50820"/>
                    </a:lnTo>
                    <a:lnTo>
                      <a:pt x="4256" y="50510"/>
                    </a:lnTo>
                    <a:lnTo>
                      <a:pt x="3947" y="50201"/>
                    </a:lnTo>
                    <a:lnTo>
                      <a:pt x="3659" y="49881"/>
                    </a:lnTo>
                    <a:lnTo>
                      <a:pt x="3382" y="49550"/>
                    </a:lnTo>
                    <a:lnTo>
                      <a:pt x="3115" y="49209"/>
                    </a:lnTo>
                    <a:lnTo>
                      <a:pt x="2848" y="48868"/>
                    </a:lnTo>
                    <a:lnTo>
                      <a:pt x="2603" y="48516"/>
                    </a:lnTo>
                    <a:lnTo>
                      <a:pt x="2368" y="48153"/>
                    </a:lnTo>
                    <a:lnTo>
                      <a:pt x="2144" y="47790"/>
                    </a:lnTo>
                    <a:lnTo>
                      <a:pt x="1931" y="47406"/>
                    </a:lnTo>
                    <a:lnTo>
                      <a:pt x="1728" y="47022"/>
                    </a:lnTo>
                    <a:lnTo>
                      <a:pt x="1536" y="46628"/>
                    </a:lnTo>
                    <a:lnTo>
                      <a:pt x="1355" y="46233"/>
                    </a:lnTo>
                    <a:lnTo>
                      <a:pt x="1184" y="45827"/>
                    </a:lnTo>
                    <a:lnTo>
                      <a:pt x="1024" y="45411"/>
                    </a:lnTo>
                    <a:lnTo>
                      <a:pt x="875" y="44985"/>
                    </a:lnTo>
                    <a:lnTo>
                      <a:pt x="736" y="44547"/>
                    </a:lnTo>
                    <a:lnTo>
                      <a:pt x="608" y="44110"/>
                    </a:lnTo>
                    <a:lnTo>
                      <a:pt x="502" y="43662"/>
                    </a:lnTo>
                    <a:lnTo>
                      <a:pt x="395" y="43203"/>
                    </a:lnTo>
                    <a:lnTo>
                      <a:pt x="310" y="42745"/>
                    </a:lnTo>
                    <a:lnTo>
                      <a:pt x="224" y="42275"/>
                    </a:lnTo>
                    <a:lnTo>
                      <a:pt x="160" y="41795"/>
                    </a:lnTo>
                    <a:lnTo>
                      <a:pt x="107" y="41305"/>
                    </a:lnTo>
                    <a:lnTo>
                      <a:pt x="64" y="40814"/>
                    </a:lnTo>
                    <a:lnTo>
                      <a:pt x="32" y="40312"/>
                    </a:lnTo>
                    <a:lnTo>
                      <a:pt x="11" y="39800"/>
                    </a:lnTo>
                    <a:lnTo>
                      <a:pt x="0" y="39288"/>
                    </a:lnTo>
                    <a:lnTo>
                      <a:pt x="11" y="38755"/>
                    </a:lnTo>
                    <a:lnTo>
                      <a:pt x="22" y="38222"/>
                    </a:lnTo>
                    <a:lnTo>
                      <a:pt x="54" y="37688"/>
                    </a:lnTo>
                    <a:lnTo>
                      <a:pt x="96" y="37134"/>
                    </a:lnTo>
                    <a:lnTo>
                      <a:pt x="150" y="36579"/>
                    </a:lnTo>
                    <a:lnTo>
                      <a:pt x="214" y="36014"/>
                    </a:lnTo>
                    <a:lnTo>
                      <a:pt x="288" y="35448"/>
                    </a:lnTo>
                    <a:lnTo>
                      <a:pt x="384" y="34861"/>
                    </a:lnTo>
                    <a:lnTo>
                      <a:pt x="480" y="34275"/>
                    </a:lnTo>
                    <a:lnTo>
                      <a:pt x="598" y="33677"/>
                    </a:lnTo>
                    <a:lnTo>
                      <a:pt x="726" y="33080"/>
                    </a:lnTo>
                    <a:lnTo>
                      <a:pt x="864" y="32472"/>
                    </a:lnTo>
                    <a:lnTo>
                      <a:pt x="1014" y="31853"/>
                    </a:lnTo>
                    <a:lnTo>
                      <a:pt x="1184" y="31224"/>
                    </a:lnTo>
                    <a:lnTo>
                      <a:pt x="1355" y="30594"/>
                    </a:lnTo>
                    <a:lnTo>
                      <a:pt x="1547" y="29954"/>
                    </a:lnTo>
                    <a:lnTo>
                      <a:pt x="1750" y="29304"/>
                    </a:lnTo>
                    <a:lnTo>
                      <a:pt x="1963" y="28642"/>
                    </a:lnTo>
                    <a:lnTo>
                      <a:pt x="2198" y="27981"/>
                    </a:lnTo>
                    <a:lnTo>
                      <a:pt x="3915" y="16258"/>
                    </a:lnTo>
                    <a:lnTo>
                      <a:pt x="3915" y="16258"/>
                    </a:lnTo>
                    <a:lnTo>
                      <a:pt x="3958" y="16034"/>
                    </a:lnTo>
                    <a:lnTo>
                      <a:pt x="4000" y="15820"/>
                    </a:lnTo>
                    <a:lnTo>
                      <a:pt x="4064" y="15607"/>
                    </a:lnTo>
                    <a:lnTo>
                      <a:pt x="4128" y="15404"/>
                    </a:lnTo>
                    <a:lnTo>
                      <a:pt x="4203" y="15212"/>
                    </a:lnTo>
                    <a:lnTo>
                      <a:pt x="4278" y="15031"/>
                    </a:lnTo>
                    <a:lnTo>
                      <a:pt x="4363" y="14860"/>
                    </a:lnTo>
                    <a:lnTo>
                      <a:pt x="4459" y="14689"/>
                    </a:lnTo>
                    <a:lnTo>
                      <a:pt x="4566" y="14529"/>
                    </a:lnTo>
                    <a:lnTo>
                      <a:pt x="4672" y="14380"/>
                    </a:lnTo>
                    <a:lnTo>
                      <a:pt x="4790" y="14241"/>
                    </a:lnTo>
                    <a:lnTo>
                      <a:pt x="4907" y="14113"/>
                    </a:lnTo>
                    <a:lnTo>
                      <a:pt x="5024" y="13985"/>
                    </a:lnTo>
                    <a:lnTo>
                      <a:pt x="5153" y="13868"/>
                    </a:lnTo>
                    <a:lnTo>
                      <a:pt x="5291" y="13761"/>
                    </a:lnTo>
                    <a:lnTo>
                      <a:pt x="5430" y="13665"/>
                    </a:lnTo>
                    <a:lnTo>
                      <a:pt x="5569" y="13569"/>
                    </a:lnTo>
                    <a:lnTo>
                      <a:pt x="5718" y="13484"/>
                    </a:lnTo>
                    <a:lnTo>
                      <a:pt x="5867" y="13409"/>
                    </a:lnTo>
                    <a:lnTo>
                      <a:pt x="6017" y="13345"/>
                    </a:lnTo>
                    <a:lnTo>
                      <a:pt x="6177" y="13281"/>
                    </a:lnTo>
                    <a:lnTo>
                      <a:pt x="6326" y="13228"/>
                    </a:lnTo>
                    <a:lnTo>
                      <a:pt x="6486" y="13185"/>
                    </a:lnTo>
                    <a:lnTo>
                      <a:pt x="6646" y="13153"/>
                    </a:lnTo>
                    <a:lnTo>
                      <a:pt x="6817" y="13121"/>
                    </a:lnTo>
                    <a:lnTo>
                      <a:pt x="6977" y="13100"/>
                    </a:lnTo>
                    <a:lnTo>
                      <a:pt x="7137" y="13089"/>
                    </a:lnTo>
                    <a:lnTo>
                      <a:pt x="7307" y="13079"/>
                    </a:lnTo>
                    <a:lnTo>
                      <a:pt x="7467" y="13079"/>
                    </a:lnTo>
                    <a:lnTo>
                      <a:pt x="7638" y="13089"/>
                    </a:lnTo>
                    <a:lnTo>
                      <a:pt x="7798" y="13100"/>
                    </a:lnTo>
                    <a:lnTo>
                      <a:pt x="7958" y="13132"/>
                    </a:lnTo>
                    <a:lnTo>
                      <a:pt x="8129" y="13164"/>
                    </a:lnTo>
                    <a:lnTo>
                      <a:pt x="8289" y="13196"/>
                    </a:lnTo>
                    <a:lnTo>
                      <a:pt x="8449" y="13239"/>
                    </a:lnTo>
                    <a:lnTo>
                      <a:pt x="8598" y="13292"/>
                    </a:lnTo>
                    <a:lnTo>
                      <a:pt x="8758" y="13356"/>
                    </a:lnTo>
                    <a:lnTo>
                      <a:pt x="8907" y="13420"/>
                    </a:lnTo>
                    <a:lnTo>
                      <a:pt x="9057" y="13495"/>
                    </a:lnTo>
                    <a:lnTo>
                      <a:pt x="9195" y="13569"/>
                    </a:lnTo>
                    <a:lnTo>
                      <a:pt x="9345" y="13655"/>
                    </a:lnTo>
                    <a:lnTo>
                      <a:pt x="9483" y="13751"/>
                    </a:lnTo>
                    <a:lnTo>
                      <a:pt x="9611" y="13857"/>
                    </a:lnTo>
                    <a:lnTo>
                      <a:pt x="9739" y="13964"/>
                    </a:lnTo>
                    <a:lnTo>
                      <a:pt x="9867" y="14071"/>
                    </a:lnTo>
                    <a:lnTo>
                      <a:pt x="9985" y="14199"/>
                    </a:lnTo>
                    <a:lnTo>
                      <a:pt x="10091" y="14316"/>
                    </a:lnTo>
                    <a:lnTo>
                      <a:pt x="10198" y="14455"/>
                    </a:lnTo>
                    <a:lnTo>
                      <a:pt x="10294" y="14593"/>
                    </a:lnTo>
                    <a:lnTo>
                      <a:pt x="10390" y="14743"/>
                    </a:lnTo>
                    <a:lnTo>
                      <a:pt x="10475" y="14892"/>
                    </a:lnTo>
                    <a:lnTo>
                      <a:pt x="10561" y="15052"/>
                    </a:lnTo>
                    <a:lnTo>
                      <a:pt x="10636" y="15223"/>
                    </a:lnTo>
                    <a:lnTo>
                      <a:pt x="10700" y="15393"/>
                    </a:lnTo>
                    <a:lnTo>
                      <a:pt x="10753" y="15564"/>
                    </a:lnTo>
                    <a:lnTo>
                      <a:pt x="10796" y="15745"/>
                    </a:lnTo>
                    <a:lnTo>
                      <a:pt x="10838" y="15938"/>
                    </a:lnTo>
                    <a:lnTo>
                      <a:pt x="10870" y="16140"/>
                    </a:lnTo>
                    <a:lnTo>
                      <a:pt x="10881" y="16332"/>
                    </a:lnTo>
                    <a:lnTo>
                      <a:pt x="10892" y="16546"/>
                    </a:lnTo>
                    <a:lnTo>
                      <a:pt x="10892" y="16759"/>
                    </a:lnTo>
                    <a:lnTo>
                      <a:pt x="10881" y="16972"/>
                    </a:lnTo>
                    <a:lnTo>
                      <a:pt x="10860" y="17207"/>
                    </a:lnTo>
                    <a:lnTo>
                      <a:pt x="10828" y="17431"/>
                    </a:lnTo>
                    <a:lnTo>
                      <a:pt x="10027" y="22327"/>
                    </a:lnTo>
                    <a:lnTo>
                      <a:pt x="10027" y="22327"/>
                    </a:lnTo>
                    <a:lnTo>
                      <a:pt x="10134" y="22263"/>
                    </a:lnTo>
                    <a:lnTo>
                      <a:pt x="10251" y="22210"/>
                    </a:lnTo>
                    <a:lnTo>
                      <a:pt x="10497" y="22103"/>
                    </a:lnTo>
                    <a:lnTo>
                      <a:pt x="10764" y="22007"/>
                    </a:lnTo>
                    <a:lnTo>
                      <a:pt x="11030" y="21922"/>
                    </a:lnTo>
                    <a:lnTo>
                      <a:pt x="13601" y="12481"/>
                    </a:lnTo>
                    <a:lnTo>
                      <a:pt x="13601" y="12481"/>
                    </a:lnTo>
                    <a:lnTo>
                      <a:pt x="13665" y="12257"/>
                    </a:lnTo>
                    <a:lnTo>
                      <a:pt x="13740" y="12044"/>
                    </a:lnTo>
                    <a:lnTo>
                      <a:pt x="13814" y="11841"/>
                    </a:lnTo>
                    <a:lnTo>
                      <a:pt x="13900" y="11649"/>
                    </a:lnTo>
                    <a:lnTo>
                      <a:pt x="13985" y="11468"/>
                    </a:lnTo>
                    <a:lnTo>
                      <a:pt x="14092" y="11297"/>
                    </a:lnTo>
                    <a:lnTo>
                      <a:pt x="14188" y="11137"/>
                    </a:lnTo>
                    <a:lnTo>
                      <a:pt x="14305" y="10977"/>
                    </a:lnTo>
                    <a:lnTo>
                      <a:pt x="14422" y="10838"/>
                    </a:lnTo>
                    <a:lnTo>
                      <a:pt x="14540" y="10700"/>
                    </a:lnTo>
                    <a:lnTo>
                      <a:pt x="14668" y="10582"/>
                    </a:lnTo>
                    <a:lnTo>
                      <a:pt x="14796" y="10465"/>
                    </a:lnTo>
                    <a:lnTo>
                      <a:pt x="14924" y="10358"/>
                    </a:lnTo>
                    <a:lnTo>
                      <a:pt x="15062" y="10262"/>
                    </a:lnTo>
                    <a:lnTo>
                      <a:pt x="15212" y="10177"/>
                    </a:lnTo>
                    <a:lnTo>
                      <a:pt x="15350" y="10092"/>
                    </a:lnTo>
                    <a:lnTo>
                      <a:pt x="15500" y="10028"/>
                    </a:lnTo>
                    <a:lnTo>
                      <a:pt x="15649" y="9964"/>
                    </a:lnTo>
                    <a:lnTo>
                      <a:pt x="15798" y="9910"/>
                    </a:lnTo>
                    <a:lnTo>
                      <a:pt x="15958" y="9868"/>
                    </a:lnTo>
                    <a:lnTo>
                      <a:pt x="16119" y="9825"/>
                    </a:lnTo>
                    <a:lnTo>
                      <a:pt x="16279" y="9793"/>
                    </a:lnTo>
                    <a:lnTo>
                      <a:pt x="16439" y="9772"/>
                    </a:lnTo>
                    <a:lnTo>
                      <a:pt x="16599" y="9761"/>
                    </a:lnTo>
                    <a:lnTo>
                      <a:pt x="16759" y="9750"/>
                    </a:lnTo>
                    <a:lnTo>
                      <a:pt x="16919" y="9750"/>
                    </a:lnTo>
                    <a:lnTo>
                      <a:pt x="17079" y="9761"/>
                    </a:lnTo>
                    <a:lnTo>
                      <a:pt x="17239" y="9782"/>
                    </a:lnTo>
                    <a:lnTo>
                      <a:pt x="17409" y="9804"/>
                    </a:lnTo>
                    <a:lnTo>
                      <a:pt x="17569" y="9836"/>
                    </a:lnTo>
                    <a:lnTo>
                      <a:pt x="17729" y="9868"/>
                    </a:lnTo>
                    <a:lnTo>
                      <a:pt x="17879" y="9910"/>
                    </a:lnTo>
                    <a:lnTo>
                      <a:pt x="18039" y="9964"/>
                    </a:lnTo>
                    <a:lnTo>
                      <a:pt x="18199" y="10017"/>
                    </a:lnTo>
                    <a:lnTo>
                      <a:pt x="18348" y="10081"/>
                    </a:lnTo>
                    <a:lnTo>
                      <a:pt x="18497" y="10156"/>
                    </a:lnTo>
                    <a:lnTo>
                      <a:pt x="18647" y="10230"/>
                    </a:lnTo>
                    <a:lnTo>
                      <a:pt x="18785" y="10305"/>
                    </a:lnTo>
                    <a:lnTo>
                      <a:pt x="18924" y="10390"/>
                    </a:lnTo>
                    <a:lnTo>
                      <a:pt x="19063" y="10486"/>
                    </a:lnTo>
                    <a:lnTo>
                      <a:pt x="19191" y="10582"/>
                    </a:lnTo>
                    <a:lnTo>
                      <a:pt x="19319" y="10689"/>
                    </a:lnTo>
                    <a:lnTo>
                      <a:pt x="19447" y="10796"/>
                    </a:lnTo>
                    <a:lnTo>
                      <a:pt x="19564" y="10913"/>
                    </a:lnTo>
                    <a:lnTo>
                      <a:pt x="19671" y="11031"/>
                    </a:lnTo>
                    <a:lnTo>
                      <a:pt x="19788" y="11159"/>
                    </a:lnTo>
                    <a:lnTo>
                      <a:pt x="19884" y="11287"/>
                    </a:lnTo>
                    <a:lnTo>
                      <a:pt x="19980" y="11415"/>
                    </a:lnTo>
                    <a:lnTo>
                      <a:pt x="20065" y="11553"/>
                    </a:lnTo>
                    <a:lnTo>
                      <a:pt x="20151" y="11703"/>
                    </a:lnTo>
                    <a:lnTo>
                      <a:pt x="20225" y="11841"/>
                    </a:lnTo>
                    <a:lnTo>
                      <a:pt x="20289" y="12001"/>
                    </a:lnTo>
                    <a:lnTo>
                      <a:pt x="20353" y="12151"/>
                    </a:lnTo>
                    <a:lnTo>
                      <a:pt x="20407" y="12311"/>
                    </a:lnTo>
                    <a:lnTo>
                      <a:pt x="20449" y="12471"/>
                    </a:lnTo>
                    <a:lnTo>
                      <a:pt x="20481" y="12641"/>
                    </a:lnTo>
                    <a:lnTo>
                      <a:pt x="20513" y="12812"/>
                    </a:lnTo>
                    <a:lnTo>
                      <a:pt x="20535" y="12983"/>
                    </a:lnTo>
                    <a:lnTo>
                      <a:pt x="20535" y="13164"/>
                    </a:lnTo>
                    <a:lnTo>
                      <a:pt x="20535" y="13345"/>
                    </a:lnTo>
                    <a:lnTo>
                      <a:pt x="20524" y="13527"/>
                    </a:lnTo>
                    <a:lnTo>
                      <a:pt x="20503" y="13708"/>
                    </a:lnTo>
                    <a:lnTo>
                      <a:pt x="20471" y="13900"/>
                    </a:lnTo>
                    <a:lnTo>
                      <a:pt x="20428" y="14092"/>
                    </a:lnTo>
                    <a:lnTo>
                      <a:pt x="18444" y="21965"/>
                    </a:lnTo>
                    <a:lnTo>
                      <a:pt x="18444" y="21965"/>
                    </a:lnTo>
                    <a:lnTo>
                      <a:pt x="18625" y="21997"/>
                    </a:lnTo>
                    <a:lnTo>
                      <a:pt x="18839" y="22061"/>
                    </a:lnTo>
                    <a:lnTo>
                      <a:pt x="19191" y="22178"/>
                    </a:lnTo>
                    <a:lnTo>
                      <a:pt x="22530" y="12407"/>
                    </a:lnTo>
                    <a:lnTo>
                      <a:pt x="22530" y="12407"/>
                    </a:lnTo>
                    <a:lnTo>
                      <a:pt x="22604" y="12204"/>
                    </a:lnTo>
                    <a:lnTo>
                      <a:pt x="22679" y="12023"/>
                    </a:lnTo>
                    <a:lnTo>
                      <a:pt x="22775" y="11831"/>
                    </a:lnTo>
                    <a:lnTo>
                      <a:pt x="22871" y="11660"/>
                    </a:lnTo>
                    <a:lnTo>
                      <a:pt x="22967" y="11500"/>
                    </a:lnTo>
                    <a:lnTo>
                      <a:pt x="23074" y="11351"/>
                    </a:lnTo>
                    <a:lnTo>
                      <a:pt x="23191" y="11201"/>
                    </a:lnTo>
                    <a:lnTo>
                      <a:pt x="23308" y="11063"/>
                    </a:lnTo>
                    <a:lnTo>
                      <a:pt x="23426" y="10935"/>
                    </a:lnTo>
                    <a:lnTo>
                      <a:pt x="23554" y="10817"/>
                    </a:lnTo>
                    <a:lnTo>
                      <a:pt x="23692" y="10710"/>
                    </a:lnTo>
                    <a:lnTo>
                      <a:pt x="23831" y="10614"/>
                    </a:lnTo>
                    <a:lnTo>
                      <a:pt x="23970" y="10518"/>
                    </a:lnTo>
                    <a:lnTo>
                      <a:pt x="24108" y="10444"/>
                    </a:lnTo>
                    <a:lnTo>
                      <a:pt x="24258" y="10369"/>
                    </a:lnTo>
                    <a:lnTo>
                      <a:pt x="24407" y="10294"/>
                    </a:lnTo>
                    <a:lnTo>
                      <a:pt x="24567" y="10241"/>
                    </a:lnTo>
                    <a:lnTo>
                      <a:pt x="24716" y="10188"/>
                    </a:lnTo>
                    <a:lnTo>
                      <a:pt x="24876" y="10145"/>
                    </a:lnTo>
                    <a:lnTo>
                      <a:pt x="25036" y="10113"/>
                    </a:lnTo>
                    <a:lnTo>
                      <a:pt x="25196" y="10092"/>
                    </a:lnTo>
                    <a:lnTo>
                      <a:pt x="25356" y="10070"/>
                    </a:lnTo>
                    <a:lnTo>
                      <a:pt x="25516" y="10060"/>
                    </a:lnTo>
                    <a:lnTo>
                      <a:pt x="25687" y="10049"/>
                    </a:lnTo>
                    <a:lnTo>
                      <a:pt x="25847" y="10060"/>
                    </a:lnTo>
                    <a:lnTo>
                      <a:pt x="26007" y="10060"/>
                    </a:lnTo>
                    <a:lnTo>
                      <a:pt x="26178" y="10081"/>
                    </a:lnTo>
                    <a:lnTo>
                      <a:pt x="26338" y="10102"/>
                    </a:lnTo>
                    <a:lnTo>
                      <a:pt x="26498" y="10134"/>
                    </a:lnTo>
                    <a:lnTo>
                      <a:pt x="26658" y="10177"/>
                    </a:lnTo>
                    <a:lnTo>
                      <a:pt x="26818" y="10220"/>
                    </a:lnTo>
                    <a:lnTo>
                      <a:pt x="26967" y="10273"/>
                    </a:lnTo>
                    <a:lnTo>
                      <a:pt x="27127" y="10326"/>
                    </a:lnTo>
                    <a:lnTo>
                      <a:pt x="27277" y="10390"/>
                    </a:lnTo>
                    <a:lnTo>
                      <a:pt x="27426" y="10465"/>
                    </a:lnTo>
                    <a:lnTo>
                      <a:pt x="27575" y="10540"/>
                    </a:lnTo>
                    <a:lnTo>
                      <a:pt x="27714" y="10625"/>
                    </a:lnTo>
                    <a:lnTo>
                      <a:pt x="27853" y="10710"/>
                    </a:lnTo>
                    <a:lnTo>
                      <a:pt x="27991" y="10806"/>
                    </a:lnTo>
                    <a:lnTo>
                      <a:pt x="28119" y="10902"/>
                    </a:lnTo>
                    <a:lnTo>
                      <a:pt x="28247" y="11009"/>
                    </a:lnTo>
                    <a:lnTo>
                      <a:pt x="28365" y="11116"/>
                    </a:lnTo>
                    <a:lnTo>
                      <a:pt x="28482" y="11233"/>
                    </a:lnTo>
                    <a:lnTo>
                      <a:pt x="28589" y="11351"/>
                    </a:lnTo>
                    <a:lnTo>
                      <a:pt x="28695" y="11479"/>
                    </a:lnTo>
                    <a:lnTo>
                      <a:pt x="28791" y="11617"/>
                    </a:lnTo>
                    <a:lnTo>
                      <a:pt x="28887" y="11745"/>
                    </a:lnTo>
                    <a:lnTo>
                      <a:pt x="28973" y="11884"/>
                    </a:lnTo>
                    <a:lnTo>
                      <a:pt x="29047" y="12033"/>
                    </a:lnTo>
                    <a:lnTo>
                      <a:pt x="29111" y="12183"/>
                    </a:lnTo>
                    <a:lnTo>
                      <a:pt x="29175" y="12343"/>
                    </a:lnTo>
                    <a:lnTo>
                      <a:pt x="29229" y="12503"/>
                    </a:lnTo>
                    <a:lnTo>
                      <a:pt x="29282" y="12663"/>
                    </a:lnTo>
                    <a:lnTo>
                      <a:pt x="29314" y="12833"/>
                    </a:lnTo>
                    <a:lnTo>
                      <a:pt x="29346" y="13004"/>
                    </a:lnTo>
                    <a:lnTo>
                      <a:pt x="29367" y="13175"/>
                    </a:lnTo>
                    <a:lnTo>
                      <a:pt x="29378" y="13356"/>
                    </a:lnTo>
                    <a:lnTo>
                      <a:pt x="29378" y="13537"/>
                    </a:lnTo>
                    <a:lnTo>
                      <a:pt x="29367" y="13729"/>
                    </a:lnTo>
                    <a:lnTo>
                      <a:pt x="29346" y="13921"/>
                    </a:lnTo>
                    <a:lnTo>
                      <a:pt x="29314" y="14113"/>
                    </a:lnTo>
                    <a:lnTo>
                      <a:pt x="29271" y="14305"/>
                    </a:lnTo>
                    <a:lnTo>
                      <a:pt x="29218" y="14508"/>
                    </a:lnTo>
                    <a:lnTo>
                      <a:pt x="29154" y="14711"/>
                    </a:lnTo>
                    <a:lnTo>
                      <a:pt x="25282" y="26018"/>
                    </a:lnTo>
                    <a:lnTo>
                      <a:pt x="25282" y="26018"/>
                    </a:lnTo>
                    <a:lnTo>
                      <a:pt x="25644" y="26424"/>
                    </a:lnTo>
                    <a:lnTo>
                      <a:pt x="25975" y="26840"/>
                    </a:lnTo>
                    <a:lnTo>
                      <a:pt x="36674" y="2027"/>
                    </a:lnTo>
                    <a:lnTo>
                      <a:pt x="36674" y="2027"/>
                    </a:lnTo>
                    <a:lnTo>
                      <a:pt x="36770" y="1846"/>
                    </a:lnTo>
                    <a:lnTo>
                      <a:pt x="36866" y="1665"/>
                    </a:lnTo>
                    <a:lnTo>
                      <a:pt x="36973" y="1494"/>
                    </a:lnTo>
                    <a:lnTo>
                      <a:pt x="37080" y="1334"/>
                    </a:lnTo>
                    <a:lnTo>
                      <a:pt x="37197" y="1185"/>
                    </a:lnTo>
                    <a:lnTo>
                      <a:pt x="37325" y="1046"/>
                    </a:lnTo>
                    <a:lnTo>
                      <a:pt x="37453" y="918"/>
                    </a:lnTo>
                    <a:lnTo>
                      <a:pt x="37581" y="790"/>
                    </a:lnTo>
                    <a:lnTo>
                      <a:pt x="37709" y="683"/>
                    </a:lnTo>
                    <a:lnTo>
                      <a:pt x="37859" y="576"/>
                    </a:lnTo>
                    <a:lnTo>
                      <a:pt x="37997" y="480"/>
                    </a:lnTo>
                    <a:lnTo>
                      <a:pt x="38147" y="395"/>
                    </a:lnTo>
                    <a:lnTo>
                      <a:pt x="38296" y="320"/>
                    </a:lnTo>
                    <a:lnTo>
                      <a:pt x="38445" y="256"/>
                    </a:lnTo>
                    <a:lnTo>
                      <a:pt x="38595" y="192"/>
                    </a:lnTo>
                    <a:lnTo>
                      <a:pt x="38755" y="139"/>
                    </a:lnTo>
                    <a:lnTo>
                      <a:pt x="38915" y="96"/>
                    </a:lnTo>
                    <a:lnTo>
                      <a:pt x="39075" y="64"/>
                    </a:lnTo>
                    <a:lnTo>
                      <a:pt x="39235" y="32"/>
                    </a:lnTo>
                    <a:lnTo>
                      <a:pt x="39395" y="11"/>
                    </a:lnTo>
                    <a:lnTo>
                      <a:pt x="39565" y="0"/>
                    </a:lnTo>
                    <a:lnTo>
                      <a:pt x="39725" y="0"/>
                    </a:lnTo>
                    <a:lnTo>
                      <a:pt x="39885" y="0"/>
                    </a:lnTo>
                    <a:lnTo>
                      <a:pt x="40056" y="11"/>
                    </a:lnTo>
                    <a:lnTo>
                      <a:pt x="40216" y="32"/>
                    </a:lnTo>
                    <a:lnTo>
                      <a:pt x="40376" y="54"/>
                    </a:lnTo>
                    <a:lnTo>
                      <a:pt x="40536" y="86"/>
                    </a:lnTo>
                    <a:lnTo>
                      <a:pt x="40696" y="128"/>
                    </a:lnTo>
                    <a:lnTo>
                      <a:pt x="40856" y="171"/>
                    </a:lnTo>
                    <a:lnTo>
                      <a:pt x="41016" y="224"/>
                    </a:lnTo>
                    <a:lnTo>
                      <a:pt x="41165" y="278"/>
                    </a:lnTo>
                    <a:lnTo>
                      <a:pt x="41315" y="342"/>
                    </a:lnTo>
                    <a:lnTo>
                      <a:pt x="41464" y="416"/>
                    </a:lnTo>
                    <a:lnTo>
                      <a:pt x="41613" y="491"/>
                    </a:lnTo>
                    <a:lnTo>
                      <a:pt x="41752" y="576"/>
                    </a:lnTo>
                    <a:lnTo>
                      <a:pt x="41891" y="662"/>
                    </a:lnTo>
                    <a:lnTo>
                      <a:pt x="42029" y="758"/>
                    </a:lnTo>
                    <a:lnTo>
                      <a:pt x="42157" y="854"/>
                    </a:lnTo>
                    <a:lnTo>
                      <a:pt x="42285" y="960"/>
                    </a:lnTo>
                    <a:lnTo>
                      <a:pt x="42403" y="1078"/>
                    </a:lnTo>
                    <a:lnTo>
                      <a:pt x="42520" y="1185"/>
                    </a:lnTo>
                    <a:lnTo>
                      <a:pt x="42627" y="1313"/>
                    </a:lnTo>
                    <a:lnTo>
                      <a:pt x="42733" y="1441"/>
                    </a:lnTo>
                    <a:lnTo>
                      <a:pt x="42829" y="1569"/>
                    </a:lnTo>
                    <a:lnTo>
                      <a:pt x="42915" y="1697"/>
                    </a:lnTo>
                    <a:lnTo>
                      <a:pt x="43000" y="1846"/>
                    </a:lnTo>
                    <a:lnTo>
                      <a:pt x="43075" y="1985"/>
                    </a:lnTo>
                    <a:lnTo>
                      <a:pt x="43149" y="2134"/>
                    </a:lnTo>
                    <a:lnTo>
                      <a:pt x="43213" y="2283"/>
                    </a:lnTo>
                    <a:lnTo>
                      <a:pt x="43267" y="2443"/>
                    </a:lnTo>
                    <a:lnTo>
                      <a:pt x="43310" y="2603"/>
                    </a:lnTo>
                    <a:lnTo>
                      <a:pt x="43352" y="2774"/>
                    </a:lnTo>
                    <a:lnTo>
                      <a:pt x="43374" y="2934"/>
                    </a:lnTo>
                    <a:lnTo>
                      <a:pt x="43395" y="3115"/>
                    </a:lnTo>
                    <a:lnTo>
                      <a:pt x="43406" y="3286"/>
                    </a:lnTo>
                    <a:lnTo>
                      <a:pt x="43406" y="3467"/>
                    </a:lnTo>
                    <a:lnTo>
                      <a:pt x="43395" y="3649"/>
                    </a:lnTo>
                    <a:lnTo>
                      <a:pt x="43384" y="3830"/>
                    </a:lnTo>
                    <a:lnTo>
                      <a:pt x="43352" y="4022"/>
                    </a:lnTo>
                    <a:lnTo>
                      <a:pt x="43310" y="4214"/>
                    </a:lnTo>
                    <a:lnTo>
                      <a:pt x="43256" y="4406"/>
                    </a:lnTo>
                    <a:lnTo>
                      <a:pt x="43192" y="4598"/>
                    </a:lnTo>
                    <a:lnTo>
                      <a:pt x="43117" y="4801"/>
                    </a:lnTo>
                    <a:lnTo>
                      <a:pt x="43032" y="5003"/>
                    </a:lnTo>
                    <a:lnTo>
                      <a:pt x="30967" y="32771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9"/>
              <p:cNvSpPr/>
              <p:nvPr/>
            </p:nvSpPr>
            <p:spPr>
              <a:xfrm>
                <a:off x="2471225" y="4495200"/>
                <a:ext cx="640875" cy="389650"/>
              </a:xfrm>
              <a:custGeom>
                <a:avLst/>
                <a:gdLst/>
                <a:ahLst/>
                <a:cxnLst/>
                <a:rect l="l" t="t" r="r" b="b"/>
                <a:pathLst>
                  <a:path w="25635" h="15586" extrusionOk="0">
                    <a:moveTo>
                      <a:pt x="2625" y="0"/>
                    </a:moveTo>
                    <a:lnTo>
                      <a:pt x="2625" y="0"/>
                    </a:lnTo>
                    <a:lnTo>
                      <a:pt x="4182" y="406"/>
                    </a:lnTo>
                    <a:lnTo>
                      <a:pt x="5718" y="843"/>
                    </a:lnTo>
                    <a:lnTo>
                      <a:pt x="7244" y="1280"/>
                    </a:lnTo>
                    <a:lnTo>
                      <a:pt x="8748" y="1739"/>
                    </a:lnTo>
                    <a:lnTo>
                      <a:pt x="10241" y="2219"/>
                    </a:lnTo>
                    <a:lnTo>
                      <a:pt x="11724" y="2710"/>
                    </a:lnTo>
                    <a:lnTo>
                      <a:pt x="13185" y="3211"/>
                    </a:lnTo>
                    <a:lnTo>
                      <a:pt x="14636" y="3734"/>
                    </a:lnTo>
                    <a:lnTo>
                      <a:pt x="16066" y="4267"/>
                    </a:lnTo>
                    <a:lnTo>
                      <a:pt x="17474" y="4822"/>
                    </a:lnTo>
                    <a:lnTo>
                      <a:pt x="18882" y="5387"/>
                    </a:lnTo>
                    <a:lnTo>
                      <a:pt x="20258" y="5974"/>
                    </a:lnTo>
                    <a:lnTo>
                      <a:pt x="21634" y="6571"/>
                    </a:lnTo>
                    <a:lnTo>
                      <a:pt x="22978" y="7190"/>
                    </a:lnTo>
                    <a:lnTo>
                      <a:pt x="24311" y="7820"/>
                    </a:lnTo>
                    <a:lnTo>
                      <a:pt x="25634" y="8470"/>
                    </a:lnTo>
                    <a:lnTo>
                      <a:pt x="23021" y="15585"/>
                    </a:lnTo>
                    <a:lnTo>
                      <a:pt x="1" y="7105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9"/>
              <p:cNvSpPr/>
              <p:nvPr/>
            </p:nvSpPr>
            <p:spPr>
              <a:xfrm>
                <a:off x="2113600" y="4575475"/>
                <a:ext cx="1019025" cy="901400"/>
              </a:xfrm>
              <a:custGeom>
                <a:avLst/>
                <a:gdLst/>
                <a:ahLst/>
                <a:cxnLst/>
                <a:rect l="l" t="t" r="r" b="b"/>
                <a:pathLst>
                  <a:path w="40761" h="36056" extrusionOk="0">
                    <a:moveTo>
                      <a:pt x="31299" y="36056"/>
                    </a:moveTo>
                    <a:lnTo>
                      <a:pt x="40761" y="10060"/>
                    </a:lnTo>
                    <a:lnTo>
                      <a:pt x="40761" y="10060"/>
                    </a:lnTo>
                    <a:lnTo>
                      <a:pt x="40024" y="9654"/>
                    </a:lnTo>
                    <a:lnTo>
                      <a:pt x="39278" y="9260"/>
                    </a:lnTo>
                    <a:lnTo>
                      <a:pt x="38531" y="8876"/>
                    </a:lnTo>
                    <a:lnTo>
                      <a:pt x="37763" y="8491"/>
                    </a:lnTo>
                    <a:lnTo>
                      <a:pt x="36995" y="8107"/>
                    </a:lnTo>
                    <a:lnTo>
                      <a:pt x="36216" y="7734"/>
                    </a:lnTo>
                    <a:lnTo>
                      <a:pt x="35427" y="7371"/>
                    </a:lnTo>
                    <a:lnTo>
                      <a:pt x="34627" y="7009"/>
                    </a:lnTo>
                    <a:lnTo>
                      <a:pt x="33827" y="6657"/>
                    </a:lnTo>
                    <a:lnTo>
                      <a:pt x="33016" y="6315"/>
                    </a:lnTo>
                    <a:lnTo>
                      <a:pt x="32195" y="5974"/>
                    </a:lnTo>
                    <a:lnTo>
                      <a:pt x="31363" y="5633"/>
                    </a:lnTo>
                    <a:lnTo>
                      <a:pt x="30520" y="5302"/>
                    </a:lnTo>
                    <a:lnTo>
                      <a:pt x="29677" y="4982"/>
                    </a:lnTo>
                    <a:lnTo>
                      <a:pt x="28824" y="4662"/>
                    </a:lnTo>
                    <a:lnTo>
                      <a:pt x="27960" y="4353"/>
                    </a:lnTo>
                    <a:lnTo>
                      <a:pt x="27096" y="4043"/>
                    </a:lnTo>
                    <a:lnTo>
                      <a:pt x="26221" y="3734"/>
                    </a:lnTo>
                    <a:lnTo>
                      <a:pt x="25336" y="3446"/>
                    </a:lnTo>
                    <a:lnTo>
                      <a:pt x="24440" y="3147"/>
                    </a:lnTo>
                    <a:lnTo>
                      <a:pt x="23533" y="2859"/>
                    </a:lnTo>
                    <a:lnTo>
                      <a:pt x="22626" y="2582"/>
                    </a:lnTo>
                    <a:lnTo>
                      <a:pt x="21709" y="2304"/>
                    </a:lnTo>
                    <a:lnTo>
                      <a:pt x="20791" y="2027"/>
                    </a:lnTo>
                    <a:lnTo>
                      <a:pt x="19853" y="1760"/>
                    </a:lnTo>
                    <a:lnTo>
                      <a:pt x="18914" y="1494"/>
                    </a:lnTo>
                    <a:lnTo>
                      <a:pt x="17015" y="982"/>
                    </a:lnTo>
                    <a:lnTo>
                      <a:pt x="15084" y="480"/>
                    </a:lnTo>
                    <a:lnTo>
                      <a:pt x="13121" y="0"/>
                    </a:lnTo>
                    <a:lnTo>
                      <a:pt x="1" y="36056"/>
                    </a:lnTo>
                    <a:lnTo>
                      <a:pt x="31299" y="360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9"/>
              <p:cNvSpPr/>
              <p:nvPr/>
            </p:nvSpPr>
            <p:spPr>
              <a:xfrm>
                <a:off x="3154200" y="3221500"/>
                <a:ext cx="295775" cy="327000"/>
              </a:xfrm>
              <a:custGeom>
                <a:avLst/>
                <a:gdLst/>
                <a:ahLst/>
                <a:cxnLst/>
                <a:rect l="l" t="t" r="r" b="b"/>
                <a:pathLst>
                  <a:path w="11831" h="13080" extrusionOk="0">
                    <a:moveTo>
                      <a:pt x="5473" y="1409"/>
                    </a:moveTo>
                    <a:lnTo>
                      <a:pt x="5473" y="1409"/>
                    </a:lnTo>
                    <a:lnTo>
                      <a:pt x="5612" y="1238"/>
                    </a:lnTo>
                    <a:lnTo>
                      <a:pt x="5740" y="1089"/>
                    </a:lnTo>
                    <a:lnTo>
                      <a:pt x="5878" y="950"/>
                    </a:lnTo>
                    <a:lnTo>
                      <a:pt x="6028" y="812"/>
                    </a:lnTo>
                    <a:lnTo>
                      <a:pt x="6166" y="694"/>
                    </a:lnTo>
                    <a:lnTo>
                      <a:pt x="6316" y="588"/>
                    </a:lnTo>
                    <a:lnTo>
                      <a:pt x="6476" y="481"/>
                    </a:lnTo>
                    <a:lnTo>
                      <a:pt x="6625" y="396"/>
                    </a:lnTo>
                    <a:lnTo>
                      <a:pt x="6785" y="310"/>
                    </a:lnTo>
                    <a:lnTo>
                      <a:pt x="6945" y="246"/>
                    </a:lnTo>
                    <a:lnTo>
                      <a:pt x="7105" y="182"/>
                    </a:lnTo>
                    <a:lnTo>
                      <a:pt x="7265" y="129"/>
                    </a:lnTo>
                    <a:lnTo>
                      <a:pt x="7425" y="86"/>
                    </a:lnTo>
                    <a:lnTo>
                      <a:pt x="7585" y="54"/>
                    </a:lnTo>
                    <a:lnTo>
                      <a:pt x="7756" y="22"/>
                    </a:lnTo>
                    <a:lnTo>
                      <a:pt x="7916" y="12"/>
                    </a:lnTo>
                    <a:lnTo>
                      <a:pt x="8076" y="1"/>
                    </a:lnTo>
                    <a:lnTo>
                      <a:pt x="8246" y="1"/>
                    </a:lnTo>
                    <a:lnTo>
                      <a:pt x="8406" y="12"/>
                    </a:lnTo>
                    <a:lnTo>
                      <a:pt x="8566" y="22"/>
                    </a:lnTo>
                    <a:lnTo>
                      <a:pt x="8737" y="54"/>
                    </a:lnTo>
                    <a:lnTo>
                      <a:pt x="8897" y="86"/>
                    </a:lnTo>
                    <a:lnTo>
                      <a:pt x="9057" y="118"/>
                    </a:lnTo>
                    <a:lnTo>
                      <a:pt x="9206" y="161"/>
                    </a:lnTo>
                    <a:lnTo>
                      <a:pt x="9366" y="214"/>
                    </a:lnTo>
                    <a:lnTo>
                      <a:pt x="9516" y="278"/>
                    </a:lnTo>
                    <a:lnTo>
                      <a:pt x="9665" y="342"/>
                    </a:lnTo>
                    <a:lnTo>
                      <a:pt x="9815" y="417"/>
                    </a:lnTo>
                    <a:lnTo>
                      <a:pt x="9964" y="492"/>
                    </a:lnTo>
                    <a:lnTo>
                      <a:pt x="10103" y="577"/>
                    </a:lnTo>
                    <a:lnTo>
                      <a:pt x="10241" y="673"/>
                    </a:lnTo>
                    <a:lnTo>
                      <a:pt x="10380" y="769"/>
                    </a:lnTo>
                    <a:lnTo>
                      <a:pt x="10508" y="865"/>
                    </a:lnTo>
                    <a:lnTo>
                      <a:pt x="10625" y="972"/>
                    </a:lnTo>
                    <a:lnTo>
                      <a:pt x="10753" y="1078"/>
                    </a:lnTo>
                    <a:lnTo>
                      <a:pt x="10871" y="1196"/>
                    </a:lnTo>
                    <a:lnTo>
                      <a:pt x="10977" y="1324"/>
                    </a:lnTo>
                    <a:lnTo>
                      <a:pt x="11084" y="1441"/>
                    </a:lnTo>
                    <a:lnTo>
                      <a:pt x="11180" y="1580"/>
                    </a:lnTo>
                    <a:lnTo>
                      <a:pt x="11276" y="1708"/>
                    </a:lnTo>
                    <a:lnTo>
                      <a:pt x="11361" y="1846"/>
                    </a:lnTo>
                    <a:lnTo>
                      <a:pt x="11447" y="1985"/>
                    </a:lnTo>
                    <a:lnTo>
                      <a:pt x="11511" y="2134"/>
                    </a:lnTo>
                    <a:lnTo>
                      <a:pt x="11585" y="2284"/>
                    </a:lnTo>
                    <a:lnTo>
                      <a:pt x="11639" y="2433"/>
                    </a:lnTo>
                    <a:lnTo>
                      <a:pt x="11692" y="2593"/>
                    </a:lnTo>
                    <a:lnTo>
                      <a:pt x="11735" y="2742"/>
                    </a:lnTo>
                    <a:lnTo>
                      <a:pt x="11777" y="2903"/>
                    </a:lnTo>
                    <a:lnTo>
                      <a:pt x="11799" y="3073"/>
                    </a:lnTo>
                    <a:lnTo>
                      <a:pt x="11820" y="3233"/>
                    </a:lnTo>
                    <a:lnTo>
                      <a:pt x="11831" y="3404"/>
                    </a:lnTo>
                    <a:lnTo>
                      <a:pt x="11831" y="3575"/>
                    </a:lnTo>
                    <a:lnTo>
                      <a:pt x="11820" y="3745"/>
                    </a:lnTo>
                    <a:lnTo>
                      <a:pt x="11809" y="3916"/>
                    </a:lnTo>
                    <a:lnTo>
                      <a:pt x="11777" y="4087"/>
                    </a:lnTo>
                    <a:lnTo>
                      <a:pt x="11745" y="4268"/>
                    </a:lnTo>
                    <a:lnTo>
                      <a:pt x="11692" y="4439"/>
                    </a:lnTo>
                    <a:lnTo>
                      <a:pt x="11628" y="4620"/>
                    </a:lnTo>
                    <a:lnTo>
                      <a:pt x="11564" y="4791"/>
                    </a:lnTo>
                    <a:lnTo>
                      <a:pt x="11479" y="4972"/>
                    </a:lnTo>
                    <a:lnTo>
                      <a:pt x="11393" y="5153"/>
                    </a:lnTo>
                    <a:lnTo>
                      <a:pt x="11287" y="5324"/>
                    </a:lnTo>
                    <a:lnTo>
                      <a:pt x="11169" y="5505"/>
                    </a:lnTo>
                    <a:lnTo>
                      <a:pt x="11041" y="5687"/>
                    </a:lnTo>
                    <a:lnTo>
                      <a:pt x="6294" y="11703"/>
                    </a:lnTo>
                    <a:lnTo>
                      <a:pt x="6294" y="11703"/>
                    </a:lnTo>
                    <a:lnTo>
                      <a:pt x="6156" y="11874"/>
                    </a:lnTo>
                    <a:lnTo>
                      <a:pt x="6006" y="12034"/>
                    </a:lnTo>
                    <a:lnTo>
                      <a:pt x="5857" y="12172"/>
                    </a:lnTo>
                    <a:lnTo>
                      <a:pt x="5708" y="12300"/>
                    </a:lnTo>
                    <a:lnTo>
                      <a:pt x="5548" y="12428"/>
                    </a:lnTo>
                    <a:lnTo>
                      <a:pt x="5398" y="12535"/>
                    </a:lnTo>
                    <a:lnTo>
                      <a:pt x="5238" y="12631"/>
                    </a:lnTo>
                    <a:lnTo>
                      <a:pt x="5078" y="12727"/>
                    </a:lnTo>
                    <a:lnTo>
                      <a:pt x="4918" y="12802"/>
                    </a:lnTo>
                    <a:lnTo>
                      <a:pt x="4758" y="12866"/>
                    </a:lnTo>
                    <a:lnTo>
                      <a:pt x="4588" y="12930"/>
                    </a:lnTo>
                    <a:lnTo>
                      <a:pt x="4428" y="12973"/>
                    </a:lnTo>
                    <a:lnTo>
                      <a:pt x="4267" y="13015"/>
                    </a:lnTo>
                    <a:lnTo>
                      <a:pt x="4097" y="13047"/>
                    </a:lnTo>
                    <a:lnTo>
                      <a:pt x="3937" y="13058"/>
                    </a:lnTo>
                    <a:lnTo>
                      <a:pt x="3766" y="13079"/>
                    </a:lnTo>
                    <a:lnTo>
                      <a:pt x="3606" y="13079"/>
                    </a:lnTo>
                    <a:lnTo>
                      <a:pt x="3435" y="13069"/>
                    </a:lnTo>
                    <a:lnTo>
                      <a:pt x="3275" y="13058"/>
                    </a:lnTo>
                    <a:lnTo>
                      <a:pt x="3115" y="13037"/>
                    </a:lnTo>
                    <a:lnTo>
                      <a:pt x="2955" y="13005"/>
                    </a:lnTo>
                    <a:lnTo>
                      <a:pt x="2795" y="12962"/>
                    </a:lnTo>
                    <a:lnTo>
                      <a:pt x="2646" y="12919"/>
                    </a:lnTo>
                    <a:lnTo>
                      <a:pt x="2486" y="12866"/>
                    </a:lnTo>
                    <a:lnTo>
                      <a:pt x="2337" y="12813"/>
                    </a:lnTo>
                    <a:lnTo>
                      <a:pt x="2187" y="12748"/>
                    </a:lnTo>
                    <a:lnTo>
                      <a:pt x="2038" y="12674"/>
                    </a:lnTo>
                    <a:lnTo>
                      <a:pt x="1899" y="12588"/>
                    </a:lnTo>
                    <a:lnTo>
                      <a:pt x="1750" y="12503"/>
                    </a:lnTo>
                    <a:lnTo>
                      <a:pt x="1622" y="12418"/>
                    </a:lnTo>
                    <a:lnTo>
                      <a:pt x="1483" y="12322"/>
                    </a:lnTo>
                    <a:lnTo>
                      <a:pt x="1355" y="12215"/>
                    </a:lnTo>
                    <a:lnTo>
                      <a:pt x="1238" y="12108"/>
                    </a:lnTo>
                    <a:lnTo>
                      <a:pt x="1110" y="11991"/>
                    </a:lnTo>
                    <a:lnTo>
                      <a:pt x="993" y="11874"/>
                    </a:lnTo>
                    <a:lnTo>
                      <a:pt x="886" y="11756"/>
                    </a:lnTo>
                    <a:lnTo>
                      <a:pt x="779" y="11628"/>
                    </a:lnTo>
                    <a:lnTo>
                      <a:pt x="683" y="11500"/>
                    </a:lnTo>
                    <a:lnTo>
                      <a:pt x="587" y="11362"/>
                    </a:lnTo>
                    <a:lnTo>
                      <a:pt x="502" y="11223"/>
                    </a:lnTo>
                    <a:lnTo>
                      <a:pt x="417" y="11084"/>
                    </a:lnTo>
                    <a:lnTo>
                      <a:pt x="342" y="10935"/>
                    </a:lnTo>
                    <a:lnTo>
                      <a:pt x="278" y="10786"/>
                    </a:lnTo>
                    <a:lnTo>
                      <a:pt x="214" y="10636"/>
                    </a:lnTo>
                    <a:lnTo>
                      <a:pt x="161" y="10487"/>
                    </a:lnTo>
                    <a:lnTo>
                      <a:pt x="118" y="10327"/>
                    </a:lnTo>
                    <a:lnTo>
                      <a:pt x="75" y="10167"/>
                    </a:lnTo>
                    <a:lnTo>
                      <a:pt x="43" y="10007"/>
                    </a:lnTo>
                    <a:lnTo>
                      <a:pt x="22" y="9836"/>
                    </a:lnTo>
                    <a:lnTo>
                      <a:pt x="11" y="9676"/>
                    </a:lnTo>
                    <a:lnTo>
                      <a:pt x="1" y="9506"/>
                    </a:lnTo>
                    <a:lnTo>
                      <a:pt x="11" y="9335"/>
                    </a:lnTo>
                    <a:lnTo>
                      <a:pt x="22" y="9175"/>
                    </a:lnTo>
                    <a:lnTo>
                      <a:pt x="43" y="9004"/>
                    </a:lnTo>
                    <a:lnTo>
                      <a:pt x="75" y="8834"/>
                    </a:lnTo>
                    <a:lnTo>
                      <a:pt x="118" y="8663"/>
                    </a:lnTo>
                    <a:lnTo>
                      <a:pt x="171" y="8492"/>
                    </a:lnTo>
                    <a:lnTo>
                      <a:pt x="225" y="8322"/>
                    </a:lnTo>
                    <a:lnTo>
                      <a:pt x="299" y="8151"/>
                    </a:lnTo>
                    <a:lnTo>
                      <a:pt x="385" y="7980"/>
                    </a:lnTo>
                    <a:lnTo>
                      <a:pt x="481" y="7810"/>
                    </a:lnTo>
                    <a:lnTo>
                      <a:pt x="587" y="7639"/>
                    </a:lnTo>
                    <a:lnTo>
                      <a:pt x="705" y="7468"/>
                    </a:lnTo>
                    <a:lnTo>
                      <a:pt x="833" y="7308"/>
                    </a:lnTo>
                    <a:lnTo>
                      <a:pt x="833" y="7308"/>
                    </a:lnTo>
                    <a:lnTo>
                      <a:pt x="5473" y="1409"/>
                    </a:lnTo>
                    <a:lnTo>
                      <a:pt x="5473" y="1409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9"/>
              <p:cNvSpPr/>
              <p:nvPr/>
            </p:nvSpPr>
            <p:spPr>
              <a:xfrm>
                <a:off x="2933925" y="3195650"/>
                <a:ext cx="256025" cy="349100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3964" extrusionOk="0">
                    <a:moveTo>
                      <a:pt x="3478" y="2091"/>
                    </a:moveTo>
                    <a:lnTo>
                      <a:pt x="3478" y="2091"/>
                    </a:lnTo>
                    <a:lnTo>
                      <a:pt x="3563" y="1910"/>
                    </a:lnTo>
                    <a:lnTo>
                      <a:pt x="3659" y="1728"/>
                    </a:lnTo>
                    <a:lnTo>
                      <a:pt x="3755" y="1547"/>
                    </a:lnTo>
                    <a:lnTo>
                      <a:pt x="3873" y="1387"/>
                    </a:lnTo>
                    <a:lnTo>
                      <a:pt x="3979" y="1238"/>
                    </a:lnTo>
                    <a:lnTo>
                      <a:pt x="4097" y="1099"/>
                    </a:lnTo>
                    <a:lnTo>
                      <a:pt x="4225" y="960"/>
                    </a:lnTo>
                    <a:lnTo>
                      <a:pt x="4353" y="832"/>
                    </a:lnTo>
                    <a:lnTo>
                      <a:pt x="4481" y="726"/>
                    </a:lnTo>
                    <a:lnTo>
                      <a:pt x="4619" y="619"/>
                    </a:lnTo>
                    <a:lnTo>
                      <a:pt x="4758" y="523"/>
                    </a:lnTo>
                    <a:lnTo>
                      <a:pt x="4907" y="427"/>
                    </a:lnTo>
                    <a:lnTo>
                      <a:pt x="5057" y="352"/>
                    </a:lnTo>
                    <a:lnTo>
                      <a:pt x="5206" y="278"/>
                    </a:lnTo>
                    <a:lnTo>
                      <a:pt x="5355" y="214"/>
                    </a:lnTo>
                    <a:lnTo>
                      <a:pt x="5515" y="160"/>
                    </a:lnTo>
                    <a:lnTo>
                      <a:pt x="5675" y="118"/>
                    </a:lnTo>
                    <a:lnTo>
                      <a:pt x="5835" y="75"/>
                    </a:lnTo>
                    <a:lnTo>
                      <a:pt x="5995" y="43"/>
                    </a:lnTo>
                    <a:lnTo>
                      <a:pt x="6155" y="22"/>
                    </a:lnTo>
                    <a:lnTo>
                      <a:pt x="6315" y="0"/>
                    </a:lnTo>
                    <a:lnTo>
                      <a:pt x="6475" y="0"/>
                    </a:lnTo>
                    <a:lnTo>
                      <a:pt x="6646" y="0"/>
                    </a:lnTo>
                    <a:lnTo>
                      <a:pt x="6806" y="0"/>
                    </a:lnTo>
                    <a:lnTo>
                      <a:pt x="6966" y="11"/>
                    </a:lnTo>
                    <a:lnTo>
                      <a:pt x="7137" y="32"/>
                    </a:lnTo>
                    <a:lnTo>
                      <a:pt x="7297" y="64"/>
                    </a:lnTo>
                    <a:lnTo>
                      <a:pt x="7457" y="96"/>
                    </a:lnTo>
                    <a:lnTo>
                      <a:pt x="7617" y="139"/>
                    </a:lnTo>
                    <a:lnTo>
                      <a:pt x="7777" y="192"/>
                    </a:lnTo>
                    <a:lnTo>
                      <a:pt x="7926" y="246"/>
                    </a:lnTo>
                    <a:lnTo>
                      <a:pt x="8076" y="310"/>
                    </a:lnTo>
                    <a:lnTo>
                      <a:pt x="8225" y="374"/>
                    </a:lnTo>
                    <a:lnTo>
                      <a:pt x="8374" y="448"/>
                    </a:lnTo>
                    <a:lnTo>
                      <a:pt x="8524" y="523"/>
                    </a:lnTo>
                    <a:lnTo>
                      <a:pt x="8662" y="608"/>
                    </a:lnTo>
                    <a:lnTo>
                      <a:pt x="8801" y="704"/>
                    </a:lnTo>
                    <a:lnTo>
                      <a:pt x="8929" y="800"/>
                    </a:lnTo>
                    <a:lnTo>
                      <a:pt x="9057" y="896"/>
                    </a:lnTo>
                    <a:lnTo>
                      <a:pt x="9174" y="1014"/>
                    </a:lnTo>
                    <a:lnTo>
                      <a:pt x="9292" y="1120"/>
                    </a:lnTo>
                    <a:lnTo>
                      <a:pt x="9409" y="1238"/>
                    </a:lnTo>
                    <a:lnTo>
                      <a:pt x="9516" y="1366"/>
                    </a:lnTo>
                    <a:lnTo>
                      <a:pt x="9612" y="1494"/>
                    </a:lnTo>
                    <a:lnTo>
                      <a:pt x="9708" y="1622"/>
                    </a:lnTo>
                    <a:lnTo>
                      <a:pt x="9793" y="1760"/>
                    </a:lnTo>
                    <a:lnTo>
                      <a:pt x="9878" y="1910"/>
                    </a:lnTo>
                    <a:lnTo>
                      <a:pt x="9953" y="2048"/>
                    </a:lnTo>
                    <a:lnTo>
                      <a:pt x="10017" y="2208"/>
                    </a:lnTo>
                    <a:lnTo>
                      <a:pt x="10070" y="2358"/>
                    </a:lnTo>
                    <a:lnTo>
                      <a:pt x="10124" y="2518"/>
                    </a:lnTo>
                    <a:lnTo>
                      <a:pt x="10166" y="2688"/>
                    </a:lnTo>
                    <a:lnTo>
                      <a:pt x="10198" y="2848"/>
                    </a:lnTo>
                    <a:lnTo>
                      <a:pt x="10220" y="3019"/>
                    </a:lnTo>
                    <a:lnTo>
                      <a:pt x="10230" y="3200"/>
                    </a:lnTo>
                    <a:lnTo>
                      <a:pt x="10241" y="3382"/>
                    </a:lnTo>
                    <a:lnTo>
                      <a:pt x="10230" y="3563"/>
                    </a:lnTo>
                    <a:lnTo>
                      <a:pt x="10220" y="3744"/>
                    </a:lnTo>
                    <a:lnTo>
                      <a:pt x="10198" y="3937"/>
                    </a:lnTo>
                    <a:lnTo>
                      <a:pt x="10156" y="4129"/>
                    </a:lnTo>
                    <a:lnTo>
                      <a:pt x="10113" y="4321"/>
                    </a:lnTo>
                    <a:lnTo>
                      <a:pt x="10049" y="4523"/>
                    </a:lnTo>
                    <a:lnTo>
                      <a:pt x="9974" y="4715"/>
                    </a:lnTo>
                    <a:lnTo>
                      <a:pt x="9900" y="4929"/>
                    </a:lnTo>
                    <a:lnTo>
                      <a:pt x="6721" y="11905"/>
                    </a:lnTo>
                    <a:lnTo>
                      <a:pt x="6721" y="11905"/>
                    </a:lnTo>
                    <a:lnTo>
                      <a:pt x="6625" y="12108"/>
                    </a:lnTo>
                    <a:lnTo>
                      <a:pt x="6518" y="12289"/>
                    </a:lnTo>
                    <a:lnTo>
                      <a:pt x="6411" y="12460"/>
                    </a:lnTo>
                    <a:lnTo>
                      <a:pt x="6294" y="12630"/>
                    </a:lnTo>
                    <a:lnTo>
                      <a:pt x="6177" y="12780"/>
                    </a:lnTo>
                    <a:lnTo>
                      <a:pt x="6049" y="12929"/>
                    </a:lnTo>
                    <a:lnTo>
                      <a:pt x="5921" y="13057"/>
                    </a:lnTo>
                    <a:lnTo>
                      <a:pt x="5782" y="13185"/>
                    </a:lnTo>
                    <a:lnTo>
                      <a:pt x="5643" y="13292"/>
                    </a:lnTo>
                    <a:lnTo>
                      <a:pt x="5505" y="13398"/>
                    </a:lnTo>
                    <a:lnTo>
                      <a:pt x="5355" y="13494"/>
                    </a:lnTo>
                    <a:lnTo>
                      <a:pt x="5217" y="13580"/>
                    </a:lnTo>
                    <a:lnTo>
                      <a:pt x="5057" y="13654"/>
                    </a:lnTo>
                    <a:lnTo>
                      <a:pt x="4907" y="13729"/>
                    </a:lnTo>
                    <a:lnTo>
                      <a:pt x="4758" y="13782"/>
                    </a:lnTo>
                    <a:lnTo>
                      <a:pt x="4598" y="13836"/>
                    </a:lnTo>
                    <a:lnTo>
                      <a:pt x="4438" y="13879"/>
                    </a:lnTo>
                    <a:lnTo>
                      <a:pt x="4278" y="13911"/>
                    </a:lnTo>
                    <a:lnTo>
                      <a:pt x="4118" y="13932"/>
                    </a:lnTo>
                    <a:lnTo>
                      <a:pt x="3958" y="13953"/>
                    </a:lnTo>
                    <a:lnTo>
                      <a:pt x="3787" y="13964"/>
                    </a:lnTo>
                    <a:lnTo>
                      <a:pt x="3627" y="13964"/>
                    </a:lnTo>
                    <a:lnTo>
                      <a:pt x="3467" y="13953"/>
                    </a:lnTo>
                    <a:lnTo>
                      <a:pt x="3297" y="13943"/>
                    </a:lnTo>
                    <a:lnTo>
                      <a:pt x="3137" y="13921"/>
                    </a:lnTo>
                    <a:lnTo>
                      <a:pt x="2977" y="13889"/>
                    </a:lnTo>
                    <a:lnTo>
                      <a:pt x="2817" y="13857"/>
                    </a:lnTo>
                    <a:lnTo>
                      <a:pt x="2657" y="13815"/>
                    </a:lnTo>
                    <a:lnTo>
                      <a:pt x="2507" y="13761"/>
                    </a:lnTo>
                    <a:lnTo>
                      <a:pt x="2347" y="13708"/>
                    </a:lnTo>
                    <a:lnTo>
                      <a:pt x="2198" y="13644"/>
                    </a:lnTo>
                    <a:lnTo>
                      <a:pt x="2048" y="13580"/>
                    </a:lnTo>
                    <a:lnTo>
                      <a:pt x="1899" y="13505"/>
                    </a:lnTo>
                    <a:lnTo>
                      <a:pt x="1760" y="13420"/>
                    </a:lnTo>
                    <a:lnTo>
                      <a:pt x="1622" y="13334"/>
                    </a:lnTo>
                    <a:lnTo>
                      <a:pt x="1483" y="13238"/>
                    </a:lnTo>
                    <a:lnTo>
                      <a:pt x="1355" y="13142"/>
                    </a:lnTo>
                    <a:lnTo>
                      <a:pt x="1227" y="13036"/>
                    </a:lnTo>
                    <a:lnTo>
                      <a:pt x="1099" y="12929"/>
                    </a:lnTo>
                    <a:lnTo>
                      <a:pt x="982" y="12812"/>
                    </a:lnTo>
                    <a:lnTo>
                      <a:pt x="875" y="12694"/>
                    </a:lnTo>
                    <a:lnTo>
                      <a:pt x="768" y="12577"/>
                    </a:lnTo>
                    <a:lnTo>
                      <a:pt x="662" y="12449"/>
                    </a:lnTo>
                    <a:lnTo>
                      <a:pt x="566" y="12310"/>
                    </a:lnTo>
                    <a:lnTo>
                      <a:pt x="480" y="12172"/>
                    </a:lnTo>
                    <a:lnTo>
                      <a:pt x="395" y="12033"/>
                    </a:lnTo>
                    <a:lnTo>
                      <a:pt x="320" y="11884"/>
                    </a:lnTo>
                    <a:lnTo>
                      <a:pt x="246" y="11734"/>
                    </a:lnTo>
                    <a:lnTo>
                      <a:pt x="192" y="11585"/>
                    </a:lnTo>
                    <a:lnTo>
                      <a:pt x="139" y="11425"/>
                    </a:lnTo>
                    <a:lnTo>
                      <a:pt x="96" y="11265"/>
                    </a:lnTo>
                    <a:lnTo>
                      <a:pt x="54" y="11105"/>
                    </a:lnTo>
                    <a:lnTo>
                      <a:pt x="32" y="10934"/>
                    </a:lnTo>
                    <a:lnTo>
                      <a:pt x="11" y="10764"/>
                    </a:lnTo>
                    <a:lnTo>
                      <a:pt x="0" y="10593"/>
                    </a:lnTo>
                    <a:lnTo>
                      <a:pt x="0" y="10422"/>
                    </a:lnTo>
                    <a:lnTo>
                      <a:pt x="11" y="10241"/>
                    </a:lnTo>
                    <a:lnTo>
                      <a:pt x="22" y="10060"/>
                    </a:lnTo>
                    <a:lnTo>
                      <a:pt x="54" y="9878"/>
                    </a:lnTo>
                    <a:lnTo>
                      <a:pt x="96" y="9686"/>
                    </a:lnTo>
                    <a:lnTo>
                      <a:pt x="150" y="9505"/>
                    </a:lnTo>
                    <a:lnTo>
                      <a:pt x="214" y="9313"/>
                    </a:lnTo>
                    <a:lnTo>
                      <a:pt x="288" y="9121"/>
                    </a:lnTo>
                    <a:lnTo>
                      <a:pt x="374" y="8929"/>
                    </a:lnTo>
                    <a:lnTo>
                      <a:pt x="374" y="8929"/>
                    </a:lnTo>
                    <a:lnTo>
                      <a:pt x="3478" y="2091"/>
                    </a:lnTo>
                    <a:lnTo>
                      <a:pt x="3478" y="2091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9"/>
              <p:cNvSpPr/>
              <p:nvPr/>
            </p:nvSpPr>
            <p:spPr>
              <a:xfrm>
                <a:off x="2689100" y="3279375"/>
                <a:ext cx="237925" cy="355525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14221" extrusionOk="0">
                    <a:moveTo>
                      <a:pt x="2636" y="2412"/>
                    </a:moveTo>
                    <a:lnTo>
                      <a:pt x="2636" y="2412"/>
                    </a:lnTo>
                    <a:lnTo>
                      <a:pt x="2710" y="2220"/>
                    </a:lnTo>
                    <a:lnTo>
                      <a:pt x="2785" y="2028"/>
                    </a:lnTo>
                    <a:lnTo>
                      <a:pt x="2870" y="1846"/>
                    </a:lnTo>
                    <a:lnTo>
                      <a:pt x="2956" y="1676"/>
                    </a:lnTo>
                    <a:lnTo>
                      <a:pt x="3052" y="1516"/>
                    </a:lnTo>
                    <a:lnTo>
                      <a:pt x="3158" y="1356"/>
                    </a:lnTo>
                    <a:lnTo>
                      <a:pt x="3265" y="1217"/>
                    </a:lnTo>
                    <a:lnTo>
                      <a:pt x="3382" y="1078"/>
                    </a:lnTo>
                    <a:lnTo>
                      <a:pt x="3500" y="950"/>
                    </a:lnTo>
                    <a:lnTo>
                      <a:pt x="3628" y="833"/>
                    </a:lnTo>
                    <a:lnTo>
                      <a:pt x="3756" y="716"/>
                    </a:lnTo>
                    <a:lnTo>
                      <a:pt x="3894" y="620"/>
                    </a:lnTo>
                    <a:lnTo>
                      <a:pt x="4033" y="524"/>
                    </a:lnTo>
                    <a:lnTo>
                      <a:pt x="4172" y="438"/>
                    </a:lnTo>
                    <a:lnTo>
                      <a:pt x="4321" y="353"/>
                    </a:lnTo>
                    <a:lnTo>
                      <a:pt x="4470" y="289"/>
                    </a:lnTo>
                    <a:lnTo>
                      <a:pt x="4620" y="225"/>
                    </a:lnTo>
                    <a:lnTo>
                      <a:pt x="4780" y="171"/>
                    </a:lnTo>
                    <a:lnTo>
                      <a:pt x="4940" y="118"/>
                    </a:lnTo>
                    <a:lnTo>
                      <a:pt x="5089" y="86"/>
                    </a:lnTo>
                    <a:lnTo>
                      <a:pt x="5260" y="54"/>
                    </a:lnTo>
                    <a:lnTo>
                      <a:pt x="5420" y="22"/>
                    </a:lnTo>
                    <a:lnTo>
                      <a:pt x="5580" y="11"/>
                    </a:lnTo>
                    <a:lnTo>
                      <a:pt x="5740" y="1"/>
                    </a:lnTo>
                    <a:lnTo>
                      <a:pt x="5910" y="1"/>
                    </a:lnTo>
                    <a:lnTo>
                      <a:pt x="6070" y="1"/>
                    </a:lnTo>
                    <a:lnTo>
                      <a:pt x="6230" y="11"/>
                    </a:lnTo>
                    <a:lnTo>
                      <a:pt x="6401" y="33"/>
                    </a:lnTo>
                    <a:lnTo>
                      <a:pt x="6561" y="54"/>
                    </a:lnTo>
                    <a:lnTo>
                      <a:pt x="6721" y="86"/>
                    </a:lnTo>
                    <a:lnTo>
                      <a:pt x="6881" y="129"/>
                    </a:lnTo>
                    <a:lnTo>
                      <a:pt x="7041" y="171"/>
                    </a:lnTo>
                    <a:lnTo>
                      <a:pt x="7201" y="225"/>
                    </a:lnTo>
                    <a:lnTo>
                      <a:pt x="7351" y="278"/>
                    </a:lnTo>
                    <a:lnTo>
                      <a:pt x="7500" y="353"/>
                    </a:lnTo>
                    <a:lnTo>
                      <a:pt x="7649" y="417"/>
                    </a:lnTo>
                    <a:lnTo>
                      <a:pt x="7788" y="492"/>
                    </a:lnTo>
                    <a:lnTo>
                      <a:pt x="7937" y="577"/>
                    </a:lnTo>
                    <a:lnTo>
                      <a:pt x="8076" y="673"/>
                    </a:lnTo>
                    <a:lnTo>
                      <a:pt x="8204" y="758"/>
                    </a:lnTo>
                    <a:lnTo>
                      <a:pt x="8332" y="865"/>
                    </a:lnTo>
                    <a:lnTo>
                      <a:pt x="8460" y="972"/>
                    </a:lnTo>
                    <a:lnTo>
                      <a:pt x="8577" y="1078"/>
                    </a:lnTo>
                    <a:lnTo>
                      <a:pt x="8684" y="1196"/>
                    </a:lnTo>
                    <a:lnTo>
                      <a:pt x="8791" y="1324"/>
                    </a:lnTo>
                    <a:lnTo>
                      <a:pt x="8897" y="1452"/>
                    </a:lnTo>
                    <a:lnTo>
                      <a:pt x="8983" y="1590"/>
                    </a:lnTo>
                    <a:lnTo>
                      <a:pt x="9079" y="1729"/>
                    </a:lnTo>
                    <a:lnTo>
                      <a:pt x="9153" y="1868"/>
                    </a:lnTo>
                    <a:lnTo>
                      <a:pt x="9228" y="2017"/>
                    </a:lnTo>
                    <a:lnTo>
                      <a:pt x="9292" y="2177"/>
                    </a:lnTo>
                    <a:lnTo>
                      <a:pt x="9356" y="2326"/>
                    </a:lnTo>
                    <a:lnTo>
                      <a:pt x="9399" y="2497"/>
                    </a:lnTo>
                    <a:lnTo>
                      <a:pt x="9441" y="2668"/>
                    </a:lnTo>
                    <a:lnTo>
                      <a:pt x="9473" y="2838"/>
                    </a:lnTo>
                    <a:lnTo>
                      <a:pt x="9495" y="3009"/>
                    </a:lnTo>
                    <a:lnTo>
                      <a:pt x="9505" y="3201"/>
                    </a:lnTo>
                    <a:lnTo>
                      <a:pt x="9516" y="3382"/>
                    </a:lnTo>
                    <a:lnTo>
                      <a:pt x="9505" y="3574"/>
                    </a:lnTo>
                    <a:lnTo>
                      <a:pt x="9484" y="3766"/>
                    </a:lnTo>
                    <a:lnTo>
                      <a:pt x="9463" y="3969"/>
                    </a:lnTo>
                    <a:lnTo>
                      <a:pt x="9420" y="4172"/>
                    </a:lnTo>
                    <a:lnTo>
                      <a:pt x="9367" y="4374"/>
                    </a:lnTo>
                    <a:lnTo>
                      <a:pt x="9313" y="4588"/>
                    </a:lnTo>
                    <a:lnTo>
                      <a:pt x="6849" y="11852"/>
                    </a:lnTo>
                    <a:lnTo>
                      <a:pt x="6849" y="11852"/>
                    </a:lnTo>
                    <a:lnTo>
                      <a:pt x="6775" y="12055"/>
                    </a:lnTo>
                    <a:lnTo>
                      <a:pt x="6689" y="12247"/>
                    </a:lnTo>
                    <a:lnTo>
                      <a:pt x="6593" y="12439"/>
                    </a:lnTo>
                    <a:lnTo>
                      <a:pt x="6497" y="12610"/>
                    </a:lnTo>
                    <a:lnTo>
                      <a:pt x="6390" y="12780"/>
                    </a:lnTo>
                    <a:lnTo>
                      <a:pt x="6284" y="12930"/>
                    </a:lnTo>
                    <a:lnTo>
                      <a:pt x="6166" y="13079"/>
                    </a:lnTo>
                    <a:lnTo>
                      <a:pt x="6049" y="13218"/>
                    </a:lnTo>
                    <a:lnTo>
                      <a:pt x="5921" y="13346"/>
                    </a:lnTo>
                    <a:lnTo>
                      <a:pt x="5793" y="13463"/>
                    </a:lnTo>
                    <a:lnTo>
                      <a:pt x="5654" y="13570"/>
                    </a:lnTo>
                    <a:lnTo>
                      <a:pt x="5516" y="13666"/>
                    </a:lnTo>
                    <a:lnTo>
                      <a:pt x="5377" y="13762"/>
                    </a:lnTo>
                    <a:lnTo>
                      <a:pt x="5228" y="13847"/>
                    </a:lnTo>
                    <a:lnTo>
                      <a:pt x="5078" y="13922"/>
                    </a:lnTo>
                    <a:lnTo>
                      <a:pt x="4929" y="13986"/>
                    </a:lnTo>
                    <a:lnTo>
                      <a:pt x="4780" y="14039"/>
                    </a:lnTo>
                    <a:lnTo>
                      <a:pt x="4620" y="14092"/>
                    </a:lnTo>
                    <a:lnTo>
                      <a:pt x="4460" y="14135"/>
                    </a:lnTo>
                    <a:lnTo>
                      <a:pt x="4300" y="14167"/>
                    </a:lnTo>
                    <a:lnTo>
                      <a:pt x="4140" y="14188"/>
                    </a:lnTo>
                    <a:lnTo>
                      <a:pt x="3980" y="14210"/>
                    </a:lnTo>
                    <a:lnTo>
                      <a:pt x="3820" y="14220"/>
                    </a:lnTo>
                    <a:lnTo>
                      <a:pt x="3649" y="14220"/>
                    </a:lnTo>
                    <a:lnTo>
                      <a:pt x="3489" y="14210"/>
                    </a:lnTo>
                    <a:lnTo>
                      <a:pt x="3329" y="14199"/>
                    </a:lnTo>
                    <a:lnTo>
                      <a:pt x="3169" y="14178"/>
                    </a:lnTo>
                    <a:lnTo>
                      <a:pt x="2998" y="14156"/>
                    </a:lnTo>
                    <a:lnTo>
                      <a:pt x="2838" y="14124"/>
                    </a:lnTo>
                    <a:lnTo>
                      <a:pt x="2678" y="14082"/>
                    </a:lnTo>
                    <a:lnTo>
                      <a:pt x="2529" y="14039"/>
                    </a:lnTo>
                    <a:lnTo>
                      <a:pt x="2369" y="13986"/>
                    </a:lnTo>
                    <a:lnTo>
                      <a:pt x="2220" y="13922"/>
                    </a:lnTo>
                    <a:lnTo>
                      <a:pt x="2070" y="13858"/>
                    </a:lnTo>
                    <a:lnTo>
                      <a:pt x="1921" y="13783"/>
                    </a:lnTo>
                    <a:lnTo>
                      <a:pt x="1772" y="13708"/>
                    </a:lnTo>
                    <a:lnTo>
                      <a:pt x="1633" y="13623"/>
                    </a:lnTo>
                    <a:lnTo>
                      <a:pt x="1494" y="13527"/>
                    </a:lnTo>
                    <a:lnTo>
                      <a:pt x="1366" y="13431"/>
                    </a:lnTo>
                    <a:lnTo>
                      <a:pt x="1238" y="13335"/>
                    </a:lnTo>
                    <a:lnTo>
                      <a:pt x="1110" y="13228"/>
                    </a:lnTo>
                    <a:lnTo>
                      <a:pt x="993" y="13111"/>
                    </a:lnTo>
                    <a:lnTo>
                      <a:pt x="875" y="12994"/>
                    </a:lnTo>
                    <a:lnTo>
                      <a:pt x="769" y="12876"/>
                    </a:lnTo>
                    <a:lnTo>
                      <a:pt x="662" y="12748"/>
                    </a:lnTo>
                    <a:lnTo>
                      <a:pt x="566" y="12610"/>
                    </a:lnTo>
                    <a:lnTo>
                      <a:pt x="481" y="12471"/>
                    </a:lnTo>
                    <a:lnTo>
                      <a:pt x="395" y="12332"/>
                    </a:lnTo>
                    <a:lnTo>
                      <a:pt x="321" y="12183"/>
                    </a:lnTo>
                    <a:lnTo>
                      <a:pt x="257" y="12034"/>
                    </a:lnTo>
                    <a:lnTo>
                      <a:pt x="193" y="11884"/>
                    </a:lnTo>
                    <a:lnTo>
                      <a:pt x="139" y="11724"/>
                    </a:lnTo>
                    <a:lnTo>
                      <a:pt x="97" y="11554"/>
                    </a:lnTo>
                    <a:lnTo>
                      <a:pt x="54" y="11394"/>
                    </a:lnTo>
                    <a:lnTo>
                      <a:pt x="33" y="11223"/>
                    </a:lnTo>
                    <a:lnTo>
                      <a:pt x="11" y="11042"/>
                    </a:lnTo>
                    <a:lnTo>
                      <a:pt x="1" y="10860"/>
                    </a:lnTo>
                    <a:lnTo>
                      <a:pt x="1" y="10679"/>
                    </a:lnTo>
                    <a:lnTo>
                      <a:pt x="11" y="10498"/>
                    </a:lnTo>
                    <a:lnTo>
                      <a:pt x="33" y="10305"/>
                    </a:lnTo>
                    <a:lnTo>
                      <a:pt x="65" y="10113"/>
                    </a:lnTo>
                    <a:lnTo>
                      <a:pt x="107" y="9921"/>
                    </a:lnTo>
                    <a:lnTo>
                      <a:pt x="161" y="9729"/>
                    </a:lnTo>
                    <a:lnTo>
                      <a:pt x="235" y="9527"/>
                    </a:lnTo>
                    <a:lnTo>
                      <a:pt x="235" y="9527"/>
                    </a:lnTo>
                    <a:lnTo>
                      <a:pt x="2636" y="2412"/>
                    </a:lnTo>
                    <a:lnTo>
                      <a:pt x="2636" y="2412"/>
                    </a:lnTo>
                    <a:close/>
                  </a:path>
                </a:pathLst>
              </a:custGeom>
              <a:solidFill>
                <a:srgbClr val="EFB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" name="Google Shape;401;p19"/>
            <p:cNvSpPr/>
            <p:nvPr/>
          </p:nvSpPr>
          <p:spPr>
            <a:xfrm>
              <a:off x="3430300" y="2409625"/>
              <a:ext cx="189300" cy="189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3430300" y="2851675"/>
              <a:ext cx="189300" cy="189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5271750" y="2598925"/>
              <a:ext cx="189300" cy="189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5461150" y="3240900"/>
              <a:ext cx="189300" cy="189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19"/>
          <p:cNvGrpSpPr/>
          <p:nvPr/>
        </p:nvGrpSpPr>
        <p:grpSpPr>
          <a:xfrm>
            <a:off x="457201" y="1049500"/>
            <a:ext cx="1970700" cy="824600"/>
            <a:chOff x="457201" y="1049500"/>
            <a:chExt cx="1970700" cy="824600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457201" y="1049500"/>
              <a:ext cx="1970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Julio Cortázar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7" name="Google Shape;407;p19"/>
            <p:cNvSpPr txBox="1"/>
            <p:nvPr/>
          </p:nvSpPr>
          <p:spPr>
            <a:xfrm>
              <a:off x="457201" y="1391100"/>
              <a:ext cx="19707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Argentina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8" name="Google Shape;408;p19"/>
          <p:cNvGrpSpPr/>
          <p:nvPr/>
        </p:nvGrpSpPr>
        <p:grpSpPr>
          <a:xfrm>
            <a:off x="457201" y="3907475"/>
            <a:ext cx="1996675" cy="924875"/>
            <a:chOff x="457201" y="3907475"/>
            <a:chExt cx="1996675" cy="924875"/>
          </a:xfrm>
        </p:grpSpPr>
        <p:sp>
          <p:nvSpPr>
            <p:cNvPr id="409" name="Google Shape;409;p19"/>
            <p:cNvSpPr txBox="1"/>
            <p:nvPr/>
          </p:nvSpPr>
          <p:spPr>
            <a:xfrm>
              <a:off x="457201" y="3907475"/>
              <a:ext cx="1970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Gabriel García Márquez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0" name="Google Shape;410;p19"/>
            <p:cNvSpPr txBox="1"/>
            <p:nvPr/>
          </p:nvSpPr>
          <p:spPr>
            <a:xfrm>
              <a:off x="483176" y="4349350"/>
              <a:ext cx="19707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Colombia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1" name="Google Shape;411;p19"/>
          <p:cNvGrpSpPr/>
          <p:nvPr/>
        </p:nvGrpSpPr>
        <p:grpSpPr>
          <a:xfrm>
            <a:off x="6690101" y="1049500"/>
            <a:ext cx="1970700" cy="824600"/>
            <a:chOff x="457201" y="3907475"/>
            <a:chExt cx="1970700" cy="824600"/>
          </a:xfrm>
        </p:grpSpPr>
        <p:sp>
          <p:nvSpPr>
            <p:cNvPr id="412" name="Google Shape;412;p19"/>
            <p:cNvSpPr txBox="1"/>
            <p:nvPr/>
          </p:nvSpPr>
          <p:spPr>
            <a:xfrm>
              <a:off x="457201" y="3907475"/>
              <a:ext cx="1970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Mario Vargas Llosa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3" name="Google Shape;413;p19"/>
            <p:cNvSpPr txBox="1"/>
            <p:nvPr/>
          </p:nvSpPr>
          <p:spPr>
            <a:xfrm>
              <a:off x="457201" y="4249075"/>
              <a:ext cx="19707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Perú.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4" name="Google Shape;414;p19"/>
          <p:cNvGrpSpPr/>
          <p:nvPr/>
        </p:nvGrpSpPr>
        <p:grpSpPr>
          <a:xfrm>
            <a:off x="6690101" y="3907475"/>
            <a:ext cx="1970700" cy="824600"/>
            <a:chOff x="457201" y="3907475"/>
            <a:chExt cx="1970700" cy="824600"/>
          </a:xfrm>
        </p:grpSpPr>
        <p:sp>
          <p:nvSpPr>
            <p:cNvPr id="415" name="Google Shape;415;p19"/>
            <p:cNvSpPr txBox="1"/>
            <p:nvPr/>
          </p:nvSpPr>
          <p:spPr>
            <a:xfrm>
              <a:off x="457201" y="3907475"/>
              <a:ext cx="1970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Carlos Fuentes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6" name="Google Shape;416;p19"/>
            <p:cNvSpPr txBox="1"/>
            <p:nvPr/>
          </p:nvSpPr>
          <p:spPr>
            <a:xfrm>
              <a:off x="457201" y="4249075"/>
              <a:ext cx="19707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México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7" name="Google Shape;417;p19"/>
          <p:cNvGrpSpPr/>
          <p:nvPr/>
        </p:nvGrpSpPr>
        <p:grpSpPr>
          <a:xfrm>
            <a:off x="3330050" y="968075"/>
            <a:ext cx="2454000" cy="991425"/>
            <a:chOff x="3330050" y="968075"/>
            <a:chExt cx="2454000" cy="991425"/>
          </a:xfrm>
        </p:grpSpPr>
        <p:sp>
          <p:nvSpPr>
            <p:cNvPr id="418" name="Google Shape;418;p19"/>
            <p:cNvSpPr txBox="1"/>
            <p:nvPr/>
          </p:nvSpPr>
          <p:spPr>
            <a:xfrm>
              <a:off x="3573650" y="1391100"/>
              <a:ext cx="19707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del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" name="Google Shape;419;p19"/>
            <p:cNvSpPr txBox="1"/>
            <p:nvPr/>
          </p:nvSpPr>
          <p:spPr>
            <a:xfrm>
              <a:off x="3573651" y="1627700"/>
              <a:ext cx="1970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BOOM</a:t>
              </a:r>
              <a:endParaRPr sz="29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0" name="Google Shape;420;p19"/>
            <p:cNvSpPr txBox="1"/>
            <p:nvPr/>
          </p:nvSpPr>
          <p:spPr>
            <a:xfrm>
              <a:off x="3330050" y="968075"/>
              <a:ext cx="2454000" cy="40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Mayores Exponentes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21" name="Google Shape;421;p19"/>
          <p:cNvCxnSpPr>
            <a:stCxn id="407" idx="2"/>
            <a:endCxn id="401" idx="2"/>
          </p:cNvCxnSpPr>
          <p:nvPr/>
        </p:nvCxnSpPr>
        <p:spPr>
          <a:xfrm rot="-5400000" flipH="1">
            <a:off x="2121301" y="1195350"/>
            <a:ext cx="630300" cy="19878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22" name="Google Shape;422;p19"/>
          <p:cNvCxnSpPr>
            <a:stCxn id="409" idx="0"/>
            <a:endCxn id="402" idx="2"/>
          </p:cNvCxnSpPr>
          <p:nvPr/>
        </p:nvCxnSpPr>
        <p:spPr>
          <a:xfrm rot="-5400000">
            <a:off x="1955851" y="2432975"/>
            <a:ext cx="961200" cy="19878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23" name="Google Shape;423;p19"/>
          <p:cNvCxnSpPr>
            <a:stCxn id="413" idx="2"/>
            <a:endCxn id="403" idx="6"/>
          </p:cNvCxnSpPr>
          <p:nvPr/>
        </p:nvCxnSpPr>
        <p:spPr>
          <a:xfrm rot="5400000">
            <a:off x="6158501" y="1176750"/>
            <a:ext cx="819600" cy="22143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24" name="Google Shape;424;p19"/>
          <p:cNvCxnSpPr>
            <a:stCxn id="415" idx="0"/>
            <a:endCxn id="404" idx="6"/>
          </p:cNvCxnSpPr>
          <p:nvPr/>
        </p:nvCxnSpPr>
        <p:spPr>
          <a:xfrm rot="5400000" flipH="1">
            <a:off x="6377051" y="2609075"/>
            <a:ext cx="571800" cy="2025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0"/>
          <p:cNvSpPr/>
          <p:nvPr/>
        </p:nvSpPr>
        <p:spPr>
          <a:xfrm>
            <a:off x="219100" y="2017300"/>
            <a:ext cx="2618700" cy="1894200"/>
          </a:xfrm>
          <a:prstGeom prst="ellipse">
            <a:avLst/>
          </a:prstGeom>
          <a:solidFill>
            <a:srgbClr val="B48C2C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0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Impacto del Boom Latinoamericano</a:t>
            </a:r>
            <a:endParaRPr/>
          </a:p>
        </p:txBody>
      </p:sp>
      <p:grpSp>
        <p:nvGrpSpPr>
          <p:cNvPr id="431" name="Google Shape;431;p20"/>
          <p:cNvGrpSpPr/>
          <p:nvPr/>
        </p:nvGrpSpPr>
        <p:grpSpPr>
          <a:xfrm>
            <a:off x="323370" y="2643416"/>
            <a:ext cx="2324347" cy="754990"/>
            <a:chOff x="5629550" y="3056823"/>
            <a:chExt cx="3025706" cy="754990"/>
          </a:xfrm>
        </p:grpSpPr>
        <p:sp>
          <p:nvSpPr>
            <p:cNvPr id="432" name="Google Shape;432;p20"/>
            <p:cNvSpPr txBox="1"/>
            <p:nvPr/>
          </p:nvSpPr>
          <p:spPr>
            <a:xfrm>
              <a:off x="5803756" y="3056823"/>
              <a:ext cx="2851500" cy="6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Impacto</a:t>
              </a:r>
              <a:endParaRPr sz="50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5629550" y="3569713"/>
              <a:ext cx="2851500" cy="24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34" name="Google Shape;434;p20"/>
          <p:cNvGrpSpPr/>
          <p:nvPr/>
        </p:nvGrpSpPr>
        <p:grpSpPr>
          <a:xfrm>
            <a:off x="2427612" y="1233625"/>
            <a:ext cx="2781589" cy="779650"/>
            <a:chOff x="2427612" y="1233625"/>
            <a:chExt cx="2781589" cy="779650"/>
          </a:xfrm>
        </p:grpSpPr>
        <p:grpSp>
          <p:nvGrpSpPr>
            <p:cNvPr id="435" name="Google Shape;435;p20"/>
            <p:cNvGrpSpPr/>
            <p:nvPr/>
          </p:nvGrpSpPr>
          <p:grpSpPr>
            <a:xfrm>
              <a:off x="3200401" y="1435075"/>
              <a:ext cx="2008800" cy="578200"/>
              <a:chOff x="419101" y="4153875"/>
              <a:chExt cx="2008800" cy="578200"/>
            </a:xfrm>
          </p:grpSpPr>
          <p:sp>
            <p:nvSpPr>
              <p:cNvPr id="436" name="Google Shape;436;p20"/>
              <p:cNvSpPr txBox="1"/>
              <p:nvPr/>
            </p:nvSpPr>
            <p:spPr>
              <a:xfrm>
                <a:off x="419101" y="4153875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Impacto Inmediato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37" name="Google Shape;437;p20"/>
              <p:cNvSpPr txBox="1"/>
              <p:nvPr/>
            </p:nvSpPr>
            <p:spPr>
              <a:xfrm>
                <a:off x="457201" y="4249075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38" name="Google Shape;438;p20"/>
            <p:cNvSpPr/>
            <p:nvPr/>
          </p:nvSpPr>
          <p:spPr>
            <a:xfrm>
              <a:off x="2427612" y="1233625"/>
              <a:ext cx="734700" cy="734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39" name="Google Shape;439;p20"/>
          <p:cNvGrpSpPr/>
          <p:nvPr/>
        </p:nvGrpSpPr>
        <p:grpSpPr>
          <a:xfrm>
            <a:off x="2427612" y="3952425"/>
            <a:ext cx="2815652" cy="779650"/>
            <a:chOff x="2427612" y="3952425"/>
            <a:chExt cx="2815652" cy="779650"/>
          </a:xfrm>
        </p:grpSpPr>
        <p:grpSp>
          <p:nvGrpSpPr>
            <p:cNvPr id="440" name="Google Shape;440;p20"/>
            <p:cNvGrpSpPr/>
            <p:nvPr/>
          </p:nvGrpSpPr>
          <p:grpSpPr>
            <a:xfrm>
              <a:off x="3238501" y="4153875"/>
              <a:ext cx="2004763" cy="578200"/>
              <a:chOff x="457201" y="4153875"/>
              <a:chExt cx="2004763" cy="578200"/>
            </a:xfrm>
          </p:grpSpPr>
          <p:sp>
            <p:nvSpPr>
              <p:cNvPr id="441" name="Google Shape;441;p20"/>
              <p:cNvSpPr txBox="1"/>
              <p:nvPr/>
            </p:nvSpPr>
            <p:spPr>
              <a:xfrm>
                <a:off x="491264" y="4153875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Post-Boom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42" name="Google Shape;442;p20"/>
              <p:cNvSpPr txBox="1"/>
              <p:nvPr/>
            </p:nvSpPr>
            <p:spPr>
              <a:xfrm>
                <a:off x="457201" y="4249075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43" name="Google Shape;443;p20"/>
            <p:cNvSpPr/>
            <p:nvPr/>
          </p:nvSpPr>
          <p:spPr>
            <a:xfrm>
              <a:off x="2427612" y="3952425"/>
              <a:ext cx="734700" cy="73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44" name="Google Shape;444;p20"/>
          <p:cNvCxnSpPr>
            <a:stCxn id="429" idx="0"/>
            <a:endCxn id="438" idx="2"/>
          </p:cNvCxnSpPr>
          <p:nvPr/>
        </p:nvCxnSpPr>
        <p:spPr>
          <a:xfrm rot="-5400000">
            <a:off x="1769800" y="1359550"/>
            <a:ext cx="416400" cy="899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20"/>
          <p:cNvCxnSpPr>
            <a:stCxn id="429" idx="4"/>
            <a:endCxn id="443" idx="2"/>
          </p:cNvCxnSpPr>
          <p:nvPr/>
        </p:nvCxnSpPr>
        <p:spPr>
          <a:xfrm rot="-5400000" flipH="1">
            <a:off x="1773850" y="3666100"/>
            <a:ext cx="408300" cy="899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20"/>
          <p:cNvSpPr/>
          <p:nvPr/>
        </p:nvSpPr>
        <p:spPr>
          <a:xfrm>
            <a:off x="5209200" y="1170988"/>
            <a:ext cx="3934500" cy="876000"/>
          </a:xfrm>
          <a:prstGeom prst="rect">
            <a:avLst/>
          </a:prstGeom>
          <a:solidFill>
            <a:srgbClr val="DB8C4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0"/>
          <p:cNvGrpSpPr/>
          <p:nvPr/>
        </p:nvGrpSpPr>
        <p:grpSpPr>
          <a:xfrm>
            <a:off x="5353525" y="1241650"/>
            <a:ext cx="3790200" cy="734700"/>
            <a:chOff x="5353525" y="1241650"/>
            <a:chExt cx="3790200" cy="734700"/>
          </a:xfrm>
        </p:grpSpPr>
        <p:sp>
          <p:nvSpPr>
            <p:cNvPr id="448" name="Google Shape;448;p20"/>
            <p:cNvSpPr txBox="1"/>
            <p:nvPr/>
          </p:nvSpPr>
          <p:spPr>
            <a:xfrm>
              <a:off x="5353525" y="1241650"/>
              <a:ext cx="1675500" cy="7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Político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Cultural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Social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9" name="Google Shape;449;p20"/>
            <p:cNvSpPr txBox="1"/>
            <p:nvPr/>
          </p:nvSpPr>
          <p:spPr>
            <a:xfrm>
              <a:off x="7029025" y="1241650"/>
              <a:ext cx="2114700" cy="7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José Donoso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Gregory Rabassa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José Machado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0" name="Google Shape;450;p20"/>
          <p:cNvSpPr/>
          <p:nvPr/>
        </p:nvSpPr>
        <p:spPr>
          <a:xfrm>
            <a:off x="5209200" y="3881763"/>
            <a:ext cx="3934500" cy="876000"/>
          </a:xfrm>
          <a:prstGeom prst="rect">
            <a:avLst/>
          </a:prstGeom>
          <a:solidFill>
            <a:srgbClr val="BF8E51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0"/>
          <p:cNvGrpSpPr/>
          <p:nvPr/>
        </p:nvGrpSpPr>
        <p:grpSpPr>
          <a:xfrm>
            <a:off x="5208892" y="3952425"/>
            <a:ext cx="3934959" cy="734700"/>
            <a:chOff x="5209200" y="3952425"/>
            <a:chExt cx="3556222" cy="734700"/>
          </a:xfrm>
        </p:grpSpPr>
        <p:sp>
          <p:nvSpPr>
            <p:cNvPr id="452" name="Google Shape;452;p20"/>
            <p:cNvSpPr txBox="1"/>
            <p:nvPr/>
          </p:nvSpPr>
          <p:spPr>
            <a:xfrm>
              <a:off x="5209200" y="3952425"/>
              <a:ext cx="1968900" cy="7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Crítica sociopolítica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Realismo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Narrativa sencilla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3" name="Google Shape;453;p20"/>
            <p:cNvSpPr txBox="1"/>
            <p:nvPr/>
          </p:nvSpPr>
          <p:spPr>
            <a:xfrm>
              <a:off x="7029022" y="3952425"/>
              <a:ext cx="1736400" cy="7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Benedetti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Isabel Allende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Fernando del Paso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4" name="Google Shape;454;p20"/>
          <p:cNvSpPr/>
          <p:nvPr/>
        </p:nvSpPr>
        <p:spPr>
          <a:xfrm>
            <a:off x="5823937" y="2597038"/>
            <a:ext cx="734700" cy="734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55" name="Google Shape;455;p20"/>
          <p:cNvSpPr/>
          <p:nvPr/>
        </p:nvSpPr>
        <p:spPr>
          <a:xfrm>
            <a:off x="7499437" y="2597038"/>
            <a:ext cx="734700" cy="734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56" name="Google Shape;456;p20"/>
          <p:cNvSpPr/>
          <p:nvPr/>
        </p:nvSpPr>
        <p:spPr>
          <a:xfrm>
            <a:off x="7711022" y="2778676"/>
            <a:ext cx="311500" cy="371405"/>
          </a:xfrm>
          <a:custGeom>
            <a:avLst/>
            <a:gdLst/>
            <a:ahLst/>
            <a:cxnLst/>
            <a:rect l="l" t="t" r="r" b="b"/>
            <a:pathLst>
              <a:path w="3597" h="4288" extrusionOk="0">
                <a:moveTo>
                  <a:pt x="1810" y="1"/>
                </a:moveTo>
                <a:cubicBezTo>
                  <a:pt x="524" y="1"/>
                  <a:pt x="334" y="1834"/>
                  <a:pt x="1596" y="2096"/>
                </a:cubicBezTo>
                <a:cubicBezTo>
                  <a:pt x="1582" y="2096"/>
                  <a:pt x="1567" y="2096"/>
                  <a:pt x="1553" y="2096"/>
                </a:cubicBezTo>
                <a:cubicBezTo>
                  <a:pt x="692" y="2096"/>
                  <a:pt x="0" y="2801"/>
                  <a:pt x="0" y="3668"/>
                </a:cubicBezTo>
                <a:lnTo>
                  <a:pt x="0" y="4001"/>
                </a:lnTo>
                <a:cubicBezTo>
                  <a:pt x="0" y="4168"/>
                  <a:pt x="119" y="4287"/>
                  <a:pt x="286" y="4287"/>
                </a:cubicBezTo>
                <a:lnTo>
                  <a:pt x="3311" y="4287"/>
                </a:lnTo>
                <a:cubicBezTo>
                  <a:pt x="3477" y="4287"/>
                  <a:pt x="3596" y="4168"/>
                  <a:pt x="3596" y="4001"/>
                </a:cubicBezTo>
                <a:lnTo>
                  <a:pt x="3596" y="3668"/>
                </a:lnTo>
                <a:cubicBezTo>
                  <a:pt x="3596" y="2801"/>
                  <a:pt x="2905" y="2096"/>
                  <a:pt x="2044" y="2096"/>
                </a:cubicBezTo>
                <a:cubicBezTo>
                  <a:pt x="2029" y="2096"/>
                  <a:pt x="2015" y="2096"/>
                  <a:pt x="2001" y="2096"/>
                </a:cubicBezTo>
                <a:cubicBezTo>
                  <a:pt x="3263" y="1834"/>
                  <a:pt x="3072" y="1"/>
                  <a:pt x="18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20"/>
          <p:cNvGrpSpPr/>
          <p:nvPr/>
        </p:nvGrpSpPr>
        <p:grpSpPr>
          <a:xfrm>
            <a:off x="6044516" y="2780931"/>
            <a:ext cx="293509" cy="366904"/>
            <a:chOff x="867091" y="4631994"/>
            <a:chExt cx="293509" cy="366904"/>
          </a:xfrm>
        </p:grpSpPr>
        <p:sp>
          <p:nvSpPr>
            <p:cNvPr id="458" name="Google Shape;458;p20"/>
            <p:cNvSpPr/>
            <p:nvPr/>
          </p:nvSpPr>
          <p:spPr>
            <a:xfrm>
              <a:off x="1092101" y="4638532"/>
              <a:ext cx="62817" cy="69321"/>
            </a:xfrm>
            <a:custGeom>
              <a:avLst/>
              <a:gdLst/>
              <a:ahLst/>
              <a:cxnLst/>
              <a:rect l="l" t="t" r="r" b="b"/>
              <a:pathLst>
                <a:path w="1835" h="2025" extrusionOk="0">
                  <a:moveTo>
                    <a:pt x="0" y="0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867091" y="4631994"/>
              <a:ext cx="293509" cy="366904"/>
            </a:xfrm>
            <a:custGeom>
              <a:avLst/>
              <a:gdLst/>
              <a:ahLst/>
              <a:cxnLst/>
              <a:rect l="l" t="t" r="r" b="b"/>
              <a:pathLst>
                <a:path w="8574" h="10718" extrusionOk="0">
                  <a:moveTo>
                    <a:pt x="1482" y="1070"/>
                  </a:moveTo>
                  <a:cubicBezTo>
                    <a:pt x="1496" y="1070"/>
                    <a:pt x="1510" y="1071"/>
                    <a:pt x="1525" y="1073"/>
                  </a:cubicBezTo>
                  <a:lnTo>
                    <a:pt x="2501" y="1073"/>
                  </a:lnTo>
                  <a:cubicBezTo>
                    <a:pt x="2882" y="1096"/>
                    <a:pt x="2882" y="1644"/>
                    <a:pt x="2501" y="1692"/>
                  </a:cubicBezTo>
                  <a:lnTo>
                    <a:pt x="1525" y="1692"/>
                  </a:lnTo>
                  <a:cubicBezTo>
                    <a:pt x="1510" y="1693"/>
                    <a:pt x="1496" y="1694"/>
                    <a:pt x="1482" y="1694"/>
                  </a:cubicBezTo>
                  <a:cubicBezTo>
                    <a:pt x="1086" y="1694"/>
                    <a:pt x="1086" y="1070"/>
                    <a:pt x="1482" y="1070"/>
                  </a:cubicBezTo>
                  <a:close/>
                  <a:moveTo>
                    <a:pt x="3709" y="2142"/>
                  </a:moveTo>
                  <a:cubicBezTo>
                    <a:pt x="4107" y="2142"/>
                    <a:pt x="4107" y="2789"/>
                    <a:pt x="3709" y="2789"/>
                  </a:cubicBezTo>
                  <a:cubicBezTo>
                    <a:pt x="3696" y="2789"/>
                    <a:pt x="3682" y="2789"/>
                    <a:pt x="3668" y="2787"/>
                  </a:cubicBezTo>
                  <a:lnTo>
                    <a:pt x="1525" y="2787"/>
                  </a:lnTo>
                  <a:cubicBezTo>
                    <a:pt x="1511" y="2789"/>
                    <a:pt x="1497" y="2789"/>
                    <a:pt x="1484" y="2789"/>
                  </a:cubicBezTo>
                  <a:cubicBezTo>
                    <a:pt x="1086" y="2789"/>
                    <a:pt x="1086" y="2142"/>
                    <a:pt x="1484" y="2142"/>
                  </a:cubicBezTo>
                  <a:cubicBezTo>
                    <a:pt x="1497" y="2142"/>
                    <a:pt x="1511" y="2143"/>
                    <a:pt x="1525" y="2144"/>
                  </a:cubicBezTo>
                  <a:lnTo>
                    <a:pt x="3668" y="2144"/>
                  </a:lnTo>
                  <a:cubicBezTo>
                    <a:pt x="3682" y="2143"/>
                    <a:pt x="3696" y="2142"/>
                    <a:pt x="3709" y="2142"/>
                  </a:cubicBezTo>
                  <a:close/>
                  <a:moveTo>
                    <a:pt x="4830" y="4285"/>
                  </a:moveTo>
                  <a:cubicBezTo>
                    <a:pt x="5226" y="4285"/>
                    <a:pt x="5226" y="4909"/>
                    <a:pt x="4830" y="4909"/>
                  </a:cubicBezTo>
                  <a:cubicBezTo>
                    <a:pt x="4816" y="4909"/>
                    <a:pt x="4802" y="4908"/>
                    <a:pt x="4787" y="4907"/>
                  </a:cubicBezTo>
                  <a:lnTo>
                    <a:pt x="1549" y="4907"/>
                  </a:lnTo>
                  <a:cubicBezTo>
                    <a:pt x="1533" y="4908"/>
                    <a:pt x="1518" y="4909"/>
                    <a:pt x="1504" y="4909"/>
                  </a:cubicBezTo>
                  <a:cubicBezTo>
                    <a:pt x="1087" y="4909"/>
                    <a:pt x="1087" y="4285"/>
                    <a:pt x="1504" y="4285"/>
                  </a:cubicBezTo>
                  <a:cubicBezTo>
                    <a:pt x="1518" y="4285"/>
                    <a:pt x="1533" y="4286"/>
                    <a:pt x="1549" y="4287"/>
                  </a:cubicBezTo>
                  <a:lnTo>
                    <a:pt x="4787" y="4287"/>
                  </a:lnTo>
                  <a:cubicBezTo>
                    <a:pt x="4802" y="4286"/>
                    <a:pt x="4816" y="4285"/>
                    <a:pt x="4830" y="4285"/>
                  </a:cubicBezTo>
                  <a:close/>
                  <a:moveTo>
                    <a:pt x="7481" y="3775"/>
                  </a:moveTo>
                  <a:cubicBezTo>
                    <a:pt x="7562" y="3775"/>
                    <a:pt x="7645" y="3811"/>
                    <a:pt x="7716" y="3883"/>
                  </a:cubicBezTo>
                  <a:cubicBezTo>
                    <a:pt x="7836" y="4002"/>
                    <a:pt x="7836" y="4192"/>
                    <a:pt x="7716" y="4311"/>
                  </a:cubicBezTo>
                  <a:lnTo>
                    <a:pt x="6812" y="5192"/>
                  </a:lnTo>
                  <a:cubicBezTo>
                    <a:pt x="6764" y="5264"/>
                    <a:pt x="6669" y="5288"/>
                    <a:pt x="6597" y="5288"/>
                  </a:cubicBezTo>
                  <a:cubicBezTo>
                    <a:pt x="6502" y="5288"/>
                    <a:pt x="6430" y="5264"/>
                    <a:pt x="6383" y="5192"/>
                  </a:cubicBezTo>
                  <a:lnTo>
                    <a:pt x="5954" y="4788"/>
                  </a:lnTo>
                  <a:cubicBezTo>
                    <a:pt x="5835" y="4669"/>
                    <a:pt x="5835" y="4478"/>
                    <a:pt x="5954" y="4359"/>
                  </a:cubicBezTo>
                  <a:lnTo>
                    <a:pt x="6002" y="4335"/>
                  </a:lnTo>
                  <a:cubicBezTo>
                    <a:pt x="6061" y="4276"/>
                    <a:pt x="6139" y="4246"/>
                    <a:pt x="6216" y="4246"/>
                  </a:cubicBezTo>
                  <a:cubicBezTo>
                    <a:pt x="6294" y="4246"/>
                    <a:pt x="6371" y="4276"/>
                    <a:pt x="6430" y="4335"/>
                  </a:cubicBezTo>
                  <a:lnTo>
                    <a:pt x="6621" y="4526"/>
                  </a:lnTo>
                  <a:lnTo>
                    <a:pt x="7264" y="3883"/>
                  </a:lnTo>
                  <a:cubicBezTo>
                    <a:pt x="7324" y="3811"/>
                    <a:pt x="7401" y="3775"/>
                    <a:pt x="7481" y="3775"/>
                  </a:cubicBezTo>
                  <a:close/>
                  <a:moveTo>
                    <a:pt x="4828" y="6405"/>
                  </a:moveTo>
                  <a:cubicBezTo>
                    <a:pt x="5226" y="6405"/>
                    <a:pt x="5226" y="7052"/>
                    <a:pt x="4828" y="7052"/>
                  </a:cubicBezTo>
                  <a:cubicBezTo>
                    <a:pt x="4815" y="7052"/>
                    <a:pt x="4801" y="7051"/>
                    <a:pt x="4787" y="7050"/>
                  </a:cubicBezTo>
                  <a:lnTo>
                    <a:pt x="1549" y="7050"/>
                  </a:lnTo>
                  <a:cubicBezTo>
                    <a:pt x="1534" y="7051"/>
                    <a:pt x="1519" y="7052"/>
                    <a:pt x="1505" y="7052"/>
                  </a:cubicBezTo>
                  <a:cubicBezTo>
                    <a:pt x="1087" y="7052"/>
                    <a:pt x="1087" y="6405"/>
                    <a:pt x="1505" y="6405"/>
                  </a:cubicBezTo>
                  <a:cubicBezTo>
                    <a:pt x="1519" y="6405"/>
                    <a:pt x="1534" y="6405"/>
                    <a:pt x="1549" y="6407"/>
                  </a:cubicBezTo>
                  <a:lnTo>
                    <a:pt x="4787" y="6407"/>
                  </a:lnTo>
                  <a:cubicBezTo>
                    <a:pt x="4801" y="6405"/>
                    <a:pt x="4815" y="6405"/>
                    <a:pt x="4828" y="6405"/>
                  </a:cubicBezTo>
                  <a:close/>
                  <a:moveTo>
                    <a:pt x="7493" y="5895"/>
                  </a:moveTo>
                  <a:cubicBezTo>
                    <a:pt x="7574" y="5895"/>
                    <a:pt x="7657" y="5931"/>
                    <a:pt x="7716" y="6002"/>
                  </a:cubicBezTo>
                  <a:cubicBezTo>
                    <a:pt x="7836" y="6121"/>
                    <a:pt x="7836" y="6312"/>
                    <a:pt x="7716" y="6431"/>
                  </a:cubicBezTo>
                  <a:lnTo>
                    <a:pt x="6835" y="7336"/>
                  </a:lnTo>
                  <a:cubicBezTo>
                    <a:pt x="6764" y="7383"/>
                    <a:pt x="6692" y="7431"/>
                    <a:pt x="6597" y="7431"/>
                  </a:cubicBezTo>
                  <a:cubicBezTo>
                    <a:pt x="6526" y="7431"/>
                    <a:pt x="6454" y="7383"/>
                    <a:pt x="6383" y="7336"/>
                  </a:cubicBezTo>
                  <a:lnTo>
                    <a:pt x="5978" y="6931"/>
                  </a:lnTo>
                  <a:cubicBezTo>
                    <a:pt x="5859" y="6788"/>
                    <a:pt x="5859" y="6597"/>
                    <a:pt x="5978" y="6478"/>
                  </a:cubicBezTo>
                  <a:lnTo>
                    <a:pt x="6002" y="6478"/>
                  </a:lnTo>
                  <a:cubicBezTo>
                    <a:pt x="6061" y="6407"/>
                    <a:pt x="6139" y="6371"/>
                    <a:pt x="6216" y="6371"/>
                  </a:cubicBezTo>
                  <a:cubicBezTo>
                    <a:pt x="6294" y="6371"/>
                    <a:pt x="6371" y="6407"/>
                    <a:pt x="6430" y="6478"/>
                  </a:cubicBezTo>
                  <a:lnTo>
                    <a:pt x="6621" y="6645"/>
                  </a:lnTo>
                  <a:lnTo>
                    <a:pt x="7288" y="6002"/>
                  </a:lnTo>
                  <a:cubicBezTo>
                    <a:pt x="7335" y="5931"/>
                    <a:pt x="7413" y="5895"/>
                    <a:pt x="7493" y="5895"/>
                  </a:cubicBezTo>
                  <a:close/>
                  <a:moveTo>
                    <a:pt x="4830" y="8477"/>
                  </a:moveTo>
                  <a:cubicBezTo>
                    <a:pt x="5226" y="8477"/>
                    <a:pt x="5226" y="9100"/>
                    <a:pt x="4830" y="9100"/>
                  </a:cubicBezTo>
                  <a:cubicBezTo>
                    <a:pt x="4816" y="9100"/>
                    <a:pt x="4802" y="9100"/>
                    <a:pt x="4787" y="9098"/>
                  </a:cubicBezTo>
                  <a:lnTo>
                    <a:pt x="1549" y="9098"/>
                  </a:lnTo>
                  <a:cubicBezTo>
                    <a:pt x="1533" y="9100"/>
                    <a:pt x="1518" y="9100"/>
                    <a:pt x="1504" y="9100"/>
                  </a:cubicBezTo>
                  <a:cubicBezTo>
                    <a:pt x="1087" y="9100"/>
                    <a:pt x="1087" y="8477"/>
                    <a:pt x="1504" y="8477"/>
                  </a:cubicBezTo>
                  <a:cubicBezTo>
                    <a:pt x="1518" y="8477"/>
                    <a:pt x="1533" y="8477"/>
                    <a:pt x="1549" y="8479"/>
                  </a:cubicBezTo>
                  <a:lnTo>
                    <a:pt x="4787" y="8479"/>
                  </a:lnTo>
                  <a:cubicBezTo>
                    <a:pt x="4802" y="8477"/>
                    <a:pt x="4816" y="8477"/>
                    <a:pt x="4830" y="8477"/>
                  </a:cubicBezTo>
                  <a:close/>
                  <a:moveTo>
                    <a:pt x="7483" y="7970"/>
                  </a:moveTo>
                  <a:cubicBezTo>
                    <a:pt x="7722" y="7970"/>
                    <a:pt x="7929" y="8285"/>
                    <a:pt x="7693" y="8503"/>
                  </a:cubicBezTo>
                  <a:lnTo>
                    <a:pt x="7716" y="8503"/>
                  </a:lnTo>
                  <a:lnTo>
                    <a:pt x="6812" y="9384"/>
                  </a:lnTo>
                  <a:cubicBezTo>
                    <a:pt x="6764" y="9455"/>
                    <a:pt x="6669" y="9479"/>
                    <a:pt x="6597" y="9479"/>
                  </a:cubicBezTo>
                  <a:cubicBezTo>
                    <a:pt x="6502" y="9479"/>
                    <a:pt x="6430" y="9455"/>
                    <a:pt x="6383" y="9384"/>
                  </a:cubicBezTo>
                  <a:lnTo>
                    <a:pt x="5954" y="8979"/>
                  </a:lnTo>
                  <a:cubicBezTo>
                    <a:pt x="5835" y="8860"/>
                    <a:pt x="5835" y="8669"/>
                    <a:pt x="5954" y="8550"/>
                  </a:cubicBezTo>
                  <a:cubicBezTo>
                    <a:pt x="6014" y="8479"/>
                    <a:pt x="6097" y="8443"/>
                    <a:pt x="6180" y="8443"/>
                  </a:cubicBezTo>
                  <a:cubicBezTo>
                    <a:pt x="6264" y="8443"/>
                    <a:pt x="6347" y="8479"/>
                    <a:pt x="6407" y="8550"/>
                  </a:cubicBezTo>
                  <a:lnTo>
                    <a:pt x="6597" y="8717"/>
                  </a:lnTo>
                  <a:lnTo>
                    <a:pt x="7264" y="8074"/>
                  </a:lnTo>
                  <a:cubicBezTo>
                    <a:pt x="7332" y="8000"/>
                    <a:pt x="7409" y="7970"/>
                    <a:pt x="7483" y="7970"/>
                  </a:cubicBezTo>
                  <a:close/>
                  <a:moveTo>
                    <a:pt x="906" y="1"/>
                  </a:moveTo>
                  <a:cubicBezTo>
                    <a:pt x="405" y="1"/>
                    <a:pt x="1" y="406"/>
                    <a:pt x="1" y="906"/>
                  </a:cubicBezTo>
                  <a:lnTo>
                    <a:pt x="1" y="9836"/>
                  </a:lnTo>
                  <a:cubicBezTo>
                    <a:pt x="1" y="10313"/>
                    <a:pt x="405" y="10717"/>
                    <a:pt x="906" y="10717"/>
                  </a:cubicBezTo>
                  <a:lnTo>
                    <a:pt x="7669" y="10717"/>
                  </a:lnTo>
                  <a:cubicBezTo>
                    <a:pt x="8169" y="10717"/>
                    <a:pt x="8574" y="10313"/>
                    <a:pt x="8574" y="9836"/>
                  </a:cubicBezTo>
                  <a:lnTo>
                    <a:pt x="8574" y="2835"/>
                  </a:lnTo>
                  <a:lnTo>
                    <a:pt x="6264" y="2835"/>
                  </a:lnTo>
                  <a:cubicBezTo>
                    <a:pt x="6073" y="2835"/>
                    <a:pt x="5954" y="2692"/>
                    <a:pt x="5954" y="2525"/>
                  </a:cubicBezTo>
                  <a:lnTo>
                    <a:pt x="5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60" name="Google Shape;460;p20"/>
          <p:cNvCxnSpPr>
            <a:stCxn id="454" idx="0"/>
            <a:endCxn id="448" idx="2"/>
          </p:cNvCxnSpPr>
          <p:nvPr/>
        </p:nvCxnSpPr>
        <p:spPr>
          <a:xfrm rot="-5400000">
            <a:off x="5881237" y="2286388"/>
            <a:ext cx="6207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p20"/>
          <p:cNvCxnSpPr>
            <a:stCxn id="454" idx="4"/>
            <a:endCxn id="452" idx="0"/>
          </p:cNvCxnSpPr>
          <p:nvPr/>
        </p:nvCxnSpPr>
        <p:spPr>
          <a:xfrm rot="-5400000" flipH="1">
            <a:off x="5934337" y="3588688"/>
            <a:ext cx="620700" cy="1068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p20"/>
          <p:cNvCxnSpPr>
            <a:stCxn id="455" idx="0"/>
          </p:cNvCxnSpPr>
          <p:nvPr/>
        </p:nvCxnSpPr>
        <p:spPr>
          <a:xfrm rot="10800000" flipH="1">
            <a:off x="7866787" y="2003038"/>
            <a:ext cx="10200" cy="59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63" name="Google Shape;463;p20"/>
          <p:cNvCxnSpPr>
            <a:stCxn id="455" idx="4"/>
          </p:cNvCxnSpPr>
          <p:nvPr/>
        </p:nvCxnSpPr>
        <p:spPr>
          <a:xfrm>
            <a:off x="7866787" y="3331738"/>
            <a:ext cx="10200" cy="57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Consecuencias</a:t>
            </a:r>
            <a:endParaRPr/>
          </a:p>
        </p:txBody>
      </p:sp>
      <p:sp>
        <p:nvSpPr>
          <p:cNvPr id="469" name="Google Shape;469;p21"/>
          <p:cNvSpPr/>
          <p:nvPr/>
        </p:nvSpPr>
        <p:spPr>
          <a:xfrm>
            <a:off x="473500" y="2656600"/>
            <a:ext cx="8213400" cy="1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21"/>
          <p:cNvGrpSpPr/>
          <p:nvPr/>
        </p:nvGrpSpPr>
        <p:grpSpPr>
          <a:xfrm>
            <a:off x="465227" y="3385800"/>
            <a:ext cx="1970646" cy="1231500"/>
            <a:chOff x="361025" y="3907475"/>
            <a:chExt cx="2016625" cy="1231500"/>
          </a:xfrm>
        </p:grpSpPr>
        <p:sp>
          <p:nvSpPr>
            <p:cNvPr id="471" name="Google Shape;471;p21"/>
            <p:cNvSpPr txBox="1"/>
            <p:nvPr/>
          </p:nvSpPr>
          <p:spPr>
            <a:xfrm>
              <a:off x="361025" y="3907475"/>
              <a:ext cx="201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Influencia e Identidad Literaria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2" name="Google Shape;472;p21"/>
            <p:cNvSpPr txBox="1"/>
            <p:nvPr/>
          </p:nvSpPr>
          <p:spPr>
            <a:xfrm>
              <a:off x="361050" y="4655975"/>
              <a:ext cx="2016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Nacimiento de la identidad de la literatura latinoamericana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3" name="Google Shape;473;p21"/>
          <p:cNvGrpSpPr/>
          <p:nvPr/>
        </p:nvGrpSpPr>
        <p:grpSpPr>
          <a:xfrm>
            <a:off x="2551671" y="3385800"/>
            <a:ext cx="1970622" cy="1064575"/>
            <a:chOff x="2503675" y="3907475"/>
            <a:chExt cx="2016600" cy="1064575"/>
          </a:xfrm>
        </p:grpSpPr>
        <p:sp>
          <p:nvSpPr>
            <p:cNvPr id="474" name="Google Shape;474;p21"/>
            <p:cNvSpPr txBox="1"/>
            <p:nvPr/>
          </p:nvSpPr>
          <p:spPr>
            <a:xfrm>
              <a:off x="2503675" y="3907475"/>
              <a:ext cx="201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Impacto fuera de América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5" name="Google Shape;475;p21"/>
            <p:cNvSpPr txBox="1"/>
            <p:nvPr/>
          </p:nvSpPr>
          <p:spPr>
            <a:xfrm>
              <a:off x="2503675" y="4489050"/>
              <a:ext cx="2016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Llegada del movimiento a Europa.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6" name="Google Shape;476;p21"/>
          <p:cNvGrpSpPr/>
          <p:nvPr/>
        </p:nvGrpSpPr>
        <p:grpSpPr>
          <a:xfrm>
            <a:off x="6724525" y="3385800"/>
            <a:ext cx="1970631" cy="1406275"/>
            <a:chOff x="6766365" y="3907475"/>
            <a:chExt cx="2016610" cy="1406275"/>
          </a:xfrm>
        </p:grpSpPr>
        <p:sp>
          <p:nvSpPr>
            <p:cNvPr id="477" name="Google Shape;477;p21"/>
            <p:cNvSpPr txBox="1"/>
            <p:nvPr/>
          </p:nvSpPr>
          <p:spPr>
            <a:xfrm>
              <a:off x="6766375" y="3907475"/>
              <a:ext cx="201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Realismo Mágico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8" name="Google Shape;478;p21"/>
            <p:cNvSpPr txBox="1"/>
            <p:nvPr/>
          </p:nvSpPr>
          <p:spPr>
            <a:xfrm>
              <a:off x="6766365" y="4489050"/>
              <a:ext cx="2016600" cy="8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 transformó en una característica literaria que a día de hoy continúa vigente.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9" name="Google Shape;479;p21"/>
          <p:cNvGrpSpPr/>
          <p:nvPr/>
        </p:nvGrpSpPr>
        <p:grpSpPr>
          <a:xfrm>
            <a:off x="4638090" y="3385800"/>
            <a:ext cx="1970631" cy="1406275"/>
            <a:chOff x="4635012" y="3907475"/>
            <a:chExt cx="2016610" cy="1406275"/>
          </a:xfrm>
        </p:grpSpPr>
        <p:sp>
          <p:nvSpPr>
            <p:cNvPr id="480" name="Google Shape;480;p21"/>
            <p:cNvSpPr txBox="1"/>
            <p:nvPr/>
          </p:nvSpPr>
          <p:spPr>
            <a:xfrm>
              <a:off x="4635012" y="3907475"/>
              <a:ext cx="201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Impacto Político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1" name="Google Shape;481;p21"/>
            <p:cNvSpPr txBox="1"/>
            <p:nvPr/>
          </p:nvSpPr>
          <p:spPr>
            <a:xfrm>
              <a:off x="4635022" y="4489050"/>
              <a:ext cx="2016600" cy="8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Las ideas de los escritores del Boom causaron una nueva vertiente más crítica.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2" name="Google Shape;482;p21"/>
          <p:cNvGrpSpPr/>
          <p:nvPr/>
        </p:nvGrpSpPr>
        <p:grpSpPr>
          <a:xfrm>
            <a:off x="974525" y="1295125"/>
            <a:ext cx="1104725" cy="1361475"/>
            <a:chOff x="974525" y="1295125"/>
            <a:chExt cx="1104725" cy="1361475"/>
          </a:xfrm>
        </p:grpSpPr>
        <p:grpSp>
          <p:nvGrpSpPr>
            <p:cNvPr id="483" name="Google Shape;483;p21"/>
            <p:cNvGrpSpPr/>
            <p:nvPr/>
          </p:nvGrpSpPr>
          <p:grpSpPr>
            <a:xfrm>
              <a:off x="974525" y="1295125"/>
              <a:ext cx="1104725" cy="1361475"/>
              <a:chOff x="1351700" y="288925"/>
              <a:chExt cx="1104725" cy="1361475"/>
            </a:xfrm>
          </p:grpSpPr>
          <p:sp>
            <p:nvSpPr>
              <p:cNvPr id="484" name="Google Shape;484;p21"/>
              <p:cNvSpPr/>
              <p:nvPr/>
            </p:nvSpPr>
            <p:spPr>
              <a:xfrm>
                <a:off x="1351700" y="288925"/>
                <a:ext cx="257575" cy="1361475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54459" extrusionOk="0">
                    <a:moveTo>
                      <a:pt x="1" y="1"/>
                    </a:moveTo>
                    <a:lnTo>
                      <a:pt x="1" y="54458"/>
                    </a:lnTo>
                    <a:lnTo>
                      <a:pt x="10303" y="54458"/>
                    </a:lnTo>
                    <a:lnTo>
                      <a:pt x="103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1"/>
              <p:cNvSpPr/>
              <p:nvPr/>
            </p:nvSpPr>
            <p:spPr>
              <a:xfrm>
                <a:off x="1449075" y="637475"/>
                <a:ext cx="62825" cy="66437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6575" extrusionOk="0">
                    <a:moveTo>
                      <a:pt x="1" y="0"/>
                    </a:moveTo>
                    <a:lnTo>
                      <a:pt x="1" y="26575"/>
                    </a:lnTo>
                    <a:lnTo>
                      <a:pt x="2512" y="26575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1"/>
              <p:cNvSpPr/>
              <p:nvPr/>
            </p:nvSpPr>
            <p:spPr>
              <a:xfrm>
                <a:off x="1351700" y="1529050"/>
                <a:ext cx="2575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1778" extrusionOk="0">
                    <a:moveTo>
                      <a:pt x="1" y="0"/>
                    </a:moveTo>
                    <a:lnTo>
                      <a:pt x="1" y="1777"/>
                    </a:lnTo>
                    <a:lnTo>
                      <a:pt x="10303" y="1777"/>
                    </a:lnTo>
                    <a:lnTo>
                      <a:pt x="10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1"/>
              <p:cNvSpPr/>
              <p:nvPr/>
            </p:nvSpPr>
            <p:spPr>
              <a:xfrm>
                <a:off x="1351700" y="1442300"/>
                <a:ext cx="2575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1779" extrusionOk="0">
                    <a:moveTo>
                      <a:pt x="1" y="1"/>
                    </a:moveTo>
                    <a:lnTo>
                      <a:pt x="1" y="1778"/>
                    </a:lnTo>
                    <a:lnTo>
                      <a:pt x="10303" y="1778"/>
                    </a:lnTo>
                    <a:lnTo>
                      <a:pt x="103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1"/>
              <p:cNvSpPr/>
              <p:nvPr/>
            </p:nvSpPr>
            <p:spPr>
              <a:xfrm>
                <a:off x="1351700" y="454675"/>
                <a:ext cx="2575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1779" extrusionOk="0">
                    <a:moveTo>
                      <a:pt x="1" y="1"/>
                    </a:moveTo>
                    <a:lnTo>
                      <a:pt x="1" y="1778"/>
                    </a:lnTo>
                    <a:lnTo>
                      <a:pt x="10303" y="1778"/>
                    </a:lnTo>
                    <a:lnTo>
                      <a:pt x="103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1"/>
              <p:cNvSpPr/>
              <p:nvPr/>
            </p:nvSpPr>
            <p:spPr>
              <a:xfrm>
                <a:off x="1351700" y="367950"/>
                <a:ext cx="2575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1778" extrusionOk="0">
                    <a:moveTo>
                      <a:pt x="1" y="1"/>
                    </a:moveTo>
                    <a:lnTo>
                      <a:pt x="1" y="1778"/>
                    </a:lnTo>
                    <a:lnTo>
                      <a:pt x="10303" y="1778"/>
                    </a:lnTo>
                    <a:lnTo>
                      <a:pt x="103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1"/>
              <p:cNvSpPr/>
              <p:nvPr/>
            </p:nvSpPr>
            <p:spPr>
              <a:xfrm>
                <a:off x="1609250" y="347725"/>
                <a:ext cx="270350" cy="1302125"/>
              </a:xfrm>
              <a:custGeom>
                <a:avLst/>
                <a:gdLst/>
                <a:ahLst/>
                <a:cxnLst/>
                <a:rect l="l" t="t" r="r" b="b"/>
                <a:pathLst>
                  <a:path w="10814" h="52085" extrusionOk="0">
                    <a:moveTo>
                      <a:pt x="1" y="1"/>
                    </a:moveTo>
                    <a:lnTo>
                      <a:pt x="1" y="52085"/>
                    </a:lnTo>
                    <a:lnTo>
                      <a:pt x="10813" y="52085"/>
                    </a:lnTo>
                    <a:lnTo>
                      <a:pt x="108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1"/>
              <p:cNvSpPr/>
              <p:nvPr/>
            </p:nvSpPr>
            <p:spPr>
              <a:xfrm>
                <a:off x="1609250" y="1497925"/>
                <a:ext cx="270350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10814" h="6099" extrusionOk="0">
                    <a:moveTo>
                      <a:pt x="1" y="0"/>
                    </a:moveTo>
                    <a:lnTo>
                      <a:pt x="1" y="6098"/>
                    </a:lnTo>
                    <a:lnTo>
                      <a:pt x="10813" y="6098"/>
                    </a:lnTo>
                    <a:lnTo>
                      <a:pt x="108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1"/>
              <p:cNvSpPr/>
              <p:nvPr/>
            </p:nvSpPr>
            <p:spPr>
              <a:xfrm>
                <a:off x="1609250" y="347200"/>
                <a:ext cx="270350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10814" h="6099" extrusionOk="0">
                    <a:moveTo>
                      <a:pt x="1" y="0"/>
                    </a:moveTo>
                    <a:lnTo>
                      <a:pt x="1" y="6099"/>
                    </a:lnTo>
                    <a:lnTo>
                      <a:pt x="10813" y="6099"/>
                    </a:lnTo>
                    <a:lnTo>
                      <a:pt x="108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1"/>
              <p:cNvSpPr/>
              <p:nvPr/>
            </p:nvSpPr>
            <p:spPr>
              <a:xfrm>
                <a:off x="1693600" y="348000"/>
                <a:ext cx="101375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11122" extrusionOk="0">
                    <a:moveTo>
                      <a:pt x="0" y="0"/>
                    </a:moveTo>
                    <a:lnTo>
                      <a:pt x="0" y="11122"/>
                    </a:lnTo>
                    <a:lnTo>
                      <a:pt x="2033" y="9674"/>
                    </a:lnTo>
                    <a:lnTo>
                      <a:pt x="4055" y="11122"/>
                    </a:lnTo>
                    <a:lnTo>
                      <a:pt x="405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1"/>
              <p:cNvSpPr/>
              <p:nvPr/>
            </p:nvSpPr>
            <p:spPr>
              <a:xfrm>
                <a:off x="1880900" y="460800"/>
                <a:ext cx="575525" cy="1189600"/>
              </a:xfrm>
              <a:custGeom>
                <a:avLst/>
                <a:gdLst/>
                <a:ahLst/>
                <a:cxnLst/>
                <a:rect l="l" t="t" r="r" b="b"/>
                <a:pathLst>
                  <a:path w="23021" h="47584" extrusionOk="0">
                    <a:moveTo>
                      <a:pt x="13186" y="1"/>
                    </a:moveTo>
                    <a:lnTo>
                      <a:pt x="1" y="2895"/>
                    </a:lnTo>
                    <a:lnTo>
                      <a:pt x="9834" y="47583"/>
                    </a:lnTo>
                    <a:lnTo>
                      <a:pt x="23020" y="44688"/>
                    </a:lnTo>
                    <a:lnTo>
                      <a:pt x="13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908575" y="622575"/>
                <a:ext cx="353875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4407" extrusionOk="0">
                    <a:moveTo>
                      <a:pt x="13857" y="0"/>
                    </a:moveTo>
                    <a:lnTo>
                      <a:pt x="0" y="3055"/>
                    </a:lnTo>
                    <a:lnTo>
                      <a:pt x="298" y="4406"/>
                    </a:lnTo>
                    <a:lnTo>
                      <a:pt x="14155" y="1363"/>
                    </a:lnTo>
                    <a:lnTo>
                      <a:pt x="138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1924525" y="658500"/>
                <a:ext cx="3868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15475" h="13357" extrusionOk="0">
                    <a:moveTo>
                      <a:pt x="13176" y="0"/>
                    </a:moveTo>
                    <a:lnTo>
                      <a:pt x="1" y="2895"/>
                    </a:lnTo>
                    <a:lnTo>
                      <a:pt x="2300" y="13356"/>
                    </a:lnTo>
                    <a:lnTo>
                      <a:pt x="15475" y="10462"/>
                    </a:lnTo>
                    <a:lnTo>
                      <a:pt x="131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1"/>
              <p:cNvSpPr/>
              <p:nvPr/>
            </p:nvSpPr>
            <p:spPr>
              <a:xfrm>
                <a:off x="1972425" y="912850"/>
                <a:ext cx="353875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4407" extrusionOk="0">
                    <a:moveTo>
                      <a:pt x="13857" y="0"/>
                    </a:moveTo>
                    <a:lnTo>
                      <a:pt x="1" y="3055"/>
                    </a:lnTo>
                    <a:lnTo>
                      <a:pt x="298" y="4406"/>
                    </a:lnTo>
                    <a:lnTo>
                      <a:pt x="14155" y="1363"/>
                    </a:lnTo>
                    <a:lnTo>
                      <a:pt x="138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8" name="Google Shape;498;p21"/>
            <p:cNvSpPr/>
            <p:nvPr/>
          </p:nvSpPr>
          <p:spPr>
            <a:xfrm>
              <a:off x="1355263" y="2088188"/>
              <a:ext cx="174900" cy="174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99" name="Google Shape;499;p21"/>
          <p:cNvCxnSpPr>
            <a:stCxn id="498" idx="4"/>
            <a:endCxn id="500" idx="0"/>
          </p:cNvCxnSpPr>
          <p:nvPr/>
        </p:nvCxnSpPr>
        <p:spPr>
          <a:xfrm>
            <a:off x="1442713" y="2263088"/>
            <a:ext cx="0" cy="104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501" name="Google Shape;501;p21"/>
          <p:cNvGrpSpPr/>
          <p:nvPr/>
        </p:nvGrpSpPr>
        <p:grpSpPr>
          <a:xfrm>
            <a:off x="2998038" y="1211875"/>
            <a:ext cx="1107100" cy="1444725"/>
            <a:chOff x="2998038" y="1211875"/>
            <a:chExt cx="1107100" cy="1444725"/>
          </a:xfrm>
        </p:grpSpPr>
        <p:grpSp>
          <p:nvGrpSpPr>
            <p:cNvPr id="502" name="Google Shape;502;p21"/>
            <p:cNvGrpSpPr/>
            <p:nvPr/>
          </p:nvGrpSpPr>
          <p:grpSpPr>
            <a:xfrm>
              <a:off x="2998038" y="1211875"/>
              <a:ext cx="1107100" cy="1444725"/>
              <a:chOff x="3231425" y="238125"/>
              <a:chExt cx="1107100" cy="1444725"/>
            </a:xfrm>
          </p:grpSpPr>
          <p:sp>
            <p:nvSpPr>
              <p:cNvPr id="503" name="Google Shape;503;p21"/>
              <p:cNvSpPr/>
              <p:nvPr/>
            </p:nvSpPr>
            <p:spPr>
              <a:xfrm>
                <a:off x="3238075" y="318725"/>
                <a:ext cx="390875" cy="1364125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54565" extrusionOk="0">
                    <a:moveTo>
                      <a:pt x="1" y="1"/>
                    </a:moveTo>
                    <a:lnTo>
                      <a:pt x="1" y="54565"/>
                    </a:lnTo>
                    <a:lnTo>
                      <a:pt x="15634" y="54565"/>
                    </a:lnTo>
                    <a:lnTo>
                      <a:pt x="156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1"/>
              <p:cNvSpPr/>
              <p:nvPr/>
            </p:nvSpPr>
            <p:spPr>
              <a:xfrm>
                <a:off x="3231425" y="420100"/>
                <a:ext cx="402575" cy="63075"/>
              </a:xfrm>
              <a:custGeom>
                <a:avLst/>
                <a:gdLst/>
                <a:ahLst/>
                <a:cxnLst/>
                <a:rect l="l" t="t" r="r" b="b"/>
                <a:pathLst>
                  <a:path w="16103" h="2523" extrusionOk="0">
                    <a:moveTo>
                      <a:pt x="1" y="0"/>
                    </a:moveTo>
                    <a:lnTo>
                      <a:pt x="1" y="2523"/>
                    </a:lnTo>
                    <a:lnTo>
                      <a:pt x="16103" y="2523"/>
                    </a:lnTo>
                    <a:lnTo>
                      <a:pt x="161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1"/>
              <p:cNvSpPr/>
              <p:nvPr/>
            </p:nvSpPr>
            <p:spPr>
              <a:xfrm>
                <a:off x="3231425" y="523600"/>
                <a:ext cx="402575" cy="63075"/>
              </a:xfrm>
              <a:custGeom>
                <a:avLst/>
                <a:gdLst/>
                <a:ahLst/>
                <a:cxnLst/>
                <a:rect l="l" t="t" r="r" b="b"/>
                <a:pathLst>
                  <a:path w="16103" h="2523" extrusionOk="0">
                    <a:moveTo>
                      <a:pt x="1" y="0"/>
                    </a:moveTo>
                    <a:lnTo>
                      <a:pt x="1" y="2523"/>
                    </a:lnTo>
                    <a:lnTo>
                      <a:pt x="16103" y="2523"/>
                    </a:lnTo>
                    <a:lnTo>
                      <a:pt x="161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1"/>
              <p:cNvSpPr/>
              <p:nvPr/>
            </p:nvSpPr>
            <p:spPr>
              <a:xfrm>
                <a:off x="3231425" y="1414625"/>
                <a:ext cx="402575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6103" h="2534" extrusionOk="0">
                    <a:moveTo>
                      <a:pt x="1" y="1"/>
                    </a:moveTo>
                    <a:lnTo>
                      <a:pt x="1" y="2534"/>
                    </a:lnTo>
                    <a:lnTo>
                      <a:pt x="16103" y="2534"/>
                    </a:lnTo>
                    <a:lnTo>
                      <a:pt x="161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1"/>
              <p:cNvSpPr/>
              <p:nvPr/>
            </p:nvSpPr>
            <p:spPr>
              <a:xfrm>
                <a:off x="3231425" y="1518125"/>
                <a:ext cx="402575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6103" h="2534" extrusionOk="0">
                    <a:moveTo>
                      <a:pt x="1" y="1"/>
                    </a:moveTo>
                    <a:lnTo>
                      <a:pt x="1" y="2534"/>
                    </a:lnTo>
                    <a:lnTo>
                      <a:pt x="16103" y="2534"/>
                    </a:lnTo>
                    <a:lnTo>
                      <a:pt x="161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1"/>
              <p:cNvSpPr/>
              <p:nvPr/>
            </p:nvSpPr>
            <p:spPr>
              <a:xfrm>
                <a:off x="3398250" y="696000"/>
                <a:ext cx="68925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4383" extrusionOk="0">
                    <a:moveTo>
                      <a:pt x="0" y="1"/>
                    </a:moveTo>
                    <a:lnTo>
                      <a:pt x="0" y="24383"/>
                    </a:lnTo>
                    <a:lnTo>
                      <a:pt x="2757" y="24383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1"/>
              <p:cNvSpPr/>
              <p:nvPr/>
            </p:nvSpPr>
            <p:spPr>
              <a:xfrm>
                <a:off x="3626800" y="238125"/>
                <a:ext cx="229900" cy="1444725"/>
              </a:xfrm>
              <a:custGeom>
                <a:avLst/>
                <a:gdLst/>
                <a:ahLst/>
                <a:cxnLst/>
                <a:rect l="l" t="t" r="r" b="b"/>
                <a:pathLst>
                  <a:path w="9196" h="57789" extrusionOk="0">
                    <a:moveTo>
                      <a:pt x="0" y="0"/>
                    </a:moveTo>
                    <a:lnTo>
                      <a:pt x="0" y="57789"/>
                    </a:lnTo>
                    <a:lnTo>
                      <a:pt x="9195" y="57789"/>
                    </a:lnTo>
                    <a:lnTo>
                      <a:pt x="919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1"/>
              <p:cNvSpPr/>
              <p:nvPr/>
            </p:nvSpPr>
            <p:spPr>
              <a:xfrm>
                <a:off x="3689050" y="365825"/>
                <a:ext cx="10537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4002" extrusionOk="0">
                    <a:moveTo>
                      <a:pt x="2108" y="0"/>
                    </a:moveTo>
                    <a:lnTo>
                      <a:pt x="1459" y="1320"/>
                    </a:lnTo>
                    <a:lnTo>
                      <a:pt x="1" y="1533"/>
                    </a:lnTo>
                    <a:lnTo>
                      <a:pt x="1054" y="2555"/>
                    </a:lnTo>
                    <a:lnTo>
                      <a:pt x="809" y="4002"/>
                    </a:lnTo>
                    <a:lnTo>
                      <a:pt x="2108" y="3321"/>
                    </a:lnTo>
                    <a:lnTo>
                      <a:pt x="3406" y="4002"/>
                    </a:lnTo>
                    <a:lnTo>
                      <a:pt x="3161" y="2555"/>
                    </a:lnTo>
                    <a:lnTo>
                      <a:pt x="4215" y="1533"/>
                    </a:lnTo>
                    <a:lnTo>
                      <a:pt x="2757" y="1320"/>
                    </a:lnTo>
                    <a:lnTo>
                      <a:pt x="21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1"/>
              <p:cNvSpPr/>
              <p:nvPr/>
            </p:nvSpPr>
            <p:spPr>
              <a:xfrm>
                <a:off x="3659250" y="510300"/>
                <a:ext cx="164975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1267" extrusionOk="0">
                    <a:moveTo>
                      <a:pt x="1" y="0"/>
                    </a:moveTo>
                    <a:lnTo>
                      <a:pt x="1" y="1267"/>
                    </a:lnTo>
                    <a:lnTo>
                      <a:pt x="6599" y="1267"/>
                    </a:lnTo>
                    <a:lnTo>
                      <a:pt x="6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1"/>
              <p:cNvSpPr/>
              <p:nvPr/>
            </p:nvSpPr>
            <p:spPr>
              <a:xfrm>
                <a:off x="3659250" y="289725"/>
                <a:ext cx="16497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1268" extrusionOk="0">
                    <a:moveTo>
                      <a:pt x="1" y="1"/>
                    </a:moveTo>
                    <a:lnTo>
                      <a:pt x="1" y="1267"/>
                    </a:lnTo>
                    <a:lnTo>
                      <a:pt x="6599" y="1267"/>
                    </a:lnTo>
                    <a:lnTo>
                      <a:pt x="65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1"/>
              <p:cNvSpPr/>
              <p:nvPr/>
            </p:nvSpPr>
            <p:spPr>
              <a:xfrm>
                <a:off x="3689050" y="1455075"/>
                <a:ext cx="105375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4003" extrusionOk="0">
                    <a:moveTo>
                      <a:pt x="2108" y="1"/>
                    </a:moveTo>
                    <a:lnTo>
                      <a:pt x="1459" y="1320"/>
                    </a:lnTo>
                    <a:lnTo>
                      <a:pt x="1" y="1533"/>
                    </a:lnTo>
                    <a:lnTo>
                      <a:pt x="1054" y="2555"/>
                    </a:lnTo>
                    <a:lnTo>
                      <a:pt x="809" y="4002"/>
                    </a:lnTo>
                    <a:lnTo>
                      <a:pt x="2108" y="3321"/>
                    </a:lnTo>
                    <a:lnTo>
                      <a:pt x="3406" y="4002"/>
                    </a:lnTo>
                    <a:lnTo>
                      <a:pt x="3161" y="2555"/>
                    </a:lnTo>
                    <a:lnTo>
                      <a:pt x="4215" y="1533"/>
                    </a:lnTo>
                    <a:lnTo>
                      <a:pt x="2757" y="1320"/>
                    </a:lnTo>
                    <a:lnTo>
                      <a:pt x="21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1"/>
              <p:cNvSpPr/>
              <p:nvPr/>
            </p:nvSpPr>
            <p:spPr>
              <a:xfrm>
                <a:off x="3659250" y="1599825"/>
                <a:ext cx="164975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1256" extrusionOk="0">
                    <a:moveTo>
                      <a:pt x="1" y="0"/>
                    </a:moveTo>
                    <a:lnTo>
                      <a:pt x="1" y="1256"/>
                    </a:lnTo>
                    <a:lnTo>
                      <a:pt x="6599" y="1256"/>
                    </a:lnTo>
                    <a:lnTo>
                      <a:pt x="6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1"/>
              <p:cNvSpPr/>
              <p:nvPr/>
            </p:nvSpPr>
            <p:spPr>
              <a:xfrm>
                <a:off x="3659250" y="1378975"/>
                <a:ext cx="16497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1268" extrusionOk="0">
                    <a:moveTo>
                      <a:pt x="1" y="1"/>
                    </a:moveTo>
                    <a:lnTo>
                      <a:pt x="1" y="1267"/>
                    </a:lnTo>
                    <a:lnTo>
                      <a:pt x="6599" y="1267"/>
                    </a:lnTo>
                    <a:lnTo>
                      <a:pt x="65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1"/>
              <p:cNvSpPr/>
              <p:nvPr/>
            </p:nvSpPr>
            <p:spPr>
              <a:xfrm>
                <a:off x="3856400" y="341350"/>
                <a:ext cx="482125" cy="1341500"/>
              </a:xfrm>
              <a:custGeom>
                <a:avLst/>
                <a:gdLst/>
                <a:ahLst/>
                <a:cxnLst/>
                <a:rect l="l" t="t" r="r" b="b"/>
                <a:pathLst>
                  <a:path w="19285" h="53660" extrusionOk="0">
                    <a:moveTo>
                      <a:pt x="11526" y="0"/>
                    </a:moveTo>
                    <a:lnTo>
                      <a:pt x="1" y="1724"/>
                    </a:lnTo>
                    <a:lnTo>
                      <a:pt x="7759" y="53660"/>
                    </a:lnTo>
                    <a:lnTo>
                      <a:pt x="19285" y="51935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1"/>
              <p:cNvSpPr/>
              <p:nvPr/>
            </p:nvSpPr>
            <p:spPr>
              <a:xfrm>
                <a:off x="3889925" y="381000"/>
                <a:ext cx="415075" cy="1262475"/>
              </a:xfrm>
              <a:custGeom>
                <a:avLst/>
                <a:gdLst/>
                <a:ahLst/>
                <a:cxnLst/>
                <a:rect l="l" t="t" r="r" b="b"/>
                <a:pathLst>
                  <a:path w="16603" h="50499" extrusionOk="0">
                    <a:moveTo>
                      <a:pt x="8866" y="521"/>
                    </a:moveTo>
                    <a:lnTo>
                      <a:pt x="16081" y="48721"/>
                    </a:lnTo>
                    <a:lnTo>
                      <a:pt x="7738" y="49977"/>
                    </a:lnTo>
                    <a:lnTo>
                      <a:pt x="522" y="1767"/>
                    </a:lnTo>
                    <a:lnTo>
                      <a:pt x="8866" y="521"/>
                    </a:lnTo>
                    <a:close/>
                    <a:moveTo>
                      <a:pt x="9249" y="0"/>
                    </a:moveTo>
                    <a:lnTo>
                      <a:pt x="1" y="1384"/>
                    </a:lnTo>
                    <a:lnTo>
                      <a:pt x="7354" y="50498"/>
                    </a:lnTo>
                    <a:lnTo>
                      <a:pt x="16603" y="49115"/>
                    </a:lnTo>
                    <a:lnTo>
                      <a:pt x="92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1"/>
              <p:cNvSpPr/>
              <p:nvPr/>
            </p:nvSpPr>
            <p:spPr>
              <a:xfrm>
                <a:off x="3970275" y="632425"/>
                <a:ext cx="153000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3289" extrusionOk="0">
                    <a:moveTo>
                      <a:pt x="5758" y="0"/>
                    </a:moveTo>
                    <a:lnTo>
                      <a:pt x="1" y="862"/>
                    </a:lnTo>
                    <a:lnTo>
                      <a:pt x="362" y="3289"/>
                    </a:lnTo>
                    <a:lnTo>
                      <a:pt x="6120" y="2427"/>
                    </a:lnTo>
                    <a:lnTo>
                      <a:pt x="57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21"/>
            <p:cNvSpPr/>
            <p:nvPr/>
          </p:nvSpPr>
          <p:spPr>
            <a:xfrm>
              <a:off x="3441688" y="2088188"/>
              <a:ext cx="174900" cy="174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20" name="Google Shape;520;p21"/>
          <p:cNvCxnSpPr>
            <a:stCxn id="519" idx="4"/>
            <a:endCxn id="521" idx="0"/>
          </p:cNvCxnSpPr>
          <p:nvPr/>
        </p:nvCxnSpPr>
        <p:spPr>
          <a:xfrm>
            <a:off x="3529138" y="2263088"/>
            <a:ext cx="0" cy="104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522" name="Google Shape;522;p21"/>
          <p:cNvGrpSpPr/>
          <p:nvPr/>
        </p:nvGrpSpPr>
        <p:grpSpPr>
          <a:xfrm>
            <a:off x="5130213" y="1206000"/>
            <a:ext cx="1005725" cy="1450600"/>
            <a:chOff x="5130213" y="1206000"/>
            <a:chExt cx="1005725" cy="1450600"/>
          </a:xfrm>
        </p:grpSpPr>
        <p:grpSp>
          <p:nvGrpSpPr>
            <p:cNvPr id="523" name="Google Shape;523;p21"/>
            <p:cNvGrpSpPr/>
            <p:nvPr/>
          </p:nvGrpSpPr>
          <p:grpSpPr>
            <a:xfrm>
              <a:off x="5130213" y="1206000"/>
              <a:ext cx="1005725" cy="1450600"/>
              <a:chOff x="1154300" y="2039875"/>
              <a:chExt cx="1005725" cy="1450600"/>
            </a:xfrm>
          </p:grpSpPr>
          <p:sp>
            <p:nvSpPr>
              <p:cNvPr id="524" name="Google Shape;524;p21"/>
              <p:cNvSpPr/>
              <p:nvPr/>
            </p:nvSpPr>
            <p:spPr>
              <a:xfrm>
                <a:off x="1885425" y="2101075"/>
                <a:ext cx="271925" cy="138940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55576" extrusionOk="0">
                    <a:moveTo>
                      <a:pt x="0" y="0"/>
                    </a:moveTo>
                    <a:lnTo>
                      <a:pt x="0" y="55575"/>
                    </a:lnTo>
                    <a:lnTo>
                      <a:pt x="10877" y="55575"/>
                    </a:lnTo>
                    <a:lnTo>
                      <a:pt x="10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1"/>
              <p:cNvSpPr/>
              <p:nvPr/>
            </p:nvSpPr>
            <p:spPr>
              <a:xfrm>
                <a:off x="1918150" y="2304875"/>
                <a:ext cx="20675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5620" extrusionOk="0">
                    <a:moveTo>
                      <a:pt x="0" y="1"/>
                    </a:moveTo>
                    <a:lnTo>
                      <a:pt x="0" y="5620"/>
                    </a:lnTo>
                    <a:lnTo>
                      <a:pt x="8270" y="5620"/>
                    </a:lnTo>
                    <a:lnTo>
                      <a:pt x="82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1"/>
              <p:cNvSpPr/>
              <p:nvPr/>
            </p:nvSpPr>
            <p:spPr>
              <a:xfrm>
                <a:off x="1882775" y="2612700"/>
                <a:ext cx="2772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2407" extrusionOk="0">
                    <a:moveTo>
                      <a:pt x="0" y="1"/>
                    </a:moveTo>
                    <a:lnTo>
                      <a:pt x="0" y="2406"/>
                    </a:lnTo>
                    <a:lnTo>
                      <a:pt x="11089" y="2406"/>
                    </a:lnTo>
                    <a:lnTo>
                      <a:pt x="110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1"/>
              <p:cNvSpPr/>
              <p:nvPr/>
            </p:nvSpPr>
            <p:spPr>
              <a:xfrm>
                <a:off x="1882775" y="2718075"/>
                <a:ext cx="2772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2406" extrusionOk="0">
                    <a:moveTo>
                      <a:pt x="0" y="0"/>
                    </a:moveTo>
                    <a:lnTo>
                      <a:pt x="0" y="2406"/>
                    </a:lnTo>
                    <a:lnTo>
                      <a:pt x="11089" y="2406"/>
                    </a:lnTo>
                    <a:lnTo>
                      <a:pt x="110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1"/>
              <p:cNvSpPr/>
              <p:nvPr/>
            </p:nvSpPr>
            <p:spPr>
              <a:xfrm>
                <a:off x="1520925" y="2039875"/>
                <a:ext cx="373837" cy="1450600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58024" extrusionOk="0">
                    <a:moveTo>
                      <a:pt x="1" y="1"/>
                    </a:moveTo>
                    <a:lnTo>
                      <a:pt x="1" y="58023"/>
                    </a:lnTo>
                    <a:lnTo>
                      <a:pt x="14336" y="58023"/>
                    </a:lnTo>
                    <a:lnTo>
                      <a:pt x="143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1"/>
              <p:cNvSpPr/>
              <p:nvPr/>
            </p:nvSpPr>
            <p:spPr>
              <a:xfrm>
                <a:off x="1520925" y="2039875"/>
                <a:ext cx="373837" cy="184950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7398" extrusionOk="0">
                    <a:moveTo>
                      <a:pt x="1" y="1"/>
                    </a:moveTo>
                    <a:lnTo>
                      <a:pt x="1" y="7397"/>
                    </a:lnTo>
                    <a:lnTo>
                      <a:pt x="14336" y="7397"/>
                    </a:lnTo>
                    <a:lnTo>
                      <a:pt x="143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1"/>
              <p:cNvSpPr/>
              <p:nvPr/>
            </p:nvSpPr>
            <p:spPr>
              <a:xfrm>
                <a:off x="1520925" y="3305800"/>
                <a:ext cx="373837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7387" extrusionOk="0">
                    <a:moveTo>
                      <a:pt x="1" y="1"/>
                    </a:moveTo>
                    <a:lnTo>
                      <a:pt x="1" y="7386"/>
                    </a:lnTo>
                    <a:lnTo>
                      <a:pt x="14336" y="7386"/>
                    </a:lnTo>
                    <a:lnTo>
                      <a:pt x="143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1"/>
              <p:cNvSpPr/>
              <p:nvPr/>
            </p:nvSpPr>
            <p:spPr>
              <a:xfrm>
                <a:off x="1574925" y="2329625"/>
                <a:ext cx="265825" cy="208350"/>
              </a:xfrm>
              <a:custGeom>
                <a:avLst/>
                <a:gdLst/>
                <a:ahLst/>
                <a:cxnLst/>
                <a:rect l="l" t="t" r="r" b="b"/>
                <a:pathLst>
                  <a:path w="10633" h="8334" extrusionOk="0">
                    <a:moveTo>
                      <a:pt x="1" y="0"/>
                    </a:moveTo>
                    <a:lnTo>
                      <a:pt x="1" y="8333"/>
                    </a:lnTo>
                    <a:lnTo>
                      <a:pt x="10632" y="8333"/>
                    </a:lnTo>
                    <a:lnTo>
                      <a:pt x="106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1"/>
              <p:cNvSpPr/>
              <p:nvPr/>
            </p:nvSpPr>
            <p:spPr>
              <a:xfrm>
                <a:off x="1157475" y="2123425"/>
                <a:ext cx="367725" cy="1367050"/>
              </a:xfrm>
              <a:custGeom>
                <a:avLst/>
                <a:gdLst/>
                <a:ahLst/>
                <a:cxnLst/>
                <a:rect l="l" t="t" r="r" b="b"/>
                <a:pathLst>
                  <a:path w="14709" h="54682" extrusionOk="0">
                    <a:moveTo>
                      <a:pt x="1" y="0"/>
                    </a:moveTo>
                    <a:lnTo>
                      <a:pt x="1" y="54681"/>
                    </a:lnTo>
                    <a:lnTo>
                      <a:pt x="14709" y="54681"/>
                    </a:lnTo>
                    <a:lnTo>
                      <a:pt x="14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1"/>
              <p:cNvSpPr/>
              <p:nvPr/>
            </p:nvSpPr>
            <p:spPr>
              <a:xfrm>
                <a:off x="1154300" y="2300875"/>
                <a:ext cx="373825" cy="304400"/>
              </a:xfrm>
              <a:custGeom>
                <a:avLst/>
                <a:gdLst/>
                <a:ahLst/>
                <a:cxnLst/>
                <a:rect l="l" t="t" r="r" b="b"/>
                <a:pathLst>
                  <a:path w="14953" h="12176" extrusionOk="0">
                    <a:moveTo>
                      <a:pt x="0" y="1"/>
                    </a:moveTo>
                    <a:lnTo>
                      <a:pt x="0" y="12176"/>
                    </a:lnTo>
                    <a:lnTo>
                      <a:pt x="14953" y="12176"/>
                    </a:lnTo>
                    <a:lnTo>
                      <a:pt x="14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1"/>
              <p:cNvSpPr/>
              <p:nvPr/>
            </p:nvSpPr>
            <p:spPr>
              <a:xfrm>
                <a:off x="1157475" y="2255400"/>
                <a:ext cx="3677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4709" h="1820" extrusionOk="0">
                    <a:moveTo>
                      <a:pt x="1" y="0"/>
                    </a:moveTo>
                    <a:lnTo>
                      <a:pt x="1" y="1820"/>
                    </a:lnTo>
                    <a:lnTo>
                      <a:pt x="14709" y="1820"/>
                    </a:lnTo>
                    <a:lnTo>
                      <a:pt x="147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1"/>
              <p:cNvSpPr/>
              <p:nvPr/>
            </p:nvSpPr>
            <p:spPr>
              <a:xfrm>
                <a:off x="1157475" y="2607400"/>
                <a:ext cx="3677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4709" h="1820" extrusionOk="0">
                    <a:moveTo>
                      <a:pt x="1" y="0"/>
                    </a:moveTo>
                    <a:lnTo>
                      <a:pt x="1" y="1820"/>
                    </a:lnTo>
                    <a:lnTo>
                      <a:pt x="14709" y="1820"/>
                    </a:lnTo>
                    <a:lnTo>
                      <a:pt x="147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6" name="Google Shape;536;p21"/>
            <p:cNvSpPr/>
            <p:nvPr/>
          </p:nvSpPr>
          <p:spPr>
            <a:xfrm>
              <a:off x="5528162" y="2088188"/>
              <a:ext cx="174900" cy="174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37" name="Google Shape;537;p21"/>
          <p:cNvCxnSpPr>
            <a:stCxn id="536" idx="4"/>
            <a:endCxn id="538" idx="0"/>
          </p:cNvCxnSpPr>
          <p:nvPr/>
        </p:nvCxnSpPr>
        <p:spPr>
          <a:xfrm>
            <a:off x="5615612" y="2263088"/>
            <a:ext cx="0" cy="104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539" name="Google Shape;539;p21"/>
          <p:cNvGrpSpPr/>
          <p:nvPr/>
        </p:nvGrpSpPr>
        <p:grpSpPr>
          <a:xfrm>
            <a:off x="6974850" y="1319350"/>
            <a:ext cx="1284050" cy="1337250"/>
            <a:chOff x="6974850" y="1319350"/>
            <a:chExt cx="1284050" cy="1337250"/>
          </a:xfrm>
        </p:grpSpPr>
        <p:grpSp>
          <p:nvGrpSpPr>
            <p:cNvPr id="540" name="Google Shape;540;p21"/>
            <p:cNvGrpSpPr/>
            <p:nvPr/>
          </p:nvGrpSpPr>
          <p:grpSpPr>
            <a:xfrm>
              <a:off x="6974850" y="1319350"/>
              <a:ext cx="1284050" cy="1337250"/>
              <a:chOff x="2543650" y="4046775"/>
              <a:chExt cx="1284050" cy="1337250"/>
            </a:xfrm>
          </p:grpSpPr>
          <p:sp>
            <p:nvSpPr>
              <p:cNvPr id="541" name="Google Shape;541;p21"/>
              <p:cNvSpPr/>
              <p:nvPr/>
            </p:nvSpPr>
            <p:spPr>
              <a:xfrm>
                <a:off x="2543650" y="4154275"/>
                <a:ext cx="607725" cy="1229750"/>
              </a:xfrm>
              <a:custGeom>
                <a:avLst/>
                <a:gdLst/>
                <a:ahLst/>
                <a:cxnLst/>
                <a:rect l="l" t="t" r="r" b="b"/>
                <a:pathLst>
                  <a:path w="24309" h="49190" extrusionOk="0">
                    <a:moveTo>
                      <a:pt x="11367" y="0"/>
                    </a:moveTo>
                    <a:lnTo>
                      <a:pt x="1" y="45986"/>
                    </a:lnTo>
                    <a:lnTo>
                      <a:pt x="12953" y="49190"/>
                    </a:lnTo>
                    <a:lnTo>
                      <a:pt x="24308" y="3193"/>
                    </a:lnTo>
                    <a:lnTo>
                      <a:pt x="113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1"/>
              <p:cNvSpPr/>
              <p:nvPr/>
            </p:nvSpPr>
            <p:spPr>
              <a:xfrm>
                <a:off x="2789500" y="4260425"/>
                <a:ext cx="335800" cy="128275"/>
              </a:xfrm>
              <a:custGeom>
                <a:avLst/>
                <a:gdLst/>
                <a:ahLst/>
                <a:cxnLst/>
                <a:rect l="l" t="t" r="r" b="b"/>
                <a:pathLst>
                  <a:path w="13432" h="5131" extrusionOk="0">
                    <a:moveTo>
                      <a:pt x="479" y="1"/>
                    </a:moveTo>
                    <a:lnTo>
                      <a:pt x="0" y="1938"/>
                    </a:lnTo>
                    <a:lnTo>
                      <a:pt x="12952" y="5130"/>
                    </a:lnTo>
                    <a:lnTo>
                      <a:pt x="13431" y="3204"/>
                    </a:ln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1"/>
              <p:cNvSpPr/>
              <p:nvPr/>
            </p:nvSpPr>
            <p:spPr>
              <a:xfrm>
                <a:off x="2763425" y="4366050"/>
                <a:ext cx="335800" cy="128275"/>
              </a:xfrm>
              <a:custGeom>
                <a:avLst/>
                <a:gdLst/>
                <a:ahLst/>
                <a:cxnLst/>
                <a:rect l="l" t="t" r="r" b="b"/>
                <a:pathLst>
                  <a:path w="13432" h="5131" extrusionOk="0">
                    <a:moveTo>
                      <a:pt x="479" y="1"/>
                    </a:moveTo>
                    <a:lnTo>
                      <a:pt x="0" y="1927"/>
                    </a:lnTo>
                    <a:lnTo>
                      <a:pt x="12952" y="5130"/>
                    </a:lnTo>
                    <a:lnTo>
                      <a:pt x="13431" y="3204"/>
                    </a:ln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1"/>
              <p:cNvSpPr/>
              <p:nvPr/>
            </p:nvSpPr>
            <p:spPr>
              <a:xfrm>
                <a:off x="2596075" y="5043725"/>
                <a:ext cx="335525" cy="128250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30" extrusionOk="0">
                    <a:moveTo>
                      <a:pt x="469" y="0"/>
                    </a:moveTo>
                    <a:lnTo>
                      <a:pt x="0" y="1926"/>
                    </a:lnTo>
                    <a:lnTo>
                      <a:pt x="12942" y="5130"/>
                    </a:lnTo>
                    <a:lnTo>
                      <a:pt x="13420" y="3203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2570000" y="5149350"/>
                <a:ext cx="335525" cy="128250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30" extrusionOk="0">
                    <a:moveTo>
                      <a:pt x="469" y="0"/>
                    </a:moveTo>
                    <a:lnTo>
                      <a:pt x="0" y="1926"/>
                    </a:lnTo>
                    <a:lnTo>
                      <a:pt x="12942" y="5130"/>
                    </a:lnTo>
                    <a:lnTo>
                      <a:pt x="13421" y="3204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1"/>
              <p:cNvSpPr/>
              <p:nvPr/>
            </p:nvSpPr>
            <p:spPr>
              <a:xfrm>
                <a:off x="2757300" y="4555225"/>
                <a:ext cx="176425" cy="426800"/>
              </a:xfrm>
              <a:custGeom>
                <a:avLst/>
                <a:gdLst/>
                <a:ahLst/>
                <a:cxnLst/>
                <a:rect l="l" t="t" r="r" b="b"/>
                <a:pathLst>
                  <a:path w="7057" h="17072" extrusionOk="0">
                    <a:moveTo>
                      <a:pt x="4034" y="1"/>
                    </a:moveTo>
                    <a:lnTo>
                      <a:pt x="1" y="16326"/>
                    </a:lnTo>
                    <a:lnTo>
                      <a:pt x="3023" y="17071"/>
                    </a:lnTo>
                    <a:lnTo>
                      <a:pt x="7057" y="746"/>
                    </a:lnTo>
                    <a:lnTo>
                      <a:pt x="40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1"/>
              <p:cNvSpPr/>
              <p:nvPr/>
            </p:nvSpPr>
            <p:spPr>
              <a:xfrm>
                <a:off x="3157725" y="4046775"/>
                <a:ext cx="417441" cy="1337250"/>
              </a:xfrm>
              <a:custGeom>
                <a:avLst/>
                <a:gdLst/>
                <a:ahLst/>
                <a:cxnLst/>
                <a:rect l="l" t="t" r="r" b="b"/>
                <a:pathLst>
                  <a:path w="16603" h="53490" extrusionOk="0">
                    <a:moveTo>
                      <a:pt x="1" y="1"/>
                    </a:moveTo>
                    <a:lnTo>
                      <a:pt x="1" y="53490"/>
                    </a:lnTo>
                    <a:lnTo>
                      <a:pt x="16603" y="53490"/>
                    </a:lnTo>
                    <a:lnTo>
                      <a:pt x="166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1"/>
              <p:cNvSpPr/>
              <p:nvPr/>
            </p:nvSpPr>
            <p:spPr>
              <a:xfrm>
                <a:off x="3157725" y="4510000"/>
                <a:ext cx="417441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6603" h="16507" extrusionOk="0">
                    <a:moveTo>
                      <a:pt x="1" y="0"/>
                    </a:moveTo>
                    <a:lnTo>
                      <a:pt x="1" y="16507"/>
                    </a:lnTo>
                    <a:lnTo>
                      <a:pt x="16603" y="16507"/>
                    </a:lnTo>
                    <a:lnTo>
                      <a:pt x="166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1"/>
              <p:cNvSpPr/>
              <p:nvPr/>
            </p:nvSpPr>
            <p:spPr>
              <a:xfrm>
                <a:off x="3575175" y="4125525"/>
                <a:ext cx="252525" cy="1258500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50340" extrusionOk="0">
                    <a:moveTo>
                      <a:pt x="1" y="1"/>
                    </a:moveTo>
                    <a:lnTo>
                      <a:pt x="1" y="50340"/>
                    </a:lnTo>
                    <a:lnTo>
                      <a:pt x="10100" y="50340"/>
                    </a:lnTo>
                    <a:lnTo>
                      <a:pt x="101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1"/>
              <p:cNvSpPr/>
              <p:nvPr/>
            </p:nvSpPr>
            <p:spPr>
              <a:xfrm>
                <a:off x="3614275" y="4308850"/>
                <a:ext cx="1740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6621" extrusionOk="0">
                    <a:moveTo>
                      <a:pt x="3481" y="1"/>
                    </a:moveTo>
                    <a:lnTo>
                      <a:pt x="2406" y="2182"/>
                    </a:lnTo>
                    <a:lnTo>
                      <a:pt x="1" y="2523"/>
                    </a:lnTo>
                    <a:lnTo>
                      <a:pt x="1746" y="4226"/>
                    </a:lnTo>
                    <a:lnTo>
                      <a:pt x="1331" y="6620"/>
                    </a:lnTo>
                    <a:lnTo>
                      <a:pt x="3481" y="5492"/>
                    </a:lnTo>
                    <a:lnTo>
                      <a:pt x="5631" y="6620"/>
                    </a:lnTo>
                    <a:lnTo>
                      <a:pt x="5226" y="4226"/>
                    </a:lnTo>
                    <a:lnTo>
                      <a:pt x="6961" y="2523"/>
                    </a:lnTo>
                    <a:lnTo>
                      <a:pt x="4556" y="2182"/>
                    </a:lnTo>
                    <a:lnTo>
                      <a:pt x="34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1"/>
              <p:cNvSpPr/>
              <p:nvPr/>
            </p:nvSpPr>
            <p:spPr>
              <a:xfrm>
                <a:off x="3575175" y="4578900"/>
                <a:ext cx="2525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2864" extrusionOk="0">
                    <a:moveTo>
                      <a:pt x="1" y="1"/>
                    </a:moveTo>
                    <a:lnTo>
                      <a:pt x="1" y="2864"/>
                    </a:lnTo>
                    <a:lnTo>
                      <a:pt x="10100" y="2864"/>
                    </a:lnTo>
                    <a:lnTo>
                      <a:pt x="10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1"/>
              <p:cNvSpPr/>
              <p:nvPr/>
            </p:nvSpPr>
            <p:spPr>
              <a:xfrm>
                <a:off x="3575175" y="4680800"/>
                <a:ext cx="2525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2864" extrusionOk="0">
                    <a:moveTo>
                      <a:pt x="1" y="1"/>
                    </a:moveTo>
                    <a:lnTo>
                      <a:pt x="1" y="2864"/>
                    </a:lnTo>
                    <a:lnTo>
                      <a:pt x="10100" y="2864"/>
                    </a:lnTo>
                    <a:lnTo>
                      <a:pt x="10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" name="Google Shape;553;p21"/>
            <p:cNvSpPr/>
            <p:nvPr/>
          </p:nvSpPr>
          <p:spPr>
            <a:xfrm>
              <a:off x="7614612" y="2088188"/>
              <a:ext cx="174900" cy="174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54" name="Google Shape;554;p21"/>
          <p:cNvCxnSpPr>
            <a:stCxn id="553" idx="4"/>
            <a:endCxn id="555" idx="0"/>
          </p:cNvCxnSpPr>
          <p:nvPr/>
        </p:nvCxnSpPr>
        <p:spPr>
          <a:xfrm>
            <a:off x="7702062" y="2263088"/>
            <a:ext cx="0" cy="104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Literature Periods &amp; Movements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796D2A"/>
      </a:accent1>
      <a:accent2>
        <a:srgbClr val="DB8C48"/>
      </a:accent2>
      <a:accent3>
        <a:srgbClr val="BF8E51"/>
      </a:accent3>
      <a:accent4>
        <a:srgbClr val="C4CCAD"/>
      </a:accent4>
      <a:accent5>
        <a:srgbClr val="B48C2C"/>
      </a:accent5>
      <a:accent6>
        <a:srgbClr val="D582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如螢幕大小 (16:9)</PresentationFormat>
  <Paragraphs>110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Fira Sans Extra Condensed SemiBold</vt:lpstr>
      <vt:lpstr>Roboto</vt:lpstr>
      <vt:lpstr>Fira Sans Extra Condensed</vt:lpstr>
      <vt:lpstr>Arial</vt:lpstr>
      <vt:lpstr>Literature Periods &amp; Movements Infographics by Slidesgo</vt:lpstr>
      <vt:lpstr>Impacto e Importancia del  “BOOM Latinoamericano” en la Literatura Universal.</vt:lpstr>
      <vt:lpstr>Antecedentes</vt:lpstr>
      <vt:lpstr>Orígenes</vt:lpstr>
      <vt:lpstr>Influencias Directas al BOOM</vt:lpstr>
      <vt:lpstr>Características del BOOM</vt:lpstr>
      <vt:lpstr>REALISMO MÁGICO</vt:lpstr>
      <vt:lpstr>PowerPoint 簡報</vt:lpstr>
      <vt:lpstr>Impacto del Boom Latinoamericano</vt:lpstr>
      <vt:lpstr>Consecuencias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e Importancia del  “BOOM Latinoamericano” en la Literatura Universal.</dc:title>
  <dc:creator>Jourden</dc:creator>
  <cp:lastModifiedBy>喬冠豪</cp:lastModifiedBy>
  <cp:revision>2</cp:revision>
  <dcterms:modified xsi:type="dcterms:W3CDTF">2021-12-18T18:05:36Z</dcterms:modified>
</cp:coreProperties>
</file>