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Lst>
  <p:notesMasterIdLst>
    <p:notesMasterId r:id="rId34"/>
  </p:notesMasterIdLst>
  <p:sldIdLst>
    <p:sldId id="256" r:id="rId3"/>
    <p:sldId id="257" r:id="rId4"/>
    <p:sldId id="258" r:id="rId5"/>
    <p:sldId id="286" r:id="rId6"/>
    <p:sldId id="287" r:id="rId7"/>
    <p:sldId id="259" r:id="rId8"/>
    <p:sldId id="260" r:id="rId9"/>
    <p:sldId id="261" r:id="rId10"/>
    <p:sldId id="263" r:id="rId11"/>
    <p:sldId id="264" r:id="rId12"/>
    <p:sldId id="265" r:id="rId13"/>
    <p:sldId id="28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9144000" cy="5143500" type="screen16x9"/>
  <p:notesSz cx="6858000" cy="9144000"/>
  <p:embeddedFontLst>
    <p:embeddedFont>
      <p:font typeface="Alegreya Sans" pitchFamily="2" charset="0"/>
      <p:regular r:id="rId35"/>
      <p:bold r:id="rId36"/>
      <p:italic r:id="rId37"/>
      <p:boldItalic r:id="rId38"/>
    </p:embeddedFont>
    <p:embeddedFont>
      <p:font typeface="Blinker SemiBold" panose="02000000000000000000" pitchFamily="2" charset="0"/>
      <p:regular r:id="rId39"/>
      <p:bold r:id="rId40"/>
    </p:embeddedFont>
    <p:embeddedFont>
      <p:font typeface="Calibri" panose="020F0502020204030204" pitchFamily="34" charset="0"/>
      <p:regular r:id="rId41"/>
      <p:bold r:id="rId42"/>
      <p:italic r:id="rId43"/>
      <p:boldItalic r:id="rId44"/>
    </p:embeddedFont>
    <p:embeddedFont>
      <p:font typeface="PT Sans" panose="020B0503020203020204" pitchFamily="34" charset="0"/>
      <p:regular r:id="rId45"/>
      <p:bold r:id="rId46"/>
      <p:italic r:id="rId47"/>
      <p:boldItalic r:id="rId48"/>
    </p:embeddedFont>
    <p:embeddedFont>
      <p:font typeface="Rakkas" pitchFamily="2" charset="-78"/>
      <p:regular r:id="rId49"/>
    </p:embeddedFont>
    <p:embeddedFont>
      <p:font typeface="Trebuchet MS" panose="020B0703020202090204" pitchFamily="34" charset="0"/>
      <p:regular r:id="rId50"/>
      <p:bold r:id="rId51"/>
      <p: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1"/>
    <p:restoredTop sz="94218"/>
  </p:normalViewPr>
  <p:slideViewPr>
    <p:cSldViewPr snapToGrid="0">
      <p:cViewPr varScale="1">
        <p:scale>
          <a:sx n="160" d="100"/>
          <a:sy n="160" d="100"/>
        </p:scale>
        <p:origin x="384"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eahub.io/viewwp/iiibhoR_el-cid-statue-valenci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04a1613119_2_1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04a1613119_2_1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10316c1d10f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10316c1d10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sz="1200">
                <a:solidFill>
                  <a:schemeClr val="dk1"/>
                </a:solidFill>
                <a:latin typeface="Calibri"/>
                <a:ea typeface="Calibri"/>
                <a:cs typeface="Calibri"/>
                <a:sym typeface="Calibri"/>
              </a:rPr>
              <a:t>Según la estrofa 4, la niña de nueve años le dijo al Cid:</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zh-TW" sz="1200">
                <a:solidFill>
                  <a:schemeClr val="dk1"/>
                </a:solidFill>
                <a:latin typeface="Calibri"/>
                <a:ea typeface="Calibri"/>
                <a:cs typeface="Calibri"/>
                <a:sym typeface="Calibri"/>
              </a:rPr>
              <a:t>—¡Campeador, en buena hora ceñisteis espada!</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zh-TW" sz="1200">
                <a:solidFill>
                  <a:schemeClr val="dk1"/>
                </a:solidFill>
                <a:latin typeface="Calibri"/>
                <a:ea typeface="Calibri"/>
                <a:cs typeface="Calibri"/>
                <a:sym typeface="Calibri"/>
              </a:rPr>
              <a:t>con grandes precauciones y solemnemente sellada.</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zh-TW" sz="1200">
                <a:solidFill>
                  <a:schemeClr val="dk1"/>
                </a:solidFill>
                <a:latin typeface="Calibri"/>
                <a:ea typeface="Calibri"/>
                <a:cs typeface="Calibri"/>
                <a:sym typeface="Calibri"/>
              </a:rPr>
              <a:t>No nos atreveríamos a abriros ni a acogeros por nada;</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zh-TW" sz="1200">
                <a:solidFill>
                  <a:schemeClr val="dk1"/>
                </a:solidFill>
                <a:latin typeface="Calibri"/>
                <a:ea typeface="Calibri"/>
                <a:cs typeface="Calibri"/>
                <a:sym typeface="Calibri"/>
              </a:rPr>
              <a:t>si no perderíamos los bienes y las casas,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zh-TW" sz="1200">
                <a:solidFill>
                  <a:schemeClr val="dk1"/>
                </a:solidFill>
                <a:latin typeface="Calibri"/>
                <a:ea typeface="Calibri"/>
                <a:cs typeface="Calibri"/>
                <a:sym typeface="Calibri"/>
              </a:rPr>
              <a:t>y además los ojos de la cara.</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zh-TW" sz="1200">
                <a:solidFill>
                  <a:schemeClr val="dk1"/>
                </a:solidFill>
                <a:latin typeface="Calibri"/>
                <a:ea typeface="Calibri"/>
                <a:cs typeface="Calibri"/>
                <a:sym typeface="Calibri"/>
              </a:rPr>
              <a:t>Cid, con nuestro mal vos no ganáis nada,</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TW" sz="1200">
                <a:solidFill>
                  <a:schemeClr val="dk1"/>
                </a:solidFill>
                <a:latin typeface="Calibri"/>
                <a:ea typeface="Calibri"/>
                <a:cs typeface="Calibri"/>
                <a:sym typeface="Calibri"/>
              </a:rPr>
              <a:t>pero el Creador os ayude con todas sus virtudes santas.—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0316c1d10f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0316c1d10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sz="1200">
                <a:solidFill>
                  <a:srgbClr val="3A1603"/>
                </a:solidFill>
                <a:latin typeface="Calibri"/>
                <a:ea typeface="Calibri"/>
                <a:cs typeface="Calibri"/>
                <a:sym typeface="Calibri"/>
              </a:rPr>
              <a:t>Esto dijo la niña y se volvió a su casa. </a:t>
            </a:r>
            <a:endParaRPr sz="1200">
              <a:solidFill>
                <a:srgbClr val="3A160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zh-TW" sz="1200">
                <a:solidFill>
                  <a:srgbClr val="3A1603"/>
                </a:solidFill>
                <a:latin typeface="Calibri"/>
                <a:ea typeface="Calibri"/>
                <a:cs typeface="Calibri"/>
                <a:sym typeface="Calibri"/>
              </a:rPr>
              <a:t>Ya lo ve el Cid, que no tiene del rey la gracia; </a:t>
            </a:r>
            <a:endParaRPr sz="1200">
              <a:solidFill>
                <a:srgbClr val="3A160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zh-TW" sz="1200">
                <a:solidFill>
                  <a:srgbClr val="3A1603"/>
                </a:solidFill>
                <a:latin typeface="Calibri"/>
                <a:ea typeface="Calibri"/>
                <a:cs typeface="Calibri"/>
                <a:sym typeface="Calibri"/>
              </a:rPr>
              <a:t>se alejó de la puerta, por Burgos espoleaba,</a:t>
            </a:r>
            <a:endParaRPr sz="1200">
              <a:solidFill>
                <a:srgbClr val="3A160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zh-TW" sz="1200">
                <a:solidFill>
                  <a:srgbClr val="3A1603"/>
                </a:solidFill>
                <a:latin typeface="Calibri"/>
                <a:ea typeface="Calibri"/>
                <a:cs typeface="Calibri"/>
                <a:sym typeface="Calibri"/>
              </a:rPr>
              <a:t>llegó a Santa María, entonces descabalga,</a:t>
            </a:r>
            <a:endParaRPr sz="1200">
              <a:solidFill>
                <a:srgbClr val="3A160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zh-TW" sz="1200">
                <a:solidFill>
                  <a:schemeClr val="dk1"/>
                </a:solidFill>
                <a:latin typeface="Calibri"/>
                <a:ea typeface="Calibri"/>
                <a:cs typeface="Calibri"/>
                <a:sym typeface="Calibri"/>
              </a:rPr>
              <a:t>se puso de rodillas, de corazón le rezaba.</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zh-TW" sz="1200">
                <a:solidFill>
                  <a:schemeClr val="dk1"/>
                </a:solidFill>
                <a:latin typeface="Calibri"/>
                <a:ea typeface="Calibri"/>
                <a:cs typeface="Calibri"/>
                <a:sym typeface="Calibri"/>
              </a:rPr>
              <a:t>Acabada la oración, al punto cabalgaba,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TW" sz="1200">
                <a:solidFill>
                  <a:schemeClr val="dk1"/>
                </a:solidFill>
                <a:latin typeface="Calibri"/>
                <a:ea typeface="Calibri"/>
                <a:cs typeface="Calibri"/>
                <a:sym typeface="Calibri"/>
              </a:rPr>
              <a:t>salió por la puerta y el Arlanzón cruzaba;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TW" sz="1200">
                <a:solidFill>
                  <a:schemeClr val="dk1"/>
                </a:solidFill>
                <a:latin typeface="Calibri"/>
                <a:ea typeface="Calibri"/>
                <a:cs typeface="Calibri"/>
                <a:sym typeface="Calibri"/>
              </a:rPr>
              <a:t>En esta estrofa la niña le dijo que el rey mandó a todos que no pudieran </a:t>
            </a:r>
            <a:r>
              <a:rPr lang="zh-TW" sz="1200">
                <a:solidFill>
                  <a:srgbClr val="3A1603"/>
                </a:solidFill>
                <a:highlight>
                  <a:schemeClr val="lt1"/>
                </a:highlight>
                <a:latin typeface="Calibri"/>
                <a:ea typeface="Calibri"/>
                <a:cs typeface="Calibri"/>
                <a:sym typeface="Calibri"/>
              </a:rPr>
              <a:t>hospedar a él, de lo contrario perderían la vista. </a:t>
            </a:r>
            <a:r>
              <a:rPr lang="zh-TW" sz="1200">
                <a:solidFill>
                  <a:schemeClr val="dk1"/>
                </a:solidFill>
                <a:latin typeface="Calibri"/>
                <a:ea typeface="Calibri"/>
                <a:cs typeface="Calibri"/>
                <a:sym typeface="Calibri"/>
              </a:rPr>
              <a:t>En ese momento, Mio Cid supo que el rey no lo dejaba, sino que lo iba a matar.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062f966e1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062f966e1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1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25988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05ca17d3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05ca17d3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04a1613119_2_2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104a1613119_2_2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80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04a1613119_2_3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04a1613119_2_3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04a1613119_2_3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104a1613119_2_3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04a1613119_2_3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04a1613119_2_3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fc8455cec8_1_1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fc8455cec8_1_1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fc8455cec8_1_3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fc8455cec8_1_3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04a1613119_2_3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04a1613119_2_3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8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102baa39bc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102baa39b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102baa39bcb_0_4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102baa39bcb_0_4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102baa39bc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102baa39bc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02baa39bcb_0_19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02baa39bcb_0_1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102baa39bcb_0_4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102baa39bcb_0_4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102baa39bcb_0_4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102baa39bcb_0_4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102baa39bcb_0_4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102baa39bcb_0_4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102baa39bcb_0_27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102baa39bcb_0_2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u="sng">
                <a:solidFill>
                  <a:srgbClr val="0097A7"/>
                </a:solidFill>
                <a:hlinkClick r:id="rId3">
                  <a:extLst>
                    <a:ext uri="{A12FA001-AC4F-418D-AE19-62706E023703}">
                      <ahyp:hlinkClr xmlns:ahyp="http://schemas.microsoft.com/office/drawing/2018/hyperlinkcolor" val="tx"/>
                    </a:ext>
                  </a:extLst>
                </a:hlinkClick>
              </a:rPr>
              <a:t>https://www.teahub.io/viewwp/iiibhoR_el-cid-statue-valencia/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just" rtl="0">
              <a:spcBef>
                <a:spcPts val="0"/>
              </a:spcBef>
              <a:spcAft>
                <a:spcPts val="0"/>
              </a:spcAft>
              <a:buClr>
                <a:schemeClr val="dk1"/>
              </a:buClr>
              <a:buSzPts val="1100"/>
              <a:buFont typeface="Arial"/>
              <a:buNone/>
            </a:pPr>
            <a:r>
              <a:rPr lang="zh-TW" sz="1200">
                <a:solidFill>
                  <a:srgbClr val="323232"/>
                </a:solidFill>
                <a:highlight>
                  <a:srgbClr val="FFFFFF"/>
                </a:highlight>
              </a:rPr>
              <a:t>La conquista de Valencia por el Cid supuso la culminación de un sueño pero fue también origen de muchas preocupaciones surgidas ante la necesidad de defender la ciudad, que resistiría el empuje almorávide hasta 1102, año en que el Cid había muerto tres años antes- abandona la ciudad.</a:t>
            </a:r>
            <a:endParaRPr sz="1200">
              <a:solidFill>
                <a:srgbClr val="323232"/>
              </a:solidFill>
              <a:highlight>
                <a:srgbClr val="FFFFFF"/>
              </a:highlight>
            </a:endParaRPr>
          </a:p>
          <a:p>
            <a:pPr marL="0" lvl="0" indent="0" algn="just" rtl="0">
              <a:spcBef>
                <a:spcPts val="1100"/>
              </a:spcBef>
              <a:spcAft>
                <a:spcPts val="1100"/>
              </a:spcAft>
              <a:buNone/>
            </a:pPr>
            <a:r>
              <a:rPr lang="zh-TW" sz="1200">
                <a:solidFill>
                  <a:srgbClr val="323232"/>
                </a:solidFill>
                <a:highlight>
                  <a:srgbClr val="FFFFFF"/>
                </a:highlight>
              </a:rPr>
              <a:t>Siempre según el Cantar, el Cid logra entrar en Valencia tras un largo asedio. El rey de Sevilla intenta recuperarla pero es derrotado en batalla campal en la huerta de Valencia. Y así, el Cid recibe el perdón de Alfonso VI; su mujer e hijas viajan a Valencia y el Cid las muestra sus dominios desde la torre del alcázar. Posteriormente el rey almorávide Yussuf acude con 50.000 hombres, que son igualmente vencidos. Tras esta victoria el Cid casa en Valencia a sus hijas con los infantes de Carrión. Dos años después, el rey Búcar asedia Valencia con 50.000 tiendas; derrotado, es muerto por el Cid, quien se apodera de su espada, Tizona, valorada en 1.000 marcos de oro. Finalmente, recuperada su honra y reconocido como gran señor, el Cid muere en Valencia.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02baa39bcb_0_4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102baa39bcb_0_4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102baa39bcb_0_1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102baa39bcb_0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04a1613119_2_3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04a1613119_2_3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fc8455cec8_1_4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fc8455cec8_1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102baa39bcb_0_38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102baa39bcb_0_3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02baa39bcb_0_4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102baa39bcb_0_4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2107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102baa39bcb_0_1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102baa39bcb_0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2992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04a1613119_2_2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104a1613119_2_2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04a1613119_2_3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04a1613119_2_3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0316c1d10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10316c1d10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0316c1d1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0316c1d1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 name="Google Shape;55;p14"/>
          <p:cNvSpPr txBox="1">
            <a:spLocks noGrp="1"/>
          </p:cNvSpPr>
          <p:nvPr>
            <p:ph type="ctrTitle"/>
          </p:nvPr>
        </p:nvSpPr>
        <p:spPr>
          <a:xfrm>
            <a:off x="1694975" y="2738375"/>
            <a:ext cx="5677500" cy="14481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1857063" y="4114175"/>
            <a:ext cx="5353200" cy="58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0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pic>
        <p:nvPicPr>
          <p:cNvPr id="62" name="Google Shape;62;p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3" name="Google Shape;63;p15"/>
          <p:cNvSpPr txBox="1">
            <a:spLocks noGrp="1"/>
          </p:cNvSpPr>
          <p:nvPr>
            <p:ph type="title"/>
          </p:nvPr>
        </p:nvSpPr>
        <p:spPr>
          <a:xfrm>
            <a:off x="4572000" y="2479438"/>
            <a:ext cx="3884700" cy="11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4" name="Google Shape;64;p15"/>
          <p:cNvSpPr txBox="1">
            <a:spLocks noGrp="1"/>
          </p:cNvSpPr>
          <p:nvPr>
            <p:ph type="title" idx="2" hasCustomPrompt="1"/>
          </p:nvPr>
        </p:nvSpPr>
        <p:spPr>
          <a:xfrm>
            <a:off x="5657050" y="1259071"/>
            <a:ext cx="1714500" cy="104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5" name="Google Shape;65;p15"/>
          <p:cNvSpPr txBox="1">
            <a:spLocks noGrp="1"/>
          </p:cNvSpPr>
          <p:nvPr>
            <p:ph type="subTitle" idx="1"/>
          </p:nvPr>
        </p:nvSpPr>
        <p:spPr>
          <a:xfrm>
            <a:off x="4733350" y="3651538"/>
            <a:ext cx="3561900" cy="38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1200"/>
              </a:spcBef>
              <a:spcAft>
                <a:spcPts val="0"/>
              </a:spcAft>
              <a:buNone/>
              <a:defRPr sz="1600"/>
            </a:lvl3pPr>
            <a:lvl4pPr lvl="3" rtl="0">
              <a:lnSpc>
                <a:spcPct val="100000"/>
              </a:lnSpc>
              <a:spcBef>
                <a:spcPts val="1200"/>
              </a:spcBef>
              <a:spcAft>
                <a:spcPts val="0"/>
              </a:spcAft>
              <a:buNone/>
              <a:defRPr sz="1600"/>
            </a:lvl4pPr>
            <a:lvl5pPr lvl="4" rtl="0">
              <a:lnSpc>
                <a:spcPct val="100000"/>
              </a:lnSpc>
              <a:spcBef>
                <a:spcPts val="1200"/>
              </a:spcBef>
              <a:spcAft>
                <a:spcPts val="0"/>
              </a:spcAft>
              <a:buNone/>
              <a:defRPr sz="1600"/>
            </a:lvl5pPr>
            <a:lvl6pPr lvl="5" rtl="0">
              <a:lnSpc>
                <a:spcPct val="100000"/>
              </a:lnSpc>
              <a:spcBef>
                <a:spcPts val="1200"/>
              </a:spcBef>
              <a:spcAft>
                <a:spcPts val="0"/>
              </a:spcAft>
              <a:buNone/>
              <a:defRPr sz="1600"/>
            </a:lvl6pPr>
            <a:lvl7pPr lvl="6" rtl="0">
              <a:lnSpc>
                <a:spcPct val="100000"/>
              </a:lnSpc>
              <a:spcBef>
                <a:spcPts val="1200"/>
              </a:spcBef>
              <a:spcAft>
                <a:spcPts val="0"/>
              </a:spcAft>
              <a:buNone/>
              <a:defRPr sz="1600"/>
            </a:lvl7pPr>
            <a:lvl8pPr lvl="7" rtl="0">
              <a:lnSpc>
                <a:spcPct val="100000"/>
              </a:lnSpc>
              <a:spcBef>
                <a:spcPts val="1200"/>
              </a:spcBef>
              <a:spcAft>
                <a:spcPts val="0"/>
              </a:spcAft>
              <a:buNone/>
              <a:defRPr sz="1600"/>
            </a:lvl8pPr>
            <a:lvl9pPr lvl="8" rtl="0">
              <a:lnSpc>
                <a:spcPct val="100000"/>
              </a:lnSpc>
              <a:spcBef>
                <a:spcPts val="1200"/>
              </a:spcBef>
              <a:spcAft>
                <a:spcPts val="1200"/>
              </a:spcAft>
              <a:buNone/>
              <a:defRPr sz="1600"/>
            </a:lvl9pPr>
          </a:lstStyle>
          <a:p>
            <a:endParaRPr/>
          </a:p>
        </p:txBody>
      </p:sp>
      <p:sp>
        <p:nvSpPr>
          <p:cNvPr id="66" name="Google Shape;66;p15"/>
          <p:cNvSpPr/>
          <p:nvPr/>
        </p:nvSpPr>
        <p:spPr>
          <a:xfrm>
            <a:off x="2157033"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flipH="1">
            <a:off x="540002"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5391096"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flipH="1">
            <a:off x="3774065"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flipH="1">
            <a:off x="7008127"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pic>
        <p:nvPicPr>
          <p:cNvPr id="72" name="Google Shape;72;p1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3" name="Google Shape;73;p16"/>
          <p:cNvSpPr txBox="1">
            <a:spLocks noGrp="1"/>
          </p:cNvSpPr>
          <p:nvPr>
            <p:ph type="body" idx="1"/>
          </p:nvPr>
        </p:nvSpPr>
        <p:spPr>
          <a:xfrm>
            <a:off x="718500" y="1013175"/>
            <a:ext cx="7707000" cy="3590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4" name="Google Shape;74;p16"/>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 name="Google Shape;75;p16"/>
          <p:cNvSpPr/>
          <p:nvPr/>
        </p:nvSpPr>
        <p:spPr>
          <a:xfrm>
            <a:off x="464357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p:nvPr/>
        </p:nvSpPr>
        <p:spPr>
          <a:xfrm flipH="1">
            <a:off x="289892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7"/>
        <p:cNvGrpSpPr/>
        <p:nvPr/>
      </p:nvGrpSpPr>
      <p:grpSpPr>
        <a:xfrm>
          <a:off x="0" y="0"/>
          <a:ext cx="0" cy="0"/>
          <a:chOff x="0" y="0"/>
          <a:chExt cx="0" cy="0"/>
        </a:xfrm>
      </p:grpSpPr>
      <p:pic>
        <p:nvPicPr>
          <p:cNvPr id="78" name="Google Shape;78;p1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9" name="Google Shape;79;p17"/>
          <p:cNvSpPr txBox="1">
            <a:spLocks noGrp="1"/>
          </p:cNvSpPr>
          <p:nvPr>
            <p:ph type="body" idx="1"/>
          </p:nvPr>
        </p:nvSpPr>
        <p:spPr>
          <a:xfrm>
            <a:off x="974750" y="3009650"/>
            <a:ext cx="3314700" cy="1593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0" name="Google Shape;80;p17"/>
          <p:cNvSpPr txBox="1">
            <a:spLocks noGrp="1"/>
          </p:cNvSpPr>
          <p:nvPr>
            <p:ph type="body" idx="2"/>
          </p:nvPr>
        </p:nvSpPr>
        <p:spPr>
          <a:xfrm>
            <a:off x="4851100" y="3009650"/>
            <a:ext cx="3356400" cy="1593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1" name="Google Shape;81;p17"/>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2" name="Google Shape;82;p17"/>
          <p:cNvSpPr txBox="1">
            <a:spLocks noGrp="1"/>
          </p:cNvSpPr>
          <p:nvPr>
            <p:ph type="subTitle" idx="3"/>
          </p:nvPr>
        </p:nvSpPr>
        <p:spPr>
          <a:xfrm>
            <a:off x="5479900" y="2636550"/>
            <a:ext cx="2098800" cy="3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kkas"/>
              <a:buNone/>
              <a:defRPr sz="2400">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9pPr>
          </a:lstStyle>
          <a:p>
            <a:endParaRPr/>
          </a:p>
        </p:txBody>
      </p:sp>
      <p:sp>
        <p:nvSpPr>
          <p:cNvPr id="83" name="Google Shape;83;p17"/>
          <p:cNvSpPr txBox="1">
            <a:spLocks noGrp="1"/>
          </p:cNvSpPr>
          <p:nvPr>
            <p:ph type="subTitle" idx="4"/>
          </p:nvPr>
        </p:nvSpPr>
        <p:spPr>
          <a:xfrm>
            <a:off x="1582700" y="2636550"/>
            <a:ext cx="2098800" cy="3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kkas"/>
              <a:buNone/>
              <a:defRPr sz="2400">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9pPr>
          </a:lstStyle>
          <a:p>
            <a:endParaRPr/>
          </a:p>
        </p:txBody>
      </p:sp>
      <p:sp>
        <p:nvSpPr>
          <p:cNvPr id="84" name="Google Shape;84;p17"/>
          <p:cNvSpPr/>
          <p:nvPr/>
        </p:nvSpPr>
        <p:spPr>
          <a:xfrm>
            <a:off x="540004" y="63575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7"/>
          <p:cNvSpPr/>
          <p:nvPr/>
        </p:nvSpPr>
        <p:spPr>
          <a:xfrm flipH="1">
            <a:off x="7007779" y="63575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pic>
        <p:nvPicPr>
          <p:cNvPr id="87" name="Google Shape;87;p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8" name="Google Shape;88;p18"/>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9" name="Google Shape;89;p18"/>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8"/>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8"/>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8"/>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
        <p:cNvGrpSpPr/>
        <p:nvPr/>
      </p:nvGrpSpPr>
      <p:grpSpPr>
        <a:xfrm>
          <a:off x="0" y="0"/>
          <a:ext cx="0" cy="0"/>
          <a:chOff x="0" y="0"/>
          <a:chExt cx="0" cy="0"/>
        </a:xfrm>
      </p:grpSpPr>
      <p:pic>
        <p:nvPicPr>
          <p:cNvPr id="94" name="Google Shape;94;p1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5" name="Google Shape;95;p19"/>
          <p:cNvSpPr txBox="1">
            <a:spLocks noGrp="1"/>
          </p:cNvSpPr>
          <p:nvPr>
            <p:ph type="title"/>
          </p:nvPr>
        </p:nvSpPr>
        <p:spPr>
          <a:xfrm>
            <a:off x="718500" y="456095"/>
            <a:ext cx="3619800" cy="1086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6" name="Google Shape;96;p19"/>
          <p:cNvSpPr txBox="1">
            <a:spLocks noGrp="1"/>
          </p:cNvSpPr>
          <p:nvPr>
            <p:ph type="subTitle" idx="1"/>
          </p:nvPr>
        </p:nvSpPr>
        <p:spPr>
          <a:xfrm>
            <a:off x="718500" y="1587945"/>
            <a:ext cx="3769800" cy="237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Char char="✣"/>
              <a:defRPr sz="16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97" name="Google Shape;97;p19"/>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9"/>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9"/>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
        <p:cNvGrpSpPr/>
        <p:nvPr/>
      </p:nvGrpSpPr>
      <p:grpSpPr>
        <a:xfrm>
          <a:off x="0" y="0"/>
          <a:ext cx="0" cy="0"/>
          <a:chOff x="0" y="0"/>
          <a:chExt cx="0" cy="0"/>
        </a:xfrm>
      </p:grpSpPr>
      <p:pic>
        <p:nvPicPr>
          <p:cNvPr id="102" name="Google Shape;102;p2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3" name="Google Shape;103;p20"/>
          <p:cNvSpPr txBox="1">
            <a:spLocks noGrp="1"/>
          </p:cNvSpPr>
          <p:nvPr>
            <p:ph type="title"/>
          </p:nvPr>
        </p:nvSpPr>
        <p:spPr>
          <a:xfrm>
            <a:off x="1388100" y="1122750"/>
            <a:ext cx="6367800" cy="2898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9800"/>
              <a:buNone/>
              <a:defRPr sz="12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4" name="Google Shape;104;p20"/>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0"/>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0"/>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0"/>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0"/>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0"/>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0"/>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0"/>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2"/>
        <p:cNvGrpSpPr/>
        <p:nvPr/>
      </p:nvGrpSpPr>
      <p:grpSpPr>
        <a:xfrm>
          <a:off x="0" y="0"/>
          <a:ext cx="0" cy="0"/>
          <a:chOff x="0" y="0"/>
          <a:chExt cx="0" cy="0"/>
        </a:xfrm>
      </p:grpSpPr>
      <p:pic>
        <p:nvPicPr>
          <p:cNvPr id="113" name="Google Shape;113;p2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4" name="Google Shape;114;p21"/>
          <p:cNvSpPr txBox="1">
            <a:spLocks noGrp="1"/>
          </p:cNvSpPr>
          <p:nvPr>
            <p:ph type="title"/>
          </p:nvPr>
        </p:nvSpPr>
        <p:spPr>
          <a:xfrm>
            <a:off x="1200800" y="1376565"/>
            <a:ext cx="3532500" cy="720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21"/>
          <p:cNvSpPr txBox="1">
            <a:spLocks noGrp="1"/>
          </p:cNvSpPr>
          <p:nvPr>
            <p:ph type="subTitle" idx="1"/>
          </p:nvPr>
        </p:nvSpPr>
        <p:spPr>
          <a:xfrm>
            <a:off x="1200800" y="2170625"/>
            <a:ext cx="3532500" cy="1596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21"/>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1"/>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1"/>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1"/>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718500" y="4182335"/>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2"/>
        <p:cNvGrpSpPr/>
        <p:nvPr/>
      </p:nvGrpSpPr>
      <p:grpSpPr>
        <a:xfrm>
          <a:off x="0" y="0"/>
          <a:ext cx="0" cy="0"/>
          <a:chOff x="0" y="0"/>
          <a:chExt cx="0" cy="0"/>
        </a:xfrm>
      </p:grpSpPr>
      <p:pic>
        <p:nvPicPr>
          <p:cNvPr id="123" name="Google Shape;123;p2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4" name="Google Shape;124;p23"/>
          <p:cNvSpPr txBox="1">
            <a:spLocks noGrp="1"/>
          </p:cNvSpPr>
          <p:nvPr>
            <p:ph type="title" hasCustomPrompt="1"/>
          </p:nvPr>
        </p:nvSpPr>
        <p:spPr>
          <a:xfrm>
            <a:off x="1169851" y="1620253"/>
            <a:ext cx="6771300" cy="1144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5" name="Google Shape;125;p23"/>
          <p:cNvSpPr txBox="1">
            <a:spLocks noGrp="1"/>
          </p:cNvSpPr>
          <p:nvPr>
            <p:ph type="subTitle" idx="1"/>
          </p:nvPr>
        </p:nvSpPr>
        <p:spPr>
          <a:xfrm>
            <a:off x="1660726" y="2921566"/>
            <a:ext cx="57354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p23"/>
          <p:cNvSpPr/>
          <p:nvPr/>
        </p:nvSpPr>
        <p:spPr>
          <a:xfrm>
            <a:off x="2157033"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3"/>
          <p:cNvSpPr/>
          <p:nvPr/>
        </p:nvSpPr>
        <p:spPr>
          <a:xfrm flipH="1">
            <a:off x="540002"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3"/>
          <p:cNvSpPr/>
          <p:nvPr/>
        </p:nvSpPr>
        <p:spPr>
          <a:xfrm>
            <a:off x="5391096"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3"/>
          <p:cNvSpPr/>
          <p:nvPr/>
        </p:nvSpPr>
        <p:spPr>
          <a:xfrm flipH="1">
            <a:off x="3774065"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3"/>
          <p:cNvSpPr/>
          <p:nvPr/>
        </p:nvSpPr>
        <p:spPr>
          <a:xfrm flipH="1">
            <a:off x="7008127"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3"/>
          <p:cNvSpPr/>
          <p:nvPr/>
        </p:nvSpPr>
        <p:spPr>
          <a:xfrm rot="10800000" flipH="1">
            <a:off x="2157033"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3"/>
          <p:cNvSpPr/>
          <p:nvPr/>
        </p:nvSpPr>
        <p:spPr>
          <a:xfrm rot="10800000">
            <a:off x="540002"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3"/>
          <p:cNvSpPr/>
          <p:nvPr/>
        </p:nvSpPr>
        <p:spPr>
          <a:xfrm rot="10800000" flipH="1">
            <a:off x="5391096"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3"/>
          <p:cNvSpPr/>
          <p:nvPr/>
        </p:nvSpPr>
        <p:spPr>
          <a:xfrm rot="10800000">
            <a:off x="3774065"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3"/>
          <p:cNvSpPr/>
          <p:nvPr/>
        </p:nvSpPr>
        <p:spPr>
          <a:xfrm rot="10800000">
            <a:off x="7008127"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37"/>
        <p:cNvGrpSpPr/>
        <p:nvPr/>
      </p:nvGrpSpPr>
      <p:grpSpPr>
        <a:xfrm>
          <a:off x="0" y="0"/>
          <a:ext cx="0" cy="0"/>
          <a:chOff x="0" y="0"/>
          <a:chExt cx="0" cy="0"/>
        </a:xfrm>
      </p:grpSpPr>
      <p:pic>
        <p:nvPicPr>
          <p:cNvPr id="138" name="Google Shape;138;p2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9" name="Google Shape;139;p25"/>
          <p:cNvSpPr txBox="1">
            <a:spLocks noGrp="1"/>
          </p:cNvSpPr>
          <p:nvPr>
            <p:ph type="title" hasCustomPrompt="1"/>
          </p:nvPr>
        </p:nvSpPr>
        <p:spPr>
          <a:xfrm>
            <a:off x="2203603" y="1346378"/>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40" name="Google Shape;140;p25"/>
          <p:cNvSpPr txBox="1">
            <a:spLocks noGrp="1"/>
          </p:cNvSpPr>
          <p:nvPr>
            <p:ph type="subTitle" idx="1"/>
          </p:nvPr>
        </p:nvSpPr>
        <p:spPr>
          <a:xfrm>
            <a:off x="781175" y="2338844"/>
            <a:ext cx="3672000" cy="360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1" name="Google Shape;141;p25"/>
          <p:cNvSpPr txBox="1">
            <a:spLocks noGrp="1"/>
          </p:cNvSpPr>
          <p:nvPr>
            <p:ph type="subTitle" idx="2"/>
          </p:nvPr>
        </p:nvSpPr>
        <p:spPr>
          <a:xfrm>
            <a:off x="781165" y="2028614"/>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Blinker SemiBold"/>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2pPr>
            <a:lvl3pPr lvl="2"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3pPr>
            <a:lvl4pPr lvl="3"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4pPr>
            <a:lvl5pPr lvl="4"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5pPr>
            <a:lvl6pPr lvl="5"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6pPr>
            <a:lvl7pPr lvl="6"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7pPr>
            <a:lvl8pPr lvl="7"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8pPr>
            <a:lvl9pPr lvl="8"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9pPr>
          </a:lstStyle>
          <a:p>
            <a:endParaRPr/>
          </a:p>
        </p:txBody>
      </p:sp>
      <p:sp>
        <p:nvSpPr>
          <p:cNvPr id="142" name="Google Shape;142;p25"/>
          <p:cNvSpPr txBox="1">
            <a:spLocks noGrp="1"/>
          </p:cNvSpPr>
          <p:nvPr>
            <p:ph type="title" idx="3" hasCustomPrompt="1"/>
          </p:nvPr>
        </p:nvSpPr>
        <p:spPr>
          <a:xfrm>
            <a:off x="6084813" y="1346378"/>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43" name="Google Shape;143;p25"/>
          <p:cNvSpPr txBox="1">
            <a:spLocks noGrp="1"/>
          </p:cNvSpPr>
          <p:nvPr>
            <p:ph type="subTitle" idx="4"/>
          </p:nvPr>
        </p:nvSpPr>
        <p:spPr>
          <a:xfrm>
            <a:off x="4673175" y="2338844"/>
            <a:ext cx="3672000" cy="3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4" name="Google Shape;144;p25"/>
          <p:cNvSpPr txBox="1">
            <a:spLocks noGrp="1"/>
          </p:cNvSpPr>
          <p:nvPr>
            <p:ph type="subTitle" idx="5"/>
          </p:nvPr>
        </p:nvSpPr>
        <p:spPr>
          <a:xfrm>
            <a:off x="4673163" y="2028614"/>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Blinker SemiBold"/>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2pPr>
            <a:lvl3pPr lvl="2"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3pPr>
            <a:lvl4pPr lvl="3"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4pPr>
            <a:lvl5pPr lvl="4"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5pPr>
            <a:lvl6pPr lvl="5"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6pPr>
            <a:lvl7pPr lvl="6"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7pPr>
            <a:lvl8pPr lvl="7"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8pPr>
            <a:lvl9pPr lvl="8"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9pPr>
          </a:lstStyle>
          <a:p>
            <a:endParaRPr/>
          </a:p>
        </p:txBody>
      </p:sp>
      <p:sp>
        <p:nvSpPr>
          <p:cNvPr id="145" name="Google Shape;145;p25"/>
          <p:cNvSpPr txBox="1">
            <a:spLocks noGrp="1"/>
          </p:cNvSpPr>
          <p:nvPr>
            <p:ph type="title" idx="6" hasCustomPrompt="1"/>
          </p:nvPr>
        </p:nvSpPr>
        <p:spPr>
          <a:xfrm>
            <a:off x="2217066" y="3101299"/>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46" name="Google Shape;146;p25"/>
          <p:cNvSpPr txBox="1">
            <a:spLocks noGrp="1"/>
          </p:cNvSpPr>
          <p:nvPr>
            <p:ph type="subTitle" idx="7"/>
          </p:nvPr>
        </p:nvSpPr>
        <p:spPr>
          <a:xfrm>
            <a:off x="781175" y="4075944"/>
            <a:ext cx="3672000" cy="3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7" name="Google Shape;147;p25"/>
          <p:cNvSpPr txBox="1">
            <a:spLocks noGrp="1"/>
          </p:cNvSpPr>
          <p:nvPr>
            <p:ph type="subTitle" idx="8"/>
          </p:nvPr>
        </p:nvSpPr>
        <p:spPr>
          <a:xfrm>
            <a:off x="781222" y="3767799"/>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kkas"/>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9pPr>
          </a:lstStyle>
          <a:p>
            <a:endParaRPr/>
          </a:p>
        </p:txBody>
      </p:sp>
      <p:sp>
        <p:nvSpPr>
          <p:cNvPr id="148" name="Google Shape;148;p25"/>
          <p:cNvSpPr txBox="1">
            <a:spLocks noGrp="1"/>
          </p:cNvSpPr>
          <p:nvPr>
            <p:ph type="title" idx="9" hasCustomPrompt="1"/>
          </p:nvPr>
        </p:nvSpPr>
        <p:spPr>
          <a:xfrm>
            <a:off x="6084813" y="3101299"/>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49" name="Google Shape;149;p25"/>
          <p:cNvSpPr txBox="1">
            <a:spLocks noGrp="1"/>
          </p:cNvSpPr>
          <p:nvPr>
            <p:ph type="subTitle" idx="13"/>
          </p:nvPr>
        </p:nvSpPr>
        <p:spPr>
          <a:xfrm>
            <a:off x="4673175" y="4075944"/>
            <a:ext cx="3672000" cy="3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0" name="Google Shape;150;p25"/>
          <p:cNvSpPr txBox="1">
            <a:spLocks noGrp="1"/>
          </p:cNvSpPr>
          <p:nvPr>
            <p:ph type="subTitle" idx="14"/>
          </p:nvPr>
        </p:nvSpPr>
        <p:spPr>
          <a:xfrm>
            <a:off x="4690825" y="3767791"/>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kkas"/>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9pPr>
          </a:lstStyle>
          <a:p>
            <a:endParaRPr/>
          </a:p>
        </p:txBody>
      </p:sp>
      <p:sp>
        <p:nvSpPr>
          <p:cNvPr id="151" name="Google Shape;151;p25"/>
          <p:cNvSpPr txBox="1">
            <a:spLocks noGrp="1"/>
          </p:cNvSpPr>
          <p:nvPr>
            <p:ph type="title" idx="15"/>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2" name="Google Shape;152;p25"/>
          <p:cNvSpPr/>
          <p:nvPr/>
        </p:nvSpPr>
        <p:spPr>
          <a:xfrm>
            <a:off x="464357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5"/>
          <p:cNvSpPr/>
          <p:nvPr/>
        </p:nvSpPr>
        <p:spPr>
          <a:xfrm flipH="1">
            <a:off x="289892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5"/>
          <p:cNvSpPr/>
          <p:nvPr/>
        </p:nvSpPr>
        <p:spPr>
          <a:xfrm>
            <a:off x="540004" y="63575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5"/>
          <p:cNvSpPr/>
          <p:nvPr/>
        </p:nvSpPr>
        <p:spPr>
          <a:xfrm flipH="1">
            <a:off x="7007779" y="63575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56"/>
        <p:cNvGrpSpPr/>
        <p:nvPr/>
      </p:nvGrpSpPr>
      <p:grpSpPr>
        <a:xfrm>
          <a:off x="0" y="0"/>
          <a:ext cx="0" cy="0"/>
          <a:chOff x="0" y="0"/>
          <a:chExt cx="0" cy="0"/>
        </a:xfrm>
      </p:grpSpPr>
      <p:pic>
        <p:nvPicPr>
          <p:cNvPr id="157" name="Google Shape;157;p2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8" name="Google Shape;158;p26"/>
          <p:cNvSpPr txBox="1">
            <a:spLocks noGrp="1"/>
          </p:cNvSpPr>
          <p:nvPr>
            <p:ph type="subTitle" idx="1"/>
          </p:nvPr>
        </p:nvSpPr>
        <p:spPr>
          <a:xfrm>
            <a:off x="3358500" y="3269850"/>
            <a:ext cx="2427000" cy="6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26"/>
          <p:cNvSpPr txBox="1">
            <a:spLocks noGrp="1"/>
          </p:cNvSpPr>
          <p:nvPr>
            <p:ph type="subTitle" idx="2"/>
          </p:nvPr>
        </p:nvSpPr>
        <p:spPr>
          <a:xfrm>
            <a:off x="3522600" y="2818000"/>
            <a:ext cx="2098800" cy="3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kkas"/>
              <a:buNone/>
              <a:defRPr sz="2400">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9pPr>
          </a:lstStyle>
          <a:p>
            <a:endParaRPr/>
          </a:p>
        </p:txBody>
      </p:sp>
      <p:sp>
        <p:nvSpPr>
          <p:cNvPr id="160" name="Google Shape;160;p26"/>
          <p:cNvSpPr txBox="1">
            <a:spLocks noGrp="1"/>
          </p:cNvSpPr>
          <p:nvPr>
            <p:ph type="subTitle" idx="3"/>
          </p:nvPr>
        </p:nvSpPr>
        <p:spPr>
          <a:xfrm>
            <a:off x="5852787" y="3269775"/>
            <a:ext cx="2427000" cy="6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26"/>
          <p:cNvSpPr txBox="1">
            <a:spLocks noGrp="1"/>
          </p:cNvSpPr>
          <p:nvPr>
            <p:ph type="subTitle" idx="4"/>
          </p:nvPr>
        </p:nvSpPr>
        <p:spPr>
          <a:xfrm>
            <a:off x="6016912" y="2818000"/>
            <a:ext cx="2098800" cy="3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kkas"/>
              <a:buNone/>
              <a:defRPr sz="2400">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9pPr>
          </a:lstStyle>
          <a:p>
            <a:endParaRPr/>
          </a:p>
        </p:txBody>
      </p:sp>
      <p:sp>
        <p:nvSpPr>
          <p:cNvPr id="162" name="Google Shape;162;p26"/>
          <p:cNvSpPr txBox="1">
            <a:spLocks noGrp="1"/>
          </p:cNvSpPr>
          <p:nvPr>
            <p:ph type="subTitle" idx="5"/>
          </p:nvPr>
        </p:nvSpPr>
        <p:spPr>
          <a:xfrm>
            <a:off x="864213" y="3269850"/>
            <a:ext cx="2427000" cy="6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26"/>
          <p:cNvSpPr txBox="1">
            <a:spLocks noGrp="1"/>
          </p:cNvSpPr>
          <p:nvPr>
            <p:ph type="subTitle" idx="6"/>
          </p:nvPr>
        </p:nvSpPr>
        <p:spPr>
          <a:xfrm>
            <a:off x="1028313" y="2818000"/>
            <a:ext cx="2098800" cy="3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kkas"/>
              <a:buNone/>
              <a:defRPr sz="2400">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1800"/>
              <a:buFont typeface="Rakkas"/>
              <a:buNone/>
              <a:defRPr sz="1800" b="1">
                <a:solidFill>
                  <a:schemeClr val="dk1"/>
                </a:solidFill>
                <a:latin typeface="Rakkas"/>
                <a:ea typeface="Rakkas"/>
                <a:cs typeface="Rakkas"/>
                <a:sym typeface="Rakkas"/>
              </a:defRPr>
            </a:lvl9pPr>
          </a:lstStyle>
          <a:p>
            <a:endParaRPr/>
          </a:p>
        </p:txBody>
      </p:sp>
      <p:sp>
        <p:nvSpPr>
          <p:cNvPr id="164" name="Google Shape;164;p26"/>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5" name="Google Shape;165;p26"/>
          <p:cNvSpPr/>
          <p:nvPr/>
        </p:nvSpPr>
        <p:spPr>
          <a:xfrm rot="-5400000">
            <a:off x="1221430" y="392208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p:nvPr/>
        </p:nvSpPr>
        <p:spPr>
          <a:xfrm rot="5400000" flipH="1">
            <a:off x="2888855" y="392208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p:nvPr/>
        </p:nvSpPr>
        <p:spPr>
          <a:xfrm rot="-5400000">
            <a:off x="6021780" y="392208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p:nvPr/>
        </p:nvSpPr>
        <p:spPr>
          <a:xfrm rot="5400000" flipH="1">
            <a:off x="7689205" y="392208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CUSTOM_7_3">
    <p:spTree>
      <p:nvGrpSpPr>
        <p:cNvPr id="1" name="Shape 169"/>
        <p:cNvGrpSpPr/>
        <p:nvPr/>
      </p:nvGrpSpPr>
      <p:grpSpPr>
        <a:xfrm>
          <a:off x="0" y="0"/>
          <a:ext cx="0" cy="0"/>
          <a:chOff x="0" y="0"/>
          <a:chExt cx="0" cy="0"/>
        </a:xfrm>
      </p:grpSpPr>
      <p:pic>
        <p:nvPicPr>
          <p:cNvPr id="170" name="Google Shape;170;p2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1" name="Google Shape;171;p27"/>
          <p:cNvSpPr txBox="1">
            <a:spLocks noGrp="1"/>
          </p:cNvSpPr>
          <p:nvPr>
            <p:ph type="title"/>
          </p:nvPr>
        </p:nvSpPr>
        <p:spPr>
          <a:xfrm>
            <a:off x="718500" y="2165600"/>
            <a:ext cx="4733700" cy="11991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4800"/>
              <a:buNone/>
              <a:defRPr sz="2500">
                <a:solidFill>
                  <a:schemeClr val="dk2"/>
                </a:solidFill>
                <a:latin typeface="Alegreya Sans"/>
                <a:ea typeface="Alegreya Sans"/>
                <a:cs typeface="Alegreya Sans"/>
                <a:sym typeface="Alegreya Sa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72" name="Google Shape;172;p27"/>
          <p:cNvSpPr txBox="1">
            <a:spLocks noGrp="1"/>
          </p:cNvSpPr>
          <p:nvPr>
            <p:ph type="title" idx="2"/>
          </p:nvPr>
        </p:nvSpPr>
        <p:spPr>
          <a:xfrm>
            <a:off x="1655538" y="4040431"/>
            <a:ext cx="2859600" cy="24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800"/>
              <a:buNone/>
              <a:defRPr sz="202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73" name="Google Shape;173;p27"/>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7"/>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7"/>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7"/>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77"/>
        <p:cNvGrpSpPr/>
        <p:nvPr/>
      </p:nvGrpSpPr>
      <p:grpSpPr>
        <a:xfrm>
          <a:off x="0" y="0"/>
          <a:ext cx="0" cy="0"/>
          <a:chOff x="0" y="0"/>
          <a:chExt cx="0" cy="0"/>
        </a:xfrm>
      </p:grpSpPr>
      <p:pic>
        <p:nvPicPr>
          <p:cNvPr id="178" name="Google Shape;178;p2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9" name="Google Shape;179;p28"/>
          <p:cNvSpPr txBox="1">
            <a:spLocks noGrp="1"/>
          </p:cNvSpPr>
          <p:nvPr>
            <p:ph type="title"/>
          </p:nvPr>
        </p:nvSpPr>
        <p:spPr>
          <a:xfrm>
            <a:off x="718500" y="2479438"/>
            <a:ext cx="3884700" cy="11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80" name="Google Shape;180;p28"/>
          <p:cNvSpPr txBox="1">
            <a:spLocks noGrp="1"/>
          </p:cNvSpPr>
          <p:nvPr>
            <p:ph type="title" idx="2" hasCustomPrompt="1"/>
          </p:nvPr>
        </p:nvSpPr>
        <p:spPr>
          <a:xfrm>
            <a:off x="1803550" y="1259071"/>
            <a:ext cx="1714500" cy="104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1" name="Google Shape;181;p28"/>
          <p:cNvSpPr txBox="1">
            <a:spLocks noGrp="1"/>
          </p:cNvSpPr>
          <p:nvPr>
            <p:ph type="subTitle" idx="1"/>
          </p:nvPr>
        </p:nvSpPr>
        <p:spPr>
          <a:xfrm>
            <a:off x="879850" y="3651538"/>
            <a:ext cx="3561900" cy="38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1200"/>
              </a:spcBef>
              <a:spcAft>
                <a:spcPts val="0"/>
              </a:spcAft>
              <a:buNone/>
              <a:defRPr sz="1600"/>
            </a:lvl3pPr>
            <a:lvl4pPr lvl="3" rtl="0">
              <a:lnSpc>
                <a:spcPct val="100000"/>
              </a:lnSpc>
              <a:spcBef>
                <a:spcPts val="1200"/>
              </a:spcBef>
              <a:spcAft>
                <a:spcPts val="0"/>
              </a:spcAft>
              <a:buNone/>
              <a:defRPr sz="1600"/>
            </a:lvl4pPr>
            <a:lvl5pPr lvl="4" rtl="0">
              <a:lnSpc>
                <a:spcPct val="100000"/>
              </a:lnSpc>
              <a:spcBef>
                <a:spcPts val="1200"/>
              </a:spcBef>
              <a:spcAft>
                <a:spcPts val="0"/>
              </a:spcAft>
              <a:buNone/>
              <a:defRPr sz="1600"/>
            </a:lvl5pPr>
            <a:lvl6pPr lvl="5" rtl="0">
              <a:lnSpc>
                <a:spcPct val="100000"/>
              </a:lnSpc>
              <a:spcBef>
                <a:spcPts val="1200"/>
              </a:spcBef>
              <a:spcAft>
                <a:spcPts val="0"/>
              </a:spcAft>
              <a:buNone/>
              <a:defRPr sz="1600"/>
            </a:lvl6pPr>
            <a:lvl7pPr lvl="6" rtl="0">
              <a:lnSpc>
                <a:spcPct val="100000"/>
              </a:lnSpc>
              <a:spcBef>
                <a:spcPts val="1200"/>
              </a:spcBef>
              <a:spcAft>
                <a:spcPts val="0"/>
              </a:spcAft>
              <a:buNone/>
              <a:defRPr sz="1600"/>
            </a:lvl7pPr>
            <a:lvl8pPr lvl="7" rtl="0">
              <a:lnSpc>
                <a:spcPct val="100000"/>
              </a:lnSpc>
              <a:spcBef>
                <a:spcPts val="1200"/>
              </a:spcBef>
              <a:spcAft>
                <a:spcPts val="0"/>
              </a:spcAft>
              <a:buNone/>
              <a:defRPr sz="1600"/>
            </a:lvl8pPr>
            <a:lvl9pPr lvl="8" rtl="0">
              <a:lnSpc>
                <a:spcPct val="100000"/>
              </a:lnSpc>
              <a:spcBef>
                <a:spcPts val="1200"/>
              </a:spcBef>
              <a:spcAft>
                <a:spcPts val="1200"/>
              </a:spcAft>
              <a:buNone/>
              <a:defRPr sz="1600"/>
            </a:lvl9pPr>
          </a:lstStyle>
          <a:p>
            <a:endParaRPr/>
          </a:p>
        </p:txBody>
      </p:sp>
      <p:sp>
        <p:nvSpPr>
          <p:cNvPr id="182" name="Google Shape;182;p28"/>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84"/>
        <p:cNvGrpSpPr/>
        <p:nvPr/>
      </p:nvGrpSpPr>
      <p:grpSpPr>
        <a:xfrm>
          <a:off x="0" y="0"/>
          <a:ext cx="0" cy="0"/>
          <a:chOff x="0" y="0"/>
          <a:chExt cx="0" cy="0"/>
        </a:xfrm>
      </p:grpSpPr>
      <p:pic>
        <p:nvPicPr>
          <p:cNvPr id="185" name="Google Shape;185;p2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6" name="Google Shape;186;p29"/>
          <p:cNvSpPr txBox="1">
            <a:spLocks noGrp="1"/>
          </p:cNvSpPr>
          <p:nvPr>
            <p:ph type="title"/>
          </p:nvPr>
        </p:nvSpPr>
        <p:spPr>
          <a:xfrm>
            <a:off x="2629650" y="2116189"/>
            <a:ext cx="3884700" cy="11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87" name="Google Shape;187;p29"/>
          <p:cNvSpPr txBox="1">
            <a:spLocks noGrp="1"/>
          </p:cNvSpPr>
          <p:nvPr>
            <p:ph type="title" idx="2" hasCustomPrompt="1"/>
          </p:nvPr>
        </p:nvSpPr>
        <p:spPr>
          <a:xfrm>
            <a:off x="3714700" y="895823"/>
            <a:ext cx="1714500" cy="104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8" name="Google Shape;188;p29"/>
          <p:cNvSpPr txBox="1">
            <a:spLocks noGrp="1"/>
          </p:cNvSpPr>
          <p:nvPr>
            <p:ph type="subTitle" idx="1"/>
          </p:nvPr>
        </p:nvSpPr>
        <p:spPr>
          <a:xfrm>
            <a:off x="2791000" y="3288289"/>
            <a:ext cx="3561900" cy="38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1200"/>
              </a:spcBef>
              <a:spcAft>
                <a:spcPts val="0"/>
              </a:spcAft>
              <a:buNone/>
              <a:defRPr sz="1600"/>
            </a:lvl3pPr>
            <a:lvl4pPr lvl="3" rtl="0">
              <a:lnSpc>
                <a:spcPct val="100000"/>
              </a:lnSpc>
              <a:spcBef>
                <a:spcPts val="1200"/>
              </a:spcBef>
              <a:spcAft>
                <a:spcPts val="0"/>
              </a:spcAft>
              <a:buNone/>
              <a:defRPr sz="1600"/>
            </a:lvl4pPr>
            <a:lvl5pPr lvl="4" rtl="0">
              <a:lnSpc>
                <a:spcPct val="100000"/>
              </a:lnSpc>
              <a:spcBef>
                <a:spcPts val="1200"/>
              </a:spcBef>
              <a:spcAft>
                <a:spcPts val="0"/>
              </a:spcAft>
              <a:buNone/>
              <a:defRPr sz="1600"/>
            </a:lvl5pPr>
            <a:lvl6pPr lvl="5" rtl="0">
              <a:lnSpc>
                <a:spcPct val="100000"/>
              </a:lnSpc>
              <a:spcBef>
                <a:spcPts val="1200"/>
              </a:spcBef>
              <a:spcAft>
                <a:spcPts val="0"/>
              </a:spcAft>
              <a:buNone/>
              <a:defRPr sz="1600"/>
            </a:lvl6pPr>
            <a:lvl7pPr lvl="6" rtl="0">
              <a:lnSpc>
                <a:spcPct val="100000"/>
              </a:lnSpc>
              <a:spcBef>
                <a:spcPts val="1200"/>
              </a:spcBef>
              <a:spcAft>
                <a:spcPts val="0"/>
              </a:spcAft>
              <a:buNone/>
              <a:defRPr sz="1600"/>
            </a:lvl7pPr>
            <a:lvl8pPr lvl="7" rtl="0">
              <a:lnSpc>
                <a:spcPct val="100000"/>
              </a:lnSpc>
              <a:spcBef>
                <a:spcPts val="1200"/>
              </a:spcBef>
              <a:spcAft>
                <a:spcPts val="0"/>
              </a:spcAft>
              <a:buNone/>
              <a:defRPr sz="1600"/>
            </a:lvl8pPr>
            <a:lvl9pPr lvl="8" rtl="0">
              <a:lnSpc>
                <a:spcPct val="100000"/>
              </a:lnSpc>
              <a:spcBef>
                <a:spcPts val="1200"/>
              </a:spcBef>
              <a:spcAft>
                <a:spcPts val="1200"/>
              </a:spcAft>
              <a:buNone/>
              <a:defRPr sz="1600"/>
            </a:lvl9pPr>
          </a:lstStyle>
          <a:p>
            <a:endParaRPr/>
          </a:p>
        </p:txBody>
      </p:sp>
      <p:sp>
        <p:nvSpPr>
          <p:cNvPr id="189" name="Google Shape;189;p29"/>
          <p:cNvSpPr/>
          <p:nvPr/>
        </p:nvSpPr>
        <p:spPr>
          <a:xfrm rot="-5400000">
            <a:off x="-374656"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rot="-5400000">
            <a:off x="1221584"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
  <p:cSld name="TITLE_ONLY_1">
    <p:spTree>
      <p:nvGrpSpPr>
        <p:cNvPr id="1" name="Shape 193"/>
        <p:cNvGrpSpPr/>
        <p:nvPr/>
      </p:nvGrpSpPr>
      <p:grpSpPr>
        <a:xfrm>
          <a:off x="0" y="0"/>
          <a:ext cx="0" cy="0"/>
          <a:chOff x="0" y="0"/>
          <a:chExt cx="0" cy="0"/>
        </a:xfrm>
      </p:grpSpPr>
      <p:pic>
        <p:nvPicPr>
          <p:cNvPr id="194" name="Google Shape;194;p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5" name="Google Shape;195;p30"/>
          <p:cNvSpPr txBox="1">
            <a:spLocks noGrp="1"/>
          </p:cNvSpPr>
          <p:nvPr>
            <p:ph type="title"/>
          </p:nvPr>
        </p:nvSpPr>
        <p:spPr>
          <a:xfrm>
            <a:off x="857100" y="1596750"/>
            <a:ext cx="3714900" cy="123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6" name="Google Shape;196;p30"/>
          <p:cNvSpPr txBox="1">
            <a:spLocks noGrp="1"/>
          </p:cNvSpPr>
          <p:nvPr>
            <p:ph type="subTitle" idx="1"/>
          </p:nvPr>
        </p:nvSpPr>
        <p:spPr>
          <a:xfrm>
            <a:off x="857100" y="2870000"/>
            <a:ext cx="3714900" cy="82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1200"/>
              </a:spcBef>
              <a:spcAft>
                <a:spcPts val="0"/>
              </a:spcAft>
              <a:buNone/>
              <a:defRPr sz="1600"/>
            </a:lvl3pPr>
            <a:lvl4pPr lvl="3" rtl="0">
              <a:lnSpc>
                <a:spcPct val="100000"/>
              </a:lnSpc>
              <a:spcBef>
                <a:spcPts val="1200"/>
              </a:spcBef>
              <a:spcAft>
                <a:spcPts val="0"/>
              </a:spcAft>
              <a:buNone/>
              <a:defRPr sz="1600"/>
            </a:lvl4pPr>
            <a:lvl5pPr lvl="4" rtl="0">
              <a:lnSpc>
                <a:spcPct val="100000"/>
              </a:lnSpc>
              <a:spcBef>
                <a:spcPts val="1200"/>
              </a:spcBef>
              <a:spcAft>
                <a:spcPts val="0"/>
              </a:spcAft>
              <a:buNone/>
              <a:defRPr sz="1600"/>
            </a:lvl5pPr>
            <a:lvl6pPr lvl="5" rtl="0">
              <a:lnSpc>
                <a:spcPct val="100000"/>
              </a:lnSpc>
              <a:spcBef>
                <a:spcPts val="1200"/>
              </a:spcBef>
              <a:spcAft>
                <a:spcPts val="0"/>
              </a:spcAft>
              <a:buNone/>
              <a:defRPr sz="1600"/>
            </a:lvl6pPr>
            <a:lvl7pPr lvl="6" rtl="0">
              <a:lnSpc>
                <a:spcPct val="100000"/>
              </a:lnSpc>
              <a:spcBef>
                <a:spcPts val="1200"/>
              </a:spcBef>
              <a:spcAft>
                <a:spcPts val="0"/>
              </a:spcAft>
              <a:buNone/>
              <a:defRPr sz="1600"/>
            </a:lvl7pPr>
            <a:lvl8pPr lvl="7" rtl="0">
              <a:lnSpc>
                <a:spcPct val="100000"/>
              </a:lnSpc>
              <a:spcBef>
                <a:spcPts val="1200"/>
              </a:spcBef>
              <a:spcAft>
                <a:spcPts val="0"/>
              </a:spcAft>
              <a:buNone/>
              <a:defRPr sz="1600"/>
            </a:lvl8pPr>
            <a:lvl9pPr lvl="8" rtl="0">
              <a:lnSpc>
                <a:spcPct val="100000"/>
              </a:lnSpc>
              <a:spcBef>
                <a:spcPts val="1200"/>
              </a:spcBef>
              <a:spcAft>
                <a:spcPts val="1200"/>
              </a:spcAft>
              <a:buNone/>
              <a:defRPr sz="1600"/>
            </a:lvl9pPr>
          </a:lstStyle>
          <a:p>
            <a:endParaRPr/>
          </a:p>
        </p:txBody>
      </p:sp>
      <p:sp>
        <p:nvSpPr>
          <p:cNvPr id="197" name="Google Shape;197;p30"/>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0"/>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0"/>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0"/>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ONE_COLUMN_TEXT_1">
    <p:spTree>
      <p:nvGrpSpPr>
        <p:cNvPr id="1" name="Shape 201"/>
        <p:cNvGrpSpPr/>
        <p:nvPr/>
      </p:nvGrpSpPr>
      <p:grpSpPr>
        <a:xfrm>
          <a:off x="0" y="0"/>
          <a:ext cx="0" cy="0"/>
          <a:chOff x="0" y="0"/>
          <a:chExt cx="0" cy="0"/>
        </a:xfrm>
      </p:grpSpPr>
      <p:pic>
        <p:nvPicPr>
          <p:cNvPr id="202" name="Google Shape;202;p3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3" name="Google Shape;203;p31"/>
          <p:cNvSpPr txBox="1">
            <a:spLocks noGrp="1"/>
          </p:cNvSpPr>
          <p:nvPr>
            <p:ph type="title"/>
          </p:nvPr>
        </p:nvSpPr>
        <p:spPr>
          <a:xfrm>
            <a:off x="5027762" y="1468315"/>
            <a:ext cx="3319800" cy="108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4" name="Google Shape;204;p31"/>
          <p:cNvSpPr txBox="1">
            <a:spLocks noGrp="1"/>
          </p:cNvSpPr>
          <p:nvPr>
            <p:ph type="subTitle" idx="1"/>
          </p:nvPr>
        </p:nvSpPr>
        <p:spPr>
          <a:xfrm>
            <a:off x="5027562" y="2600165"/>
            <a:ext cx="3320100" cy="13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Char char="●"/>
              <a:defRPr sz="16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05" name="Google Shape;205;p31"/>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1"/>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1"/>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1"/>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ONE_COLUMN_TEXT_1_1">
    <p:spTree>
      <p:nvGrpSpPr>
        <p:cNvPr id="1" name="Shape 209"/>
        <p:cNvGrpSpPr/>
        <p:nvPr/>
      </p:nvGrpSpPr>
      <p:grpSpPr>
        <a:xfrm>
          <a:off x="0" y="0"/>
          <a:ext cx="0" cy="0"/>
          <a:chOff x="0" y="0"/>
          <a:chExt cx="0" cy="0"/>
        </a:xfrm>
      </p:grpSpPr>
      <p:pic>
        <p:nvPicPr>
          <p:cNvPr id="210" name="Google Shape;210;p3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1" name="Google Shape;211;p32"/>
          <p:cNvSpPr txBox="1">
            <a:spLocks noGrp="1"/>
          </p:cNvSpPr>
          <p:nvPr>
            <p:ph type="title"/>
          </p:nvPr>
        </p:nvSpPr>
        <p:spPr>
          <a:xfrm>
            <a:off x="3198700" y="1523450"/>
            <a:ext cx="2746800" cy="108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2" name="Google Shape;212;p32"/>
          <p:cNvSpPr txBox="1">
            <a:spLocks noGrp="1"/>
          </p:cNvSpPr>
          <p:nvPr>
            <p:ph type="subTitle" idx="1"/>
          </p:nvPr>
        </p:nvSpPr>
        <p:spPr>
          <a:xfrm>
            <a:off x="3067950" y="2655300"/>
            <a:ext cx="3008100" cy="13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Char char="●"/>
              <a:defRPr sz="16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3" name="Google Shape;213;p32"/>
          <p:cNvSpPr/>
          <p:nvPr/>
        </p:nvSpPr>
        <p:spPr>
          <a:xfrm>
            <a:off x="2157033"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flipH="1">
            <a:off x="540002"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5391096"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flipH="1">
            <a:off x="3774065"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flipH="1">
            <a:off x="7008127"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218"/>
        <p:cNvGrpSpPr/>
        <p:nvPr/>
      </p:nvGrpSpPr>
      <p:grpSpPr>
        <a:xfrm>
          <a:off x="0" y="0"/>
          <a:ext cx="0" cy="0"/>
          <a:chOff x="0" y="0"/>
          <a:chExt cx="0" cy="0"/>
        </a:xfrm>
      </p:grpSpPr>
      <p:pic>
        <p:nvPicPr>
          <p:cNvPr id="219" name="Google Shape;219;p3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0" name="Google Shape;220;p33"/>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 name="Google Shape;221;p33"/>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3"/>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3"/>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3"/>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_ONLY_2_1">
    <p:spTree>
      <p:nvGrpSpPr>
        <p:cNvPr id="1" name="Shape 225"/>
        <p:cNvGrpSpPr/>
        <p:nvPr/>
      </p:nvGrpSpPr>
      <p:grpSpPr>
        <a:xfrm>
          <a:off x="0" y="0"/>
          <a:ext cx="0" cy="0"/>
          <a:chOff x="0" y="0"/>
          <a:chExt cx="0" cy="0"/>
        </a:xfrm>
      </p:grpSpPr>
      <p:pic>
        <p:nvPicPr>
          <p:cNvPr id="226" name="Google Shape;226;p3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7" name="Google Shape;227;p34"/>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8" name="Google Shape;228;p34"/>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4"/>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4"/>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4"/>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3">
  <p:cSld name="TITLE_ONLY_2_1_1">
    <p:spTree>
      <p:nvGrpSpPr>
        <p:cNvPr id="1" name="Shape 232"/>
        <p:cNvGrpSpPr/>
        <p:nvPr/>
      </p:nvGrpSpPr>
      <p:grpSpPr>
        <a:xfrm>
          <a:off x="0" y="0"/>
          <a:ext cx="0" cy="0"/>
          <a:chOff x="0" y="0"/>
          <a:chExt cx="0" cy="0"/>
        </a:xfrm>
      </p:grpSpPr>
      <p:pic>
        <p:nvPicPr>
          <p:cNvPr id="233" name="Google Shape;233;p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4" name="Google Shape;234;p35"/>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5" name="Google Shape;235;p35"/>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5"/>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5"/>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5"/>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4">
  <p:cSld name="TITLE_ONLY_2_1_1_1">
    <p:spTree>
      <p:nvGrpSpPr>
        <p:cNvPr id="1" name="Shape 239"/>
        <p:cNvGrpSpPr/>
        <p:nvPr/>
      </p:nvGrpSpPr>
      <p:grpSpPr>
        <a:xfrm>
          <a:off x="0" y="0"/>
          <a:ext cx="0" cy="0"/>
          <a:chOff x="0" y="0"/>
          <a:chExt cx="0" cy="0"/>
        </a:xfrm>
      </p:grpSpPr>
      <p:pic>
        <p:nvPicPr>
          <p:cNvPr id="240" name="Google Shape;240;p3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1" name="Google Shape;241;p36"/>
          <p:cNvSpPr/>
          <p:nvPr/>
        </p:nvSpPr>
        <p:spPr>
          <a:xfrm rot="10800000" flipH="1">
            <a:off x="2157033"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6"/>
          <p:cNvSpPr/>
          <p:nvPr/>
        </p:nvSpPr>
        <p:spPr>
          <a:xfrm rot="10800000">
            <a:off x="540002"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6"/>
          <p:cNvSpPr/>
          <p:nvPr/>
        </p:nvSpPr>
        <p:spPr>
          <a:xfrm rot="10800000" flipH="1">
            <a:off x="5391096"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6"/>
          <p:cNvSpPr/>
          <p:nvPr/>
        </p:nvSpPr>
        <p:spPr>
          <a:xfrm rot="10800000">
            <a:off x="3774065"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6"/>
          <p:cNvSpPr/>
          <p:nvPr/>
        </p:nvSpPr>
        <p:spPr>
          <a:xfrm rot="10800000">
            <a:off x="7008127"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6"/>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CUSTOM_11_2_1">
    <p:spTree>
      <p:nvGrpSpPr>
        <p:cNvPr id="1" name="Shape 247"/>
        <p:cNvGrpSpPr/>
        <p:nvPr/>
      </p:nvGrpSpPr>
      <p:grpSpPr>
        <a:xfrm>
          <a:off x="0" y="0"/>
          <a:ext cx="0" cy="0"/>
          <a:chOff x="0" y="0"/>
          <a:chExt cx="0" cy="0"/>
        </a:xfrm>
      </p:grpSpPr>
      <p:pic>
        <p:nvPicPr>
          <p:cNvPr id="248" name="Google Shape;248;p3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9" name="Google Shape;249;p37"/>
          <p:cNvSpPr txBox="1">
            <a:spLocks noGrp="1"/>
          </p:cNvSpPr>
          <p:nvPr>
            <p:ph type="subTitle" idx="1"/>
          </p:nvPr>
        </p:nvSpPr>
        <p:spPr>
          <a:xfrm flipH="1">
            <a:off x="4724225" y="3855109"/>
            <a:ext cx="2797800" cy="70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solidFill>
                  <a:schemeClr val="dk1"/>
                </a:solidFill>
              </a:defRPr>
            </a:lvl2pPr>
            <a:lvl3pPr lvl="2" algn="ctr" rtl="0">
              <a:lnSpc>
                <a:spcPct val="100000"/>
              </a:lnSpc>
              <a:spcBef>
                <a:spcPts val="0"/>
              </a:spcBef>
              <a:spcAft>
                <a:spcPts val="0"/>
              </a:spcAft>
              <a:buNone/>
              <a:defRPr sz="1600">
                <a:solidFill>
                  <a:schemeClr val="dk1"/>
                </a:solidFill>
              </a:defRPr>
            </a:lvl3pPr>
            <a:lvl4pPr lvl="3" algn="ctr" rtl="0">
              <a:lnSpc>
                <a:spcPct val="100000"/>
              </a:lnSpc>
              <a:spcBef>
                <a:spcPts val="0"/>
              </a:spcBef>
              <a:spcAft>
                <a:spcPts val="0"/>
              </a:spcAft>
              <a:buNone/>
              <a:defRPr sz="1600">
                <a:solidFill>
                  <a:schemeClr val="dk1"/>
                </a:solidFill>
              </a:defRPr>
            </a:lvl4pPr>
            <a:lvl5pPr lvl="4" algn="ctr" rtl="0">
              <a:lnSpc>
                <a:spcPct val="100000"/>
              </a:lnSpc>
              <a:spcBef>
                <a:spcPts val="0"/>
              </a:spcBef>
              <a:spcAft>
                <a:spcPts val="0"/>
              </a:spcAft>
              <a:buNone/>
              <a:defRPr sz="1600">
                <a:solidFill>
                  <a:schemeClr val="dk1"/>
                </a:solidFill>
              </a:defRPr>
            </a:lvl5pPr>
            <a:lvl6pPr lvl="5" algn="ctr" rtl="0">
              <a:lnSpc>
                <a:spcPct val="100000"/>
              </a:lnSpc>
              <a:spcBef>
                <a:spcPts val="0"/>
              </a:spcBef>
              <a:spcAft>
                <a:spcPts val="0"/>
              </a:spcAft>
              <a:buNone/>
              <a:defRPr sz="1600">
                <a:solidFill>
                  <a:schemeClr val="dk1"/>
                </a:solidFill>
              </a:defRPr>
            </a:lvl6pPr>
            <a:lvl7pPr lvl="6" algn="ctr" rtl="0">
              <a:lnSpc>
                <a:spcPct val="100000"/>
              </a:lnSpc>
              <a:spcBef>
                <a:spcPts val="0"/>
              </a:spcBef>
              <a:spcAft>
                <a:spcPts val="0"/>
              </a:spcAft>
              <a:buNone/>
              <a:defRPr sz="1600">
                <a:solidFill>
                  <a:schemeClr val="dk1"/>
                </a:solidFill>
              </a:defRPr>
            </a:lvl7pPr>
            <a:lvl8pPr lvl="7" algn="ctr" rtl="0">
              <a:lnSpc>
                <a:spcPct val="100000"/>
              </a:lnSpc>
              <a:spcBef>
                <a:spcPts val="0"/>
              </a:spcBef>
              <a:spcAft>
                <a:spcPts val="0"/>
              </a:spcAft>
              <a:buNone/>
              <a:defRPr sz="1600">
                <a:solidFill>
                  <a:schemeClr val="dk1"/>
                </a:solidFill>
              </a:defRPr>
            </a:lvl8pPr>
            <a:lvl9pPr lvl="8" algn="ctr" rtl="0">
              <a:lnSpc>
                <a:spcPct val="100000"/>
              </a:lnSpc>
              <a:spcBef>
                <a:spcPts val="0"/>
              </a:spcBef>
              <a:spcAft>
                <a:spcPts val="0"/>
              </a:spcAft>
              <a:buNone/>
              <a:defRPr sz="1600">
                <a:solidFill>
                  <a:schemeClr val="dk1"/>
                </a:solidFill>
              </a:defRPr>
            </a:lvl9pPr>
          </a:lstStyle>
          <a:p>
            <a:endParaRPr/>
          </a:p>
        </p:txBody>
      </p:sp>
      <p:sp>
        <p:nvSpPr>
          <p:cNvPr id="250" name="Google Shape;250;p37"/>
          <p:cNvSpPr txBox="1">
            <a:spLocks noGrp="1"/>
          </p:cNvSpPr>
          <p:nvPr>
            <p:ph type="subTitle" idx="2"/>
          </p:nvPr>
        </p:nvSpPr>
        <p:spPr>
          <a:xfrm flipH="1">
            <a:off x="1621975" y="3854127"/>
            <a:ext cx="2797800" cy="70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251" name="Google Shape;251;p37"/>
          <p:cNvSpPr txBox="1">
            <a:spLocks noGrp="1"/>
          </p:cNvSpPr>
          <p:nvPr>
            <p:ph type="subTitle" idx="3"/>
          </p:nvPr>
        </p:nvSpPr>
        <p:spPr>
          <a:xfrm flipH="1">
            <a:off x="4724213" y="3283013"/>
            <a:ext cx="2797800" cy="548100"/>
          </a:xfrm>
          <a:prstGeom prst="rect">
            <a:avLst/>
          </a:prstGeom>
          <a:noFill/>
        </p:spPr>
        <p:txBody>
          <a:bodyPr spcFirstLastPara="1" wrap="square" lIns="91425" tIns="91425" rIns="91425" bIns="0" anchor="ctr" anchorCtr="0">
            <a:noAutofit/>
          </a:bodyPr>
          <a:lstStyle>
            <a:lvl1pPr lvl="0" algn="ctr" rtl="0">
              <a:lnSpc>
                <a:spcPct val="100000"/>
              </a:lnSpc>
              <a:spcBef>
                <a:spcPts val="0"/>
              </a:spcBef>
              <a:spcAft>
                <a:spcPts val="0"/>
              </a:spcAft>
              <a:buNone/>
              <a:defRPr sz="2400">
                <a:solidFill>
                  <a:schemeClr val="dk1"/>
                </a:solidFill>
                <a:latin typeface="Rakkas"/>
                <a:ea typeface="Rakkas"/>
                <a:cs typeface="Rakkas"/>
                <a:sym typeface="Rakkas"/>
              </a:defRPr>
            </a:lvl1pPr>
            <a:lvl2pPr lvl="1" algn="ctr" rtl="0">
              <a:lnSpc>
                <a:spcPct val="100000"/>
              </a:lnSpc>
              <a:spcBef>
                <a:spcPts val="0"/>
              </a:spcBef>
              <a:spcAft>
                <a:spcPts val="0"/>
              </a:spcAft>
              <a:buNone/>
              <a:defRPr sz="2400">
                <a:solidFill>
                  <a:schemeClr val="dk1"/>
                </a:solidFill>
                <a:latin typeface="Rakkas"/>
                <a:ea typeface="Rakkas"/>
                <a:cs typeface="Rakkas"/>
                <a:sym typeface="Rakkas"/>
              </a:defRPr>
            </a:lvl2pPr>
            <a:lvl3pPr lvl="2" algn="ctr" rtl="0">
              <a:lnSpc>
                <a:spcPct val="100000"/>
              </a:lnSpc>
              <a:spcBef>
                <a:spcPts val="0"/>
              </a:spcBef>
              <a:spcAft>
                <a:spcPts val="0"/>
              </a:spcAft>
              <a:buNone/>
              <a:defRPr sz="2400">
                <a:solidFill>
                  <a:schemeClr val="dk1"/>
                </a:solidFill>
                <a:latin typeface="Rakkas"/>
                <a:ea typeface="Rakkas"/>
                <a:cs typeface="Rakkas"/>
                <a:sym typeface="Rakkas"/>
              </a:defRPr>
            </a:lvl3pPr>
            <a:lvl4pPr lvl="3" algn="ctr" rtl="0">
              <a:lnSpc>
                <a:spcPct val="100000"/>
              </a:lnSpc>
              <a:spcBef>
                <a:spcPts val="0"/>
              </a:spcBef>
              <a:spcAft>
                <a:spcPts val="0"/>
              </a:spcAft>
              <a:buNone/>
              <a:defRPr sz="2400">
                <a:solidFill>
                  <a:schemeClr val="dk1"/>
                </a:solidFill>
                <a:latin typeface="Rakkas"/>
                <a:ea typeface="Rakkas"/>
                <a:cs typeface="Rakkas"/>
                <a:sym typeface="Rakkas"/>
              </a:defRPr>
            </a:lvl4pPr>
            <a:lvl5pPr lvl="4" algn="ctr" rtl="0">
              <a:lnSpc>
                <a:spcPct val="100000"/>
              </a:lnSpc>
              <a:spcBef>
                <a:spcPts val="0"/>
              </a:spcBef>
              <a:spcAft>
                <a:spcPts val="0"/>
              </a:spcAft>
              <a:buNone/>
              <a:defRPr sz="2400">
                <a:solidFill>
                  <a:schemeClr val="dk1"/>
                </a:solidFill>
                <a:latin typeface="Rakkas"/>
                <a:ea typeface="Rakkas"/>
                <a:cs typeface="Rakkas"/>
                <a:sym typeface="Rakkas"/>
              </a:defRPr>
            </a:lvl5pPr>
            <a:lvl6pPr lvl="5" algn="ctr" rtl="0">
              <a:lnSpc>
                <a:spcPct val="100000"/>
              </a:lnSpc>
              <a:spcBef>
                <a:spcPts val="0"/>
              </a:spcBef>
              <a:spcAft>
                <a:spcPts val="0"/>
              </a:spcAft>
              <a:buNone/>
              <a:defRPr sz="2400">
                <a:solidFill>
                  <a:schemeClr val="dk1"/>
                </a:solidFill>
                <a:latin typeface="Rakkas"/>
                <a:ea typeface="Rakkas"/>
                <a:cs typeface="Rakkas"/>
                <a:sym typeface="Rakkas"/>
              </a:defRPr>
            </a:lvl6pPr>
            <a:lvl7pPr lvl="6" algn="ctr" rtl="0">
              <a:lnSpc>
                <a:spcPct val="100000"/>
              </a:lnSpc>
              <a:spcBef>
                <a:spcPts val="0"/>
              </a:spcBef>
              <a:spcAft>
                <a:spcPts val="0"/>
              </a:spcAft>
              <a:buNone/>
              <a:defRPr sz="2400">
                <a:solidFill>
                  <a:schemeClr val="dk1"/>
                </a:solidFill>
                <a:latin typeface="Rakkas"/>
                <a:ea typeface="Rakkas"/>
                <a:cs typeface="Rakkas"/>
                <a:sym typeface="Rakkas"/>
              </a:defRPr>
            </a:lvl7pPr>
            <a:lvl8pPr lvl="7" algn="ctr" rtl="0">
              <a:lnSpc>
                <a:spcPct val="100000"/>
              </a:lnSpc>
              <a:spcBef>
                <a:spcPts val="0"/>
              </a:spcBef>
              <a:spcAft>
                <a:spcPts val="0"/>
              </a:spcAft>
              <a:buNone/>
              <a:defRPr sz="2400">
                <a:solidFill>
                  <a:schemeClr val="dk1"/>
                </a:solidFill>
                <a:latin typeface="Rakkas"/>
                <a:ea typeface="Rakkas"/>
                <a:cs typeface="Rakkas"/>
                <a:sym typeface="Rakkas"/>
              </a:defRPr>
            </a:lvl8pPr>
            <a:lvl9pPr lvl="8" algn="ctr" rtl="0">
              <a:lnSpc>
                <a:spcPct val="100000"/>
              </a:lnSpc>
              <a:spcBef>
                <a:spcPts val="0"/>
              </a:spcBef>
              <a:spcAft>
                <a:spcPts val="0"/>
              </a:spcAft>
              <a:buNone/>
              <a:defRPr sz="2400">
                <a:solidFill>
                  <a:schemeClr val="dk1"/>
                </a:solidFill>
                <a:latin typeface="Rakkas"/>
                <a:ea typeface="Rakkas"/>
                <a:cs typeface="Rakkas"/>
                <a:sym typeface="Rakkas"/>
              </a:defRPr>
            </a:lvl9pPr>
          </a:lstStyle>
          <a:p>
            <a:endParaRPr/>
          </a:p>
        </p:txBody>
      </p:sp>
      <p:sp>
        <p:nvSpPr>
          <p:cNvPr id="252" name="Google Shape;252;p37"/>
          <p:cNvSpPr txBox="1">
            <a:spLocks noGrp="1"/>
          </p:cNvSpPr>
          <p:nvPr>
            <p:ph type="subTitle" idx="4"/>
          </p:nvPr>
        </p:nvSpPr>
        <p:spPr>
          <a:xfrm flipH="1">
            <a:off x="1621963" y="3284313"/>
            <a:ext cx="2797800" cy="548100"/>
          </a:xfrm>
          <a:prstGeom prst="rect">
            <a:avLst/>
          </a:prstGeom>
          <a:noFill/>
        </p:spPr>
        <p:txBody>
          <a:bodyPr spcFirstLastPara="1" wrap="square" lIns="91425" tIns="91425" rIns="91425" bIns="0" anchor="ctr" anchorCtr="0">
            <a:noAutofit/>
          </a:bodyPr>
          <a:lstStyle>
            <a:lvl1pPr lvl="0" algn="ctr" rtl="0">
              <a:lnSpc>
                <a:spcPct val="100000"/>
              </a:lnSpc>
              <a:spcBef>
                <a:spcPts val="0"/>
              </a:spcBef>
              <a:spcAft>
                <a:spcPts val="0"/>
              </a:spcAft>
              <a:buNone/>
              <a:defRPr sz="2400">
                <a:solidFill>
                  <a:schemeClr val="dk1"/>
                </a:solidFill>
                <a:latin typeface="Rakkas"/>
                <a:ea typeface="Rakkas"/>
                <a:cs typeface="Rakkas"/>
                <a:sym typeface="Rakkas"/>
              </a:defRPr>
            </a:lvl1pPr>
            <a:lvl2pPr lvl="1" algn="ctr" rtl="0">
              <a:lnSpc>
                <a:spcPct val="100000"/>
              </a:lnSpc>
              <a:spcBef>
                <a:spcPts val="0"/>
              </a:spcBef>
              <a:spcAft>
                <a:spcPts val="0"/>
              </a:spcAft>
              <a:buNone/>
              <a:defRPr sz="2400">
                <a:solidFill>
                  <a:schemeClr val="dk1"/>
                </a:solidFill>
                <a:latin typeface="Rakkas"/>
                <a:ea typeface="Rakkas"/>
                <a:cs typeface="Rakkas"/>
                <a:sym typeface="Rakkas"/>
              </a:defRPr>
            </a:lvl2pPr>
            <a:lvl3pPr lvl="2" algn="ctr" rtl="0">
              <a:lnSpc>
                <a:spcPct val="100000"/>
              </a:lnSpc>
              <a:spcBef>
                <a:spcPts val="0"/>
              </a:spcBef>
              <a:spcAft>
                <a:spcPts val="0"/>
              </a:spcAft>
              <a:buNone/>
              <a:defRPr sz="2400">
                <a:solidFill>
                  <a:schemeClr val="dk1"/>
                </a:solidFill>
                <a:latin typeface="Rakkas"/>
                <a:ea typeface="Rakkas"/>
                <a:cs typeface="Rakkas"/>
                <a:sym typeface="Rakkas"/>
              </a:defRPr>
            </a:lvl3pPr>
            <a:lvl4pPr lvl="3" algn="ctr" rtl="0">
              <a:lnSpc>
                <a:spcPct val="100000"/>
              </a:lnSpc>
              <a:spcBef>
                <a:spcPts val="0"/>
              </a:spcBef>
              <a:spcAft>
                <a:spcPts val="0"/>
              </a:spcAft>
              <a:buNone/>
              <a:defRPr sz="2400">
                <a:solidFill>
                  <a:schemeClr val="dk1"/>
                </a:solidFill>
                <a:latin typeface="Rakkas"/>
                <a:ea typeface="Rakkas"/>
                <a:cs typeface="Rakkas"/>
                <a:sym typeface="Rakkas"/>
              </a:defRPr>
            </a:lvl4pPr>
            <a:lvl5pPr lvl="4" algn="ctr" rtl="0">
              <a:lnSpc>
                <a:spcPct val="100000"/>
              </a:lnSpc>
              <a:spcBef>
                <a:spcPts val="0"/>
              </a:spcBef>
              <a:spcAft>
                <a:spcPts val="0"/>
              </a:spcAft>
              <a:buNone/>
              <a:defRPr sz="2400">
                <a:solidFill>
                  <a:schemeClr val="dk1"/>
                </a:solidFill>
                <a:latin typeface="Rakkas"/>
                <a:ea typeface="Rakkas"/>
                <a:cs typeface="Rakkas"/>
                <a:sym typeface="Rakkas"/>
              </a:defRPr>
            </a:lvl5pPr>
            <a:lvl6pPr lvl="5" algn="ctr" rtl="0">
              <a:lnSpc>
                <a:spcPct val="100000"/>
              </a:lnSpc>
              <a:spcBef>
                <a:spcPts val="0"/>
              </a:spcBef>
              <a:spcAft>
                <a:spcPts val="0"/>
              </a:spcAft>
              <a:buNone/>
              <a:defRPr sz="2400">
                <a:solidFill>
                  <a:schemeClr val="dk1"/>
                </a:solidFill>
                <a:latin typeface="Rakkas"/>
                <a:ea typeface="Rakkas"/>
                <a:cs typeface="Rakkas"/>
                <a:sym typeface="Rakkas"/>
              </a:defRPr>
            </a:lvl6pPr>
            <a:lvl7pPr lvl="6" algn="ctr" rtl="0">
              <a:lnSpc>
                <a:spcPct val="100000"/>
              </a:lnSpc>
              <a:spcBef>
                <a:spcPts val="0"/>
              </a:spcBef>
              <a:spcAft>
                <a:spcPts val="0"/>
              </a:spcAft>
              <a:buNone/>
              <a:defRPr sz="2400">
                <a:solidFill>
                  <a:schemeClr val="dk1"/>
                </a:solidFill>
                <a:latin typeface="Rakkas"/>
                <a:ea typeface="Rakkas"/>
                <a:cs typeface="Rakkas"/>
                <a:sym typeface="Rakkas"/>
              </a:defRPr>
            </a:lvl7pPr>
            <a:lvl8pPr lvl="7" algn="ctr" rtl="0">
              <a:lnSpc>
                <a:spcPct val="100000"/>
              </a:lnSpc>
              <a:spcBef>
                <a:spcPts val="0"/>
              </a:spcBef>
              <a:spcAft>
                <a:spcPts val="0"/>
              </a:spcAft>
              <a:buNone/>
              <a:defRPr sz="2400">
                <a:solidFill>
                  <a:schemeClr val="dk1"/>
                </a:solidFill>
                <a:latin typeface="Rakkas"/>
                <a:ea typeface="Rakkas"/>
                <a:cs typeface="Rakkas"/>
                <a:sym typeface="Rakkas"/>
              </a:defRPr>
            </a:lvl8pPr>
            <a:lvl9pPr lvl="8" algn="ctr" rtl="0">
              <a:lnSpc>
                <a:spcPct val="100000"/>
              </a:lnSpc>
              <a:spcBef>
                <a:spcPts val="0"/>
              </a:spcBef>
              <a:spcAft>
                <a:spcPts val="0"/>
              </a:spcAft>
              <a:buNone/>
              <a:defRPr sz="2400">
                <a:solidFill>
                  <a:schemeClr val="dk1"/>
                </a:solidFill>
                <a:latin typeface="Rakkas"/>
                <a:ea typeface="Rakkas"/>
                <a:cs typeface="Rakkas"/>
                <a:sym typeface="Rakkas"/>
              </a:defRPr>
            </a:lvl9pPr>
          </a:lstStyle>
          <a:p>
            <a:endParaRPr/>
          </a:p>
        </p:txBody>
      </p:sp>
      <p:sp>
        <p:nvSpPr>
          <p:cNvPr id="253" name="Google Shape;253;p37"/>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 name="Google Shape;254;p37"/>
          <p:cNvSpPr/>
          <p:nvPr/>
        </p:nvSpPr>
        <p:spPr>
          <a:xfrm rot="-5400000">
            <a:off x="-374809" y="158027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7"/>
          <p:cNvSpPr/>
          <p:nvPr/>
        </p:nvSpPr>
        <p:spPr>
          <a:xfrm rot="5400000">
            <a:off x="-374809" y="3329857"/>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7"/>
          <p:cNvSpPr/>
          <p:nvPr/>
        </p:nvSpPr>
        <p:spPr>
          <a:xfrm rot="5400000" flipH="1">
            <a:off x="7922591" y="158027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7"/>
          <p:cNvSpPr/>
          <p:nvPr/>
        </p:nvSpPr>
        <p:spPr>
          <a:xfrm rot="-5400000" flipH="1">
            <a:off x="7922591" y="3329857"/>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58"/>
        <p:cNvGrpSpPr/>
        <p:nvPr/>
      </p:nvGrpSpPr>
      <p:grpSpPr>
        <a:xfrm>
          <a:off x="0" y="0"/>
          <a:ext cx="0" cy="0"/>
          <a:chOff x="0" y="0"/>
          <a:chExt cx="0" cy="0"/>
        </a:xfrm>
      </p:grpSpPr>
      <p:pic>
        <p:nvPicPr>
          <p:cNvPr id="259" name="Google Shape;259;p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60" name="Google Shape;260;p38"/>
          <p:cNvSpPr txBox="1">
            <a:spLocks noGrp="1"/>
          </p:cNvSpPr>
          <p:nvPr>
            <p:ph type="title"/>
          </p:nvPr>
        </p:nvSpPr>
        <p:spPr>
          <a:xfrm>
            <a:off x="1901398" y="1735242"/>
            <a:ext cx="197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5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1" name="Google Shape;261;p38"/>
          <p:cNvSpPr txBox="1">
            <a:spLocks noGrp="1"/>
          </p:cNvSpPr>
          <p:nvPr>
            <p:ph type="subTitle" idx="1"/>
          </p:nvPr>
        </p:nvSpPr>
        <p:spPr>
          <a:xfrm>
            <a:off x="1354198" y="2119250"/>
            <a:ext cx="3072600" cy="4503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38"/>
          <p:cNvSpPr txBox="1">
            <a:spLocks noGrp="1"/>
          </p:cNvSpPr>
          <p:nvPr>
            <p:ph type="title" idx="2"/>
          </p:nvPr>
        </p:nvSpPr>
        <p:spPr>
          <a:xfrm>
            <a:off x="5272512" y="1735242"/>
            <a:ext cx="197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5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3" name="Google Shape;263;p38"/>
          <p:cNvSpPr txBox="1">
            <a:spLocks noGrp="1"/>
          </p:cNvSpPr>
          <p:nvPr>
            <p:ph type="subTitle" idx="3"/>
          </p:nvPr>
        </p:nvSpPr>
        <p:spPr>
          <a:xfrm>
            <a:off x="4725312" y="2119250"/>
            <a:ext cx="3072600" cy="4503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38"/>
          <p:cNvSpPr txBox="1">
            <a:spLocks noGrp="1"/>
          </p:cNvSpPr>
          <p:nvPr>
            <p:ph type="title" idx="4"/>
          </p:nvPr>
        </p:nvSpPr>
        <p:spPr>
          <a:xfrm>
            <a:off x="1901398" y="3570478"/>
            <a:ext cx="197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5" name="Google Shape;265;p38"/>
          <p:cNvSpPr txBox="1">
            <a:spLocks noGrp="1"/>
          </p:cNvSpPr>
          <p:nvPr>
            <p:ph type="subTitle" idx="5"/>
          </p:nvPr>
        </p:nvSpPr>
        <p:spPr>
          <a:xfrm>
            <a:off x="1354215" y="3954475"/>
            <a:ext cx="3072600" cy="4503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38"/>
          <p:cNvSpPr txBox="1">
            <a:spLocks noGrp="1"/>
          </p:cNvSpPr>
          <p:nvPr>
            <p:ph type="title" idx="6"/>
          </p:nvPr>
        </p:nvSpPr>
        <p:spPr>
          <a:xfrm>
            <a:off x="5272512" y="3570478"/>
            <a:ext cx="197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7" name="Google Shape;267;p38"/>
          <p:cNvSpPr txBox="1">
            <a:spLocks noGrp="1"/>
          </p:cNvSpPr>
          <p:nvPr>
            <p:ph type="subTitle" idx="7"/>
          </p:nvPr>
        </p:nvSpPr>
        <p:spPr>
          <a:xfrm>
            <a:off x="4725312" y="3954475"/>
            <a:ext cx="3072600" cy="4503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38"/>
          <p:cNvSpPr txBox="1">
            <a:spLocks noGrp="1"/>
          </p:cNvSpPr>
          <p:nvPr>
            <p:ph type="title" idx="8"/>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69" name="Google Shape;269;p38"/>
          <p:cNvSpPr/>
          <p:nvPr/>
        </p:nvSpPr>
        <p:spPr>
          <a:xfrm rot="5400000" flipH="1">
            <a:off x="7916771"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8"/>
          <p:cNvSpPr/>
          <p:nvPr/>
        </p:nvSpPr>
        <p:spPr>
          <a:xfrm rot="5400000" flipH="1">
            <a:off x="7683368"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8"/>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8"/>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CUSTOM_1_2">
    <p:spTree>
      <p:nvGrpSpPr>
        <p:cNvPr id="1" name="Shape 273"/>
        <p:cNvGrpSpPr/>
        <p:nvPr/>
      </p:nvGrpSpPr>
      <p:grpSpPr>
        <a:xfrm>
          <a:off x="0" y="0"/>
          <a:ext cx="0" cy="0"/>
          <a:chOff x="0" y="0"/>
          <a:chExt cx="0" cy="0"/>
        </a:xfrm>
      </p:grpSpPr>
      <p:pic>
        <p:nvPicPr>
          <p:cNvPr id="274" name="Google Shape;274;p3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75" name="Google Shape;275;p39"/>
          <p:cNvSpPr txBox="1">
            <a:spLocks noGrp="1"/>
          </p:cNvSpPr>
          <p:nvPr>
            <p:ph type="subTitle" idx="1"/>
          </p:nvPr>
        </p:nvSpPr>
        <p:spPr>
          <a:xfrm>
            <a:off x="892075" y="3313500"/>
            <a:ext cx="1667400" cy="4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39"/>
          <p:cNvSpPr txBox="1">
            <a:spLocks noGrp="1"/>
          </p:cNvSpPr>
          <p:nvPr>
            <p:ph type="subTitle" idx="2"/>
          </p:nvPr>
        </p:nvSpPr>
        <p:spPr>
          <a:xfrm>
            <a:off x="1000827" y="2858330"/>
            <a:ext cx="1449900" cy="4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akkas"/>
              <a:buNone/>
              <a:defRPr sz="24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9pPr>
          </a:lstStyle>
          <a:p>
            <a:endParaRPr/>
          </a:p>
        </p:txBody>
      </p:sp>
      <p:sp>
        <p:nvSpPr>
          <p:cNvPr id="277" name="Google Shape;277;p39"/>
          <p:cNvSpPr txBox="1">
            <a:spLocks noGrp="1"/>
          </p:cNvSpPr>
          <p:nvPr>
            <p:ph type="subTitle" idx="3"/>
          </p:nvPr>
        </p:nvSpPr>
        <p:spPr>
          <a:xfrm>
            <a:off x="2792900" y="3313500"/>
            <a:ext cx="1667400" cy="4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39"/>
          <p:cNvSpPr txBox="1">
            <a:spLocks noGrp="1"/>
          </p:cNvSpPr>
          <p:nvPr>
            <p:ph type="subTitle" idx="4"/>
          </p:nvPr>
        </p:nvSpPr>
        <p:spPr>
          <a:xfrm>
            <a:off x="2901651" y="2858330"/>
            <a:ext cx="1449900" cy="4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akkas"/>
              <a:buNone/>
              <a:defRPr sz="24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9pPr>
          </a:lstStyle>
          <a:p>
            <a:endParaRPr/>
          </a:p>
        </p:txBody>
      </p:sp>
      <p:sp>
        <p:nvSpPr>
          <p:cNvPr id="279" name="Google Shape;279;p39"/>
          <p:cNvSpPr txBox="1">
            <a:spLocks noGrp="1"/>
          </p:cNvSpPr>
          <p:nvPr>
            <p:ph type="subTitle" idx="5"/>
          </p:nvPr>
        </p:nvSpPr>
        <p:spPr>
          <a:xfrm>
            <a:off x="4691700" y="3313500"/>
            <a:ext cx="1667400" cy="4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0" name="Google Shape;280;p39"/>
          <p:cNvSpPr txBox="1">
            <a:spLocks noGrp="1"/>
          </p:cNvSpPr>
          <p:nvPr>
            <p:ph type="subTitle" idx="6"/>
          </p:nvPr>
        </p:nvSpPr>
        <p:spPr>
          <a:xfrm>
            <a:off x="4800476" y="2858330"/>
            <a:ext cx="1449900" cy="4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akkas"/>
              <a:buNone/>
              <a:defRPr sz="24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9pPr>
          </a:lstStyle>
          <a:p>
            <a:endParaRPr/>
          </a:p>
        </p:txBody>
      </p:sp>
      <p:sp>
        <p:nvSpPr>
          <p:cNvPr id="281" name="Google Shape;281;p39"/>
          <p:cNvSpPr txBox="1">
            <a:spLocks noGrp="1"/>
          </p:cNvSpPr>
          <p:nvPr>
            <p:ph type="subTitle" idx="7"/>
          </p:nvPr>
        </p:nvSpPr>
        <p:spPr>
          <a:xfrm>
            <a:off x="6590550" y="3313500"/>
            <a:ext cx="1667400" cy="4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2" name="Google Shape;282;p39"/>
          <p:cNvSpPr txBox="1">
            <a:spLocks noGrp="1"/>
          </p:cNvSpPr>
          <p:nvPr>
            <p:ph type="subTitle" idx="8"/>
          </p:nvPr>
        </p:nvSpPr>
        <p:spPr>
          <a:xfrm>
            <a:off x="6699300" y="2858330"/>
            <a:ext cx="1449900" cy="4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akkas"/>
              <a:buNone/>
              <a:defRPr sz="24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2400"/>
              <a:buFont typeface="Rakkas"/>
              <a:buNone/>
              <a:defRPr sz="2400">
                <a:solidFill>
                  <a:schemeClr val="dk1"/>
                </a:solidFill>
                <a:latin typeface="Rakkas"/>
                <a:ea typeface="Rakkas"/>
                <a:cs typeface="Rakkas"/>
                <a:sym typeface="Rakkas"/>
              </a:defRPr>
            </a:lvl9pPr>
          </a:lstStyle>
          <a:p>
            <a:endParaRPr/>
          </a:p>
        </p:txBody>
      </p:sp>
      <p:sp>
        <p:nvSpPr>
          <p:cNvPr id="283" name="Google Shape;283;p39"/>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84" name="Google Shape;284;p39"/>
          <p:cNvSpPr/>
          <p:nvPr/>
        </p:nvSpPr>
        <p:spPr>
          <a:xfrm rot="-5400000">
            <a:off x="1221430" y="392208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9"/>
          <p:cNvSpPr/>
          <p:nvPr/>
        </p:nvSpPr>
        <p:spPr>
          <a:xfrm rot="5400000" flipH="1">
            <a:off x="2888855" y="392208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9"/>
          <p:cNvSpPr/>
          <p:nvPr/>
        </p:nvSpPr>
        <p:spPr>
          <a:xfrm rot="-5400000">
            <a:off x="6021780" y="392208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9"/>
          <p:cNvSpPr/>
          <p:nvPr/>
        </p:nvSpPr>
        <p:spPr>
          <a:xfrm rot="5400000" flipH="1">
            <a:off x="7689205" y="392208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2 ">
  <p:cSld name="CUSTOM_11_1_1">
    <p:bg>
      <p:bgPr>
        <a:solidFill>
          <a:schemeClr val="lt1"/>
        </a:solidFill>
        <a:effectLst/>
      </p:bgPr>
    </p:bg>
    <p:spTree>
      <p:nvGrpSpPr>
        <p:cNvPr id="1" name="Shape 288"/>
        <p:cNvGrpSpPr/>
        <p:nvPr/>
      </p:nvGrpSpPr>
      <p:grpSpPr>
        <a:xfrm>
          <a:off x="0" y="0"/>
          <a:ext cx="0" cy="0"/>
          <a:chOff x="0" y="0"/>
          <a:chExt cx="0" cy="0"/>
        </a:xfrm>
      </p:grpSpPr>
      <p:pic>
        <p:nvPicPr>
          <p:cNvPr id="289" name="Google Shape;289;p4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0" name="Google Shape;290;p40"/>
          <p:cNvSpPr txBox="1">
            <a:spLocks noGrp="1"/>
          </p:cNvSpPr>
          <p:nvPr>
            <p:ph type="subTitle" idx="1"/>
          </p:nvPr>
        </p:nvSpPr>
        <p:spPr>
          <a:xfrm flipH="1">
            <a:off x="1060788" y="3628603"/>
            <a:ext cx="1895700" cy="775800"/>
          </a:xfrm>
          <a:prstGeom prst="rect">
            <a:avLst/>
          </a:prstGeom>
        </p:spPr>
        <p:txBody>
          <a:bodyPr spcFirstLastPara="1" wrap="square" lIns="91425" tIns="91425" rIns="91425" bIns="91425" anchor="ctr" anchorCtr="0">
            <a:noAutofit/>
          </a:bodyPr>
          <a:lstStyle>
            <a:lvl1pPr marR="36591" lvl="0" algn="r" rtl="0">
              <a:lnSpc>
                <a:spcPct val="100000"/>
              </a:lnSpc>
              <a:spcBef>
                <a:spcPts val="0"/>
              </a:spcBef>
              <a:spcAft>
                <a:spcPts val="0"/>
              </a:spcAft>
              <a:buNone/>
              <a:defRPr sz="1600"/>
            </a:lvl1pPr>
            <a:lvl2pPr marR="36591" lvl="1" algn="r" rtl="0">
              <a:lnSpc>
                <a:spcPct val="100000"/>
              </a:lnSpc>
              <a:spcBef>
                <a:spcPts val="0"/>
              </a:spcBef>
              <a:spcAft>
                <a:spcPts val="0"/>
              </a:spcAft>
              <a:buNone/>
              <a:defRPr sz="1600"/>
            </a:lvl2pPr>
            <a:lvl3pPr marR="36591" lvl="2" algn="r" rtl="0">
              <a:lnSpc>
                <a:spcPct val="100000"/>
              </a:lnSpc>
              <a:spcBef>
                <a:spcPts val="0"/>
              </a:spcBef>
              <a:spcAft>
                <a:spcPts val="0"/>
              </a:spcAft>
              <a:buNone/>
              <a:defRPr sz="1600"/>
            </a:lvl3pPr>
            <a:lvl4pPr marR="36591" lvl="3" algn="r" rtl="0">
              <a:lnSpc>
                <a:spcPct val="100000"/>
              </a:lnSpc>
              <a:spcBef>
                <a:spcPts val="0"/>
              </a:spcBef>
              <a:spcAft>
                <a:spcPts val="0"/>
              </a:spcAft>
              <a:buNone/>
              <a:defRPr sz="1600"/>
            </a:lvl4pPr>
            <a:lvl5pPr marR="36591" lvl="4" algn="r" rtl="0">
              <a:lnSpc>
                <a:spcPct val="100000"/>
              </a:lnSpc>
              <a:spcBef>
                <a:spcPts val="0"/>
              </a:spcBef>
              <a:spcAft>
                <a:spcPts val="0"/>
              </a:spcAft>
              <a:buNone/>
              <a:defRPr sz="1600"/>
            </a:lvl5pPr>
            <a:lvl6pPr marR="36591" lvl="5" algn="r" rtl="0">
              <a:lnSpc>
                <a:spcPct val="100000"/>
              </a:lnSpc>
              <a:spcBef>
                <a:spcPts val="0"/>
              </a:spcBef>
              <a:spcAft>
                <a:spcPts val="0"/>
              </a:spcAft>
              <a:buNone/>
              <a:defRPr sz="1600"/>
            </a:lvl6pPr>
            <a:lvl7pPr marR="36591" lvl="6" algn="r" rtl="0">
              <a:lnSpc>
                <a:spcPct val="100000"/>
              </a:lnSpc>
              <a:spcBef>
                <a:spcPts val="0"/>
              </a:spcBef>
              <a:spcAft>
                <a:spcPts val="0"/>
              </a:spcAft>
              <a:buNone/>
              <a:defRPr sz="1600"/>
            </a:lvl7pPr>
            <a:lvl8pPr marR="36591" lvl="7" algn="r" rtl="0">
              <a:lnSpc>
                <a:spcPct val="100000"/>
              </a:lnSpc>
              <a:spcBef>
                <a:spcPts val="0"/>
              </a:spcBef>
              <a:spcAft>
                <a:spcPts val="0"/>
              </a:spcAft>
              <a:buNone/>
              <a:defRPr sz="1600"/>
            </a:lvl8pPr>
            <a:lvl9pPr marR="36591" lvl="8" algn="r" rtl="0">
              <a:lnSpc>
                <a:spcPct val="100000"/>
              </a:lnSpc>
              <a:spcBef>
                <a:spcPts val="0"/>
              </a:spcBef>
              <a:spcAft>
                <a:spcPts val="0"/>
              </a:spcAft>
              <a:buNone/>
              <a:defRPr sz="1600"/>
            </a:lvl9pPr>
          </a:lstStyle>
          <a:p>
            <a:endParaRPr/>
          </a:p>
        </p:txBody>
      </p:sp>
      <p:sp>
        <p:nvSpPr>
          <p:cNvPr id="291" name="Google Shape;291;p40"/>
          <p:cNvSpPr txBox="1">
            <a:spLocks noGrp="1"/>
          </p:cNvSpPr>
          <p:nvPr>
            <p:ph type="subTitle" idx="2"/>
          </p:nvPr>
        </p:nvSpPr>
        <p:spPr>
          <a:xfrm flipH="1">
            <a:off x="1060713" y="1966053"/>
            <a:ext cx="1895700" cy="775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292" name="Google Shape;292;p40"/>
          <p:cNvSpPr txBox="1">
            <a:spLocks noGrp="1"/>
          </p:cNvSpPr>
          <p:nvPr>
            <p:ph type="subTitle" idx="3"/>
          </p:nvPr>
        </p:nvSpPr>
        <p:spPr>
          <a:xfrm>
            <a:off x="6187563" y="1966053"/>
            <a:ext cx="1895700" cy="7758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sz="1600"/>
            </a:lvl1pPr>
            <a:lvl2pPr marR="0" lvl="1" rtl="0">
              <a:lnSpc>
                <a:spcPct val="100000"/>
              </a:lnSpc>
              <a:spcBef>
                <a:spcPts val="0"/>
              </a:spcBef>
              <a:spcAft>
                <a:spcPts val="0"/>
              </a:spcAft>
              <a:buNone/>
              <a:defRPr sz="1600"/>
            </a:lvl2pPr>
            <a:lvl3pPr marR="0" lvl="2" rtl="0">
              <a:lnSpc>
                <a:spcPct val="100000"/>
              </a:lnSpc>
              <a:spcBef>
                <a:spcPts val="0"/>
              </a:spcBef>
              <a:spcAft>
                <a:spcPts val="0"/>
              </a:spcAft>
              <a:buNone/>
              <a:defRPr sz="1600"/>
            </a:lvl3pPr>
            <a:lvl4pPr marR="0" lvl="3" rtl="0">
              <a:lnSpc>
                <a:spcPct val="100000"/>
              </a:lnSpc>
              <a:spcBef>
                <a:spcPts val="0"/>
              </a:spcBef>
              <a:spcAft>
                <a:spcPts val="0"/>
              </a:spcAft>
              <a:buNone/>
              <a:defRPr sz="1600"/>
            </a:lvl4pPr>
            <a:lvl5pPr marR="0" lvl="4" rtl="0">
              <a:lnSpc>
                <a:spcPct val="100000"/>
              </a:lnSpc>
              <a:spcBef>
                <a:spcPts val="0"/>
              </a:spcBef>
              <a:spcAft>
                <a:spcPts val="0"/>
              </a:spcAft>
              <a:buNone/>
              <a:defRPr sz="1600"/>
            </a:lvl5pPr>
            <a:lvl6pPr marR="0" lvl="5" rtl="0">
              <a:lnSpc>
                <a:spcPct val="100000"/>
              </a:lnSpc>
              <a:spcBef>
                <a:spcPts val="0"/>
              </a:spcBef>
              <a:spcAft>
                <a:spcPts val="0"/>
              </a:spcAft>
              <a:buNone/>
              <a:defRPr sz="1600"/>
            </a:lvl6pPr>
            <a:lvl7pPr marR="0" lvl="6" rtl="0">
              <a:lnSpc>
                <a:spcPct val="100000"/>
              </a:lnSpc>
              <a:spcBef>
                <a:spcPts val="0"/>
              </a:spcBef>
              <a:spcAft>
                <a:spcPts val="0"/>
              </a:spcAft>
              <a:buNone/>
              <a:defRPr sz="1600"/>
            </a:lvl7pPr>
            <a:lvl8pPr marR="0" lvl="7" rtl="0">
              <a:lnSpc>
                <a:spcPct val="100000"/>
              </a:lnSpc>
              <a:spcBef>
                <a:spcPts val="0"/>
              </a:spcBef>
              <a:spcAft>
                <a:spcPts val="0"/>
              </a:spcAft>
              <a:buNone/>
              <a:defRPr sz="1600"/>
            </a:lvl8pPr>
            <a:lvl9pPr marR="0" lvl="8" rtl="0">
              <a:lnSpc>
                <a:spcPct val="100000"/>
              </a:lnSpc>
              <a:spcBef>
                <a:spcPts val="0"/>
              </a:spcBef>
              <a:spcAft>
                <a:spcPts val="0"/>
              </a:spcAft>
              <a:buNone/>
              <a:defRPr sz="1600"/>
            </a:lvl9pPr>
          </a:lstStyle>
          <a:p>
            <a:endParaRPr/>
          </a:p>
        </p:txBody>
      </p:sp>
      <p:sp>
        <p:nvSpPr>
          <p:cNvPr id="293" name="Google Shape;293;p40"/>
          <p:cNvSpPr txBox="1">
            <a:spLocks noGrp="1"/>
          </p:cNvSpPr>
          <p:nvPr>
            <p:ph type="subTitle" idx="4"/>
          </p:nvPr>
        </p:nvSpPr>
        <p:spPr>
          <a:xfrm>
            <a:off x="6187588" y="3628602"/>
            <a:ext cx="1895700" cy="775800"/>
          </a:xfrm>
          <a:prstGeom prst="rect">
            <a:avLst/>
          </a:prstGeom>
        </p:spPr>
        <p:txBody>
          <a:bodyPr spcFirstLastPara="1" wrap="square" lIns="91425" tIns="91425" rIns="91425" bIns="91425" anchor="ctr" anchorCtr="0">
            <a:noAutofit/>
          </a:bodyPr>
          <a:lstStyle>
            <a:lvl1pPr marR="13050" lvl="0" rtl="0">
              <a:lnSpc>
                <a:spcPct val="100000"/>
              </a:lnSpc>
              <a:spcBef>
                <a:spcPts val="0"/>
              </a:spcBef>
              <a:spcAft>
                <a:spcPts val="0"/>
              </a:spcAft>
              <a:buNone/>
              <a:defRPr sz="1600"/>
            </a:lvl1pPr>
            <a:lvl2pPr marR="13050" lvl="1" rtl="0">
              <a:lnSpc>
                <a:spcPct val="100000"/>
              </a:lnSpc>
              <a:spcBef>
                <a:spcPts val="0"/>
              </a:spcBef>
              <a:spcAft>
                <a:spcPts val="0"/>
              </a:spcAft>
              <a:buNone/>
              <a:defRPr sz="1600"/>
            </a:lvl2pPr>
            <a:lvl3pPr marR="13050" lvl="2" rtl="0">
              <a:lnSpc>
                <a:spcPct val="100000"/>
              </a:lnSpc>
              <a:spcBef>
                <a:spcPts val="0"/>
              </a:spcBef>
              <a:spcAft>
                <a:spcPts val="0"/>
              </a:spcAft>
              <a:buNone/>
              <a:defRPr sz="1600"/>
            </a:lvl3pPr>
            <a:lvl4pPr marR="13050" lvl="3" rtl="0">
              <a:lnSpc>
                <a:spcPct val="100000"/>
              </a:lnSpc>
              <a:spcBef>
                <a:spcPts val="0"/>
              </a:spcBef>
              <a:spcAft>
                <a:spcPts val="0"/>
              </a:spcAft>
              <a:buNone/>
              <a:defRPr sz="1600"/>
            </a:lvl4pPr>
            <a:lvl5pPr marR="13050" lvl="4" rtl="0">
              <a:lnSpc>
                <a:spcPct val="100000"/>
              </a:lnSpc>
              <a:spcBef>
                <a:spcPts val="0"/>
              </a:spcBef>
              <a:spcAft>
                <a:spcPts val="0"/>
              </a:spcAft>
              <a:buNone/>
              <a:defRPr sz="1600"/>
            </a:lvl5pPr>
            <a:lvl6pPr marR="13050" lvl="5" rtl="0">
              <a:lnSpc>
                <a:spcPct val="100000"/>
              </a:lnSpc>
              <a:spcBef>
                <a:spcPts val="0"/>
              </a:spcBef>
              <a:spcAft>
                <a:spcPts val="0"/>
              </a:spcAft>
              <a:buNone/>
              <a:defRPr sz="1600"/>
            </a:lvl6pPr>
            <a:lvl7pPr marR="13050" lvl="6" rtl="0">
              <a:lnSpc>
                <a:spcPct val="100000"/>
              </a:lnSpc>
              <a:spcBef>
                <a:spcPts val="0"/>
              </a:spcBef>
              <a:spcAft>
                <a:spcPts val="0"/>
              </a:spcAft>
              <a:buNone/>
              <a:defRPr sz="1600"/>
            </a:lvl7pPr>
            <a:lvl8pPr marR="13050" lvl="7" rtl="0">
              <a:lnSpc>
                <a:spcPct val="100000"/>
              </a:lnSpc>
              <a:spcBef>
                <a:spcPts val="0"/>
              </a:spcBef>
              <a:spcAft>
                <a:spcPts val="0"/>
              </a:spcAft>
              <a:buNone/>
              <a:defRPr sz="1600"/>
            </a:lvl8pPr>
            <a:lvl9pPr marR="13050" lvl="8" rtl="0">
              <a:lnSpc>
                <a:spcPct val="100000"/>
              </a:lnSpc>
              <a:spcBef>
                <a:spcPts val="0"/>
              </a:spcBef>
              <a:spcAft>
                <a:spcPts val="0"/>
              </a:spcAft>
              <a:buNone/>
              <a:defRPr sz="1600"/>
            </a:lvl9pPr>
          </a:lstStyle>
          <a:p>
            <a:endParaRPr/>
          </a:p>
        </p:txBody>
      </p:sp>
      <p:sp>
        <p:nvSpPr>
          <p:cNvPr id="294" name="Google Shape;294;p40"/>
          <p:cNvSpPr txBox="1">
            <a:spLocks noGrp="1"/>
          </p:cNvSpPr>
          <p:nvPr>
            <p:ph type="subTitle" idx="5"/>
          </p:nvPr>
        </p:nvSpPr>
        <p:spPr>
          <a:xfrm flipH="1">
            <a:off x="1060712" y="3270098"/>
            <a:ext cx="1895700" cy="293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2400">
                <a:solidFill>
                  <a:schemeClr val="dk1"/>
                </a:solidFill>
                <a:latin typeface="Rakkas"/>
                <a:ea typeface="Rakkas"/>
                <a:cs typeface="Rakkas"/>
                <a:sym typeface="Rakkas"/>
              </a:defRPr>
            </a:lvl1pPr>
            <a:lvl2pPr lvl="1" algn="r" rtl="0">
              <a:spcBef>
                <a:spcPts val="0"/>
              </a:spcBef>
              <a:spcAft>
                <a:spcPts val="0"/>
              </a:spcAft>
              <a:buNone/>
              <a:defRPr sz="2400">
                <a:solidFill>
                  <a:schemeClr val="dk1"/>
                </a:solidFill>
                <a:latin typeface="Rakkas"/>
                <a:ea typeface="Rakkas"/>
                <a:cs typeface="Rakkas"/>
                <a:sym typeface="Rakkas"/>
              </a:defRPr>
            </a:lvl2pPr>
            <a:lvl3pPr lvl="2" algn="r" rtl="0">
              <a:spcBef>
                <a:spcPts val="0"/>
              </a:spcBef>
              <a:spcAft>
                <a:spcPts val="0"/>
              </a:spcAft>
              <a:buNone/>
              <a:defRPr sz="2400">
                <a:solidFill>
                  <a:schemeClr val="dk1"/>
                </a:solidFill>
                <a:latin typeface="Rakkas"/>
                <a:ea typeface="Rakkas"/>
                <a:cs typeface="Rakkas"/>
                <a:sym typeface="Rakkas"/>
              </a:defRPr>
            </a:lvl3pPr>
            <a:lvl4pPr lvl="3" algn="r" rtl="0">
              <a:spcBef>
                <a:spcPts val="0"/>
              </a:spcBef>
              <a:spcAft>
                <a:spcPts val="0"/>
              </a:spcAft>
              <a:buNone/>
              <a:defRPr sz="2400">
                <a:solidFill>
                  <a:schemeClr val="dk1"/>
                </a:solidFill>
                <a:latin typeface="Rakkas"/>
                <a:ea typeface="Rakkas"/>
                <a:cs typeface="Rakkas"/>
                <a:sym typeface="Rakkas"/>
              </a:defRPr>
            </a:lvl4pPr>
            <a:lvl5pPr lvl="4" algn="r" rtl="0">
              <a:spcBef>
                <a:spcPts val="0"/>
              </a:spcBef>
              <a:spcAft>
                <a:spcPts val="0"/>
              </a:spcAft>
              <a:buNone/>
              <a:defRPr sz="2400">
                <a:solidFill>
                  <a:schemeClr val="dk1"/>
                </a:solidFill>
                <a:latin typeface="Rakkas"/>
                <a:ea typeface="Rakkas"/>
                <a:cs typeface="Rakkas"/>
                <a:sym typeface="Rakkas"/>
              </a:defRPr>
            </a:lvl5pPr>
            <a:lvl6pPr lvl="5" algn="r" rtl="0">
              <a:spcBef>
                <a:spcPts val="0"/>
              </a:spcBef>
              <a:spcAft>
                <a:spcPts val="0"/>
              </a:spcAft>
              <a:buNone/>
              <a:defRPr sz="2400">
                <a:solidFill>
                  <a:schemeClr val="dk1"/>
                </a:solidFill>
                <a:latin typeface="Rakkas"/>
                <a:ea typeface="Rakkas"/>
                <a:cs typeface="Rakkas"/>
                <a:sym typeface="Rakkas"/>
              </a:defRPr>
            </a:lvl6pPr>
            <a:lvl7pPr lvl="6" algn="r" rtl="0">
              <a:spcBef>
                <a:spcPts val="0"/>
              </a:spcBef>
              <a:spcAft>
                <a:spcPts val="0"/>
              </a:spcAft>
              <a:buNone/>
              <a:defRPr sz="2400">
                <a:solidFill>
                  <a:schemeClr val="dk1"/>
                </a:solidFill>
                <a:latin typeface="Rakkas"/>
                <a:ea typeface="Rakkas"/>
                <a:cs typeface="Rakkas"/>
                <a:sym typeface="Rakkas"/>
              </a:defRPr>
            </a:lvl7pPr>
            <a:lvl8pPr lvl="7" algn="r" rtl="0">
              <a:spcBef>
                <a:spcPts val="0"/>
              </a:spcBef>
              <a:spcAft>
                <a:spcPts val="0"/>
              </a:spcAft>
              <a:buNone/>
              <a:defRPr sz="2400">
                <a:solidFill>
                  <a:schemeClr val="dk1"/>
                </a:solidFill>
                <a:latin typeface="Rakkas"/>
                <a:ea typeface="Rakkas"/>
                <a:cs typeface="Rakkas"/>
                <a:sym typeface="Rakkas"/>
              </a:defRPr>
            </a:lvl8pPr>
            <a:lvl9pPr lvl="8" algn="r" rtl="0">
              <a:spcBef>
                <a:spcPts val="0"/>
              </a:spcBef>
              <a:spcAft>
                <a:spcPts val="0"/>
              </a:spcAft>
              <a:buNone/>
              <a:defRPr sz="2400">
                <a:solidFill>
                  <a:schemeClr val="dk1"/>
                </a:solidFill>
                <a:latin typeface="Rakkas"/>
                <a:ea typeface="Rakkas"/>
                <a:cs typeface="Rakkas"/>
                <a:sym typeface="Rakkas"/>
              </a:defRPr>
            </a:lvl9pPr>
          </a:lstStyle>
          <a:p>
            <a:endParaRPr/>
          </a:p>
        </p:txBody>
      </p:sp>
      <p:sp>
        <p:nvSpPr>
          <p:cNvPr id="295" name="Google Shape;295;p40"/>
          <p:cNvSpPr txBox="1">
            <a:spLocks noGrp="1"/>
          </p:cNvSpPr>
          <p:nvPr>
            <p:ph type="subTitle" idx="6"/>
          </p:nvPr>
        </p:nvSpPr>
        <p:spPr>
          <a:xfrm flipH="1">
            <a:off x="1060738" y="1612300"/>
            <a:ext cx="1895700" cy="293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2400">
                <a:solidFill>
                  <a:schemeClr val="dk1"/>
                </a:solidFill>
                <a:latin typeface="Rakkas"/>
                <a:ea typeface="Rakkas"/>
                <a:cs typeface="Rakkas"/>
                <a:sym typeface="Rakkas"/>
              </a:defRPr>
            </a:lvl1pPr>
            <a:lvl2pPr lvl="1" algn="r" rtl="0">
              <a:spcBef>
                <a:spcPts val="0"/>
              </a:spcBef>
              <a:spcAft>
                <a:spcPts val="0"/>
              </a:spcAft>
              <a:buNone/>
              <a:defRPr sz="2400">
                <a:solidFill>
                  <a:schemeClr val="dk1"/>
                </a:solidFill>
                <a:latin typeface="Rakkas"/>
                <a:ea typeface="Rakkas"/>
                <a:cs typeface="Rakkas"/>
                <a:sym typeface="Rakkas"/>
              </a:defRPr>
            </a:lvl2pPr>
            <a:lvl3pPr lvl="2" algn="r" rtl="0">
              <a:spcBef>
                <a:spcPts val="0"/>
              </a:spcBef>
              <a:spcAft>
                <a:spcPts val="0"/>
              </a:spcAft>
              <a:buNone/>
              <a:defRPr sz="2400">
                <a:solidFill>
                  <a:schemeClr val="dk1"/>
                </a:solidFill>
                <a:latin typeface="Rakkas"/>
                <a:ea typeface="Rakkas"/>
                <a:cs typeface="Rakkas"/>
                <a:sym typeface="Rakkas"/>
              </a:defRPr>
            </a:lvl3pPr>
            <a:lvl4pPr lvl="3" algn="r" rtl="0">
              <a:spcBef>
                <a:spcPts val="0"/>
              </a:spcBef>
              <a:spcAft>
                <a:spcPts val="0"/>
              </a:spcAft>
              <a:buNone/>
              <a:defRPr sz="2400">
                <a:solidFill>
                  <a:schemeClr val="dk1"/>
                </a:solidFill>
                <a:latin typeface="Rakkas"/>
                <a:ea typeface="Rakkas"/>
                <a:cs typeface="Rakkas"/>
                <a:sym typeface="Rakkas"/>
              </a:defRPr>
            </a:lvl4pPr>
            <a:lvl5pPr lvl="4" algn="r" rtl="0">
              <a:spcBef>
                <a:spcPts val="0"/>
              </a:spcBef>
              <a:spcAft>
                <a:spcPts val="0"/>
              </a:spcAft>
              <a:buNone/>
              <a:defRPr sz="2400">
                <a:solidFill>
                  <a:schemeClr val="dk1"/>
                </a:solidFill>
                <a:latin typeface="Rakkas"/>
                <a:ea typeface="Rakkas"/>
                <a:cs typeface="Rakkas"/>
                <a:sym typeface="Rakkas"/>
              </a:defRPr>
            </a:lvl5pPr>
            <a:lvl6pPr lvl="5" algn="r" rtl="0">
              <a:spcBef>
                <a:spcPts val="0"/>
              </a:spcBef>
              <a:spcAft>
                <a:spcPts val="0"/>
              </a:spcAft>
              <a:buNone/>
              <a:defRPr sz="2400">
                <a:solidFill>
                  <a:schemeClr val="dk1"/>
                </a:solidFill>
                <a:latin typeface="Rakkas"/>
                <a:ea typeface="Rakkas"/>
                <a:cs typeface="Rakkas"/>
                <a:sym typeface="Rakkas"/>
              </a:defRPr>
            </a:lvl6pPr>
            <a:lvl7pPr lvl="6" algn="r" rtl="0">
              <a:spcBef>
                <a:spcPts val="0"/>
              </a:spcBef>
              <a:spcAft>
                <a:spcPts val="0"/>
              </a:spcAft>
              <a:buNone/>
              <a:defRPr sz="2400">
                <a:solidFill>
                  <a:schemeClr val="dk1"/>
                </a:solidFill>
                <a:latin typeface="Rakkas"/>
                <a:ea typeface="Rakkas"/>
                <a:cs typeface="Rakkas"/>
                <a:sym typeface="Rakkas"/>
              </a:defRPr>
            </a:lvl7pPr>
            <a:lvl8pPr lvl="7" algn="r" rtl="0">
              <a:spcBef>
                <a:spcPts val="0"/>
              </a:spcBef>
              <a:spcAft>
                <a:spcPts val="0"/>
              </a:spcAft>
              <a:buNone/>
              <a:defRPr sz="2400">
                <a:solidFill>
                  <a:schemeClr val="dk1"/>
                </a:solidFill>
                <a:latin typeface="Rakkas"/>
                <a:ea typeface="Rakkas"/>
                <a:cs typeface="Rakkas"/>
                <a:sym typeface="Rakkas"/>
              </a:defRPr>
            </a:lvl8pPr>
            <a:lvl9pPr lvl="8" algn="r" rtl="0">
              <a:spcBef>
                <a:spcPts val="0"/>
              </a:spcBef>
              <a:spcAft>
                <a:spcPts val="0"/>
              </a:spcAft>
              <a:buNone/>
              <a:defRPr sz="2400">
                <a:solidFill>
                  <a:schemeClr val="dk1"/>
                </a:solidFill>
                <a:latin typeface="Rakkas"/>
                <a:ea typeface="Rakkas"/>
                <a:cs typeface="Rakkas"/>
                <a:sym typeface="Rakkas"/>
              </a:defRPr>
            </a:lvl9pPr>
          </a:lstStyle>
          <a:p>
            <a:endParaRPr/>
          </a:p>
        </p:txBody>
      </p:sp>
      <p:sp>
        <p:nvSpPr>
          <p:cNvPr id="296" name="Google Shape;296;p40"/>
          <p:cNvSpPr txBox="1">
            <a:spLocks noGrp="1"/>
          </p:cNvSpPr>
          <p:nvPr>
            <p:ph type="subTitle" idx="7"/>
          </p:nvPr>
        </p:nvSpPr>
        <p:spPr>
          <a:xfrm>
            <a:off x="6187544" y="1612300"/>
            <a:ext cx="1895700" cy="293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solidFill>
                  <a:schemeClr val="dk1"/>
                </a:solidFill>
                <a:latin typeface="Rakkas"/>
                <a:ea typeface="Rakkas"/>
                <a:cs typeface="Rakkas"/>
                <a:sym typeface="Rakkas"/>
              </a:defRPr>
            </a:lvl1pPr>
            <a:lvl2pPr lvl="1" rtl="0">
              <a:spcBef>
                <a:spcPts val="0"/>
              </a:spcBef>
              <a:spcAft>
                <a:spcPts val="0"/>
              </a:spcAft>
              <a:buNone/>
              <a:defRPr sz="2400">
                <a:solidFill>
                  <a:schemeClr val="dk1"/>
                </a:solidFill>
                <a:latin typeface="Rakkas"/>
                <a:ea typeface="Rakkas"/>
                <a:cs typeface="Rakkas"/>
                <a:sym typeface="Rakkas"/>
              </a:defRPr>
            </a:lvl2pPr>
            <a:lvl3pPr lvl="2" rtl="0">
              <a:spcBef>
                <a:spcPts val="0"/>
              </a:spcBef>
              <a:spcAft>
                <a:spcPts val="0"/>
              </a:spcAft>
              <a:buNone/>
              <a:defRPr sz="2400">
                <a:solidFill>
                  <a:schemeClr val="dk1"/>
                </a:solidFill>
                <a:latin typeface="Rakkas"/>
                <a:ea typeface="Rakkas"/>
                <a:cs typeface="Rakkas"/>
                <a:sym typeface="Rakkas"/>
              </a:defRPr>
            </a:lvl3pPr>
            <a:lvl4pPr lvl="3" rtl="0">
              <a:spcBef>
                <a:spcPts val="0"/>
              </a:spcBef>
              <a:spcAft>
                <a:spcPts val="0"/>
              </a:spcAft>
              <a:buNone/>
              <a:defRPr sz="2400">
                <a:solidFill>
                  <a:schemeClr val="dk1"/>
                </a:solidFill>
                <a:latin typeface="Rakkas"/>
                <a:ea typeface="Rakkas"/>
                <a:cs typeface="Rakkas"/>
                <a:sym typeface="Rakkas"/>
              </a:defRPr>
            </a:lvl4pPr>
            <a:lvl5pPr lvl="4" rtl="0">
              <a:spcBef>
                <a:spcPts val="0"/>
              </a:spcBef>
              <a:spcAft>
                <a:spcPts val="0"/>
              </a:spcAft>
              <a:buNone/>
              <a:defRPr sz="2400">
                <a:solidFill>
                  <a:schemeClr val="dk1"/>
                </a:solidFill>
                <a:latin typeface="Rakkas"/>
                <a:ea typeface="Rakkas"/>
                <a:cs typeface="Rakkas"/>
                <a:sym typeface="Rakkas"/>
              </a:defRPr>
            </a:lvl5pPr>
            <a:lvl6pPr lvl="5" rtl="0">
              <a:spcBef>
                <a:spcPts val="0"/>
              </a:spcBef>
              <a:spcAft>
                <a:spcPts val="0"/>
              </a:spcAft>
              <a:buNone/>
              <a:defRPr sz="2400">
                <a:solidFill>
                  <a:schemeClr val="dk1"/>
                </a:solidFill>
                <a:latin typeface="Rakkas"/>
                <a:ea typeface="Rakkas"/>
                <a:cs typeface="Rakkas"/>
                <a:sym typeface="Rakkas"/>
              </a:defRPr>
            </a:lvl6pPr>
            <a:lvl7pPr lvl="6" rtl="0">
              <a:spcBef>
                <a:spcPts val="0"/>
              </a:spcBef>
              <a:spcAft>
                <a:spcPts val="0"/>
              </a:spcAft>
              <a:buNone/>
              <a:defRPr sz="2400">
                <a:solidFill>
                  <a:schemeClr val="dk1"/>
                </a:solidFill>
                <a:latin typeface="Rakkas"/>
                <a:ea typeface="Rakkas"/>
                <a:cs typeface="Rakkas"/>
                <a:sym typeface="Rakkas"/>
              </a:defRPr>
            </a:lvl7pPr>
            <a:lvl8pPr lvl="7" rtl="0">
              <a:spcBef>
                <a:spcPts val="0"/>
              </a:spcBef>
              <a:spcAft>
                <a:spcPts val="0"/>
              </a:spcAft>
              <a:buNone/>
              <a:defRPr sz="2400">
                <a:solidFill>
                  <a:schemeClr val="dk1"/>
                </a:solidFill>
                <a:latin typeface="Rakkas"/>
                <a:ea typeface="Rakkas"/>
                <a:cs typeface="Rakkas"/>
                <a:sym typeface="Rakkas"/>
              </a:defRPr>
            </a:lvl8pPr>
            <a:lvl9pPr lvl="8" rtl="0">
              <a:spcBef>
                <a:spcPts val="0"/>
              </a:spcBef>
              <a:spcAft>
                <a:spcPts val="0"/>
              </a:spcAft>
              <a:buNone/>
              <a:defRPr sz="2400">
                <a:solidFill>
                  <a:schemeClr val="dk1"/>
                </a:solidFill>
                <a:latin typeface="Rakkas"/>
                <a:ea typeface="Rakkas"/>
                <a:cs typeface="Rakkas"/>
                <a:sym typeface="Rakkas"/>
              </a:defRPr>
            </a:lvl9pPr>
          </a:lstStyle>
          <a:p>
            <a:endParaRPr/>
          </a:p>
        </p:txBody>
      </p:sp>
      <p:sp>
        <p:nvSpPr>
          <p:cNvPr id="297" name="Google Shape;297;p40"/>
          <p:cNvSpPr txBox="1">
            <a:spLocks noGrp="1"/>
          </p:cNvSpPr>
          <p:nvPr>
            <p:ph type="subTitle" idx="8"/>
          </p:nvPr>
        </p:nvSpPr>
        <p:spPr>
          <a:xfrm>
            <a:off x="6187513" y="3270098"/>
            <a:ext cx="1895700" cy="293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solidFill>
                  <a:schemeClr val="dk1"/>
                </a:solidFill>
                <a:latin typeface="Rakkas"/>
                <a:ea typeface="Rakkas"/>
                <a:cs typeface="Rakkas"/>
                <a:sym typeface="Rakkas"/>
              </a:defRPr>
            </a:lvl1pPr>
            <a:lvl2pPr lvl="1" rtl="0">
              <a:spcBef>
                <a:spcPts val="0"/>
              </a:spcBef>
              <a:spcAft>
                <a:spcPts val="0"/>
              </a:spcAft>
              <a:buNone/>
              <a:defRPr sz="2400">
                <a:solidFill>
                  <a:schemeClr val="dk1"/>
                </a:solidFill>
                <a:latin typeface="Rakkas"/>
                <a:ea typeface="Rakkas"/>
                <a:cs typeface="Rakkas"/>
                <a:sym typeface="Rakkas"/>
              </a:defRPr>
            </a:lvl2pPr>
            <a:lvl3pPr lvl="2" rtl="0">
              <a:spcBef>
                <a:spcPts val="0"/>
              </a:spcBef>
              <a:spcAft>
                <a:spcPts val="0"/>
              </a:spcAft>
              <a:buNone/>
              <a:defRPr sz="2400">
                <a:solidFill>
                  <a:schemeClr val="dk1"/>
                </a:solidFill>
                <a:latin typeface="Rakkas"/>
                <a:ea typeface="Rakkas"/>
                <a:cs typeface="Rakkas"/>
                <a:sym typeface="Rakkas"/>
              </a:defRPr>
            </a:lvl3pPr>
            <a:lvl4pPr lvl="3" rtl="0">
              <a:spcBef>
                <a:spcPts val="0"/>
              </a:spcBef>
              <a:spcAft>
                <a:spcPts val="0"/>
              </a:spcAft>
              <a:buNone/>
              <a:defRPr sz="2400">
                <a:solidFill>
                  <a:schemeClr val="dk1"/>
                </a:solidFill>
                <a:latin typeface="Rakkas"/>
                <a:ea typeface="Rakkas"/>
                <a:cs typeface="Rakkas"/>
                <a:sym typeface="Rakkas"/>
              </a:defRPr>
            </a:lvl4pPr>
            <a:lvl5pPr lvl="4" rtl="0">
              <a:spcBef>
                <a:spcPts val="0"/>
              </a:spcBef>
              <a:spcAft>
                <a:spcPts val="0"/>
              </a:spcAft>
              <a:buNone/>
              <a:defRPr sz="2400">
                <a:solidFill>
                  <a:schemeClr val="dk1"/>
                </a:solidFill>
                <a:latin typeface="Rakkas"/>
                <a:ea typeface="Rakkas"/>
                <a:cs typeface="Rakkas"/>
                <a:sym typeface="Rakkas"/>
              </a:defRPr>
            </a:lvl5pPr>
            <a:lvl6pPr lvl="5" rtl="0">
              <a:spcBef>
                <a:spcPts val="0"/>
              </a:spcBef>
              <a:spcAft>
                <a:spcPts val="0"/>
              </a:spcAft>
              <a:buNone/>
              <a:defRPr sz="2400">
                <a:solidFill>
                  <a:schemeClr val="dk1"/>
                </a:solidFill>
                <a:latin typeface="Rakkas"/>
                <a:ea typeface="Rakkas"/>
                <a:cs typeface="Rakkas"/>
                <a:sym typeface="Rakkas"/>
              </a:defRPr>
            </a:lvl6pPr>
            <a:lvl7pPr lvl="6" rtl="0">
              <a:spcBef>
                <a:spcPts val="0"/>
              </a:spcBef>
              <a:spcAft>
                <a:spcPts val="0"/>
              </a:spcAft>
              <a:buNone/>
              <a:defRPr sz="2400">
                <a:solidFill>
                  <a:schemeClr val="dk1"/>
                </a:solidFill>
                <a:latin typeface="Rakkas"/>
                <a:ea typeface="Rakkas"/>
                <a:cs typeface="Rakkas"/>
                <a:sym typeface="Rakkas"/>
              </a:defRPr>
            </a:lvl7pPr>
            <a:lvl8pPr lvl="7" rtl="0">
              <a:spcBef>
                <a:spcPts val="0"/>
              </a:spcBef>
              <a:spcAft>
                <a:spcPts val="0"/>
              </a:spcAft>
              <a:buNone/>
              <a:defRPr sz="2400">
                <a:solidFill>
                  <a:schemeClr val="dk1"/>
                </a:solidFill>
                <a:latin typeface="Rakkas"/>
                <a:ea typeface="Rakkas"/>
                <a:cs typeface="Rakkas"/>
                <a:sym typeface="Rakkas"/>
              </a:defRPr>
            </a:lvl8pPr>
            <a:lvl9pPr lvl="8" rtl="0">
              <a:spcBef>
                <a:spcPts val="0"/>
              </a:spcBef>
              <a:spcAft>
                <a:spcPts val="0"/>
              </a:spcAft>
              <a:buNone/>
              <a:defRPr sz="2400">
                <a:solidFill>
                  <a:schemeClr val="dk1"/>
                </a:solidFill>
                <a:latin typeface="Rakkas"/>
                <a:ea typeface="Rakkas"/>
                <a:cs typeface="Rakkas"/>
                <a:sym typeface="Rakkas"/>
              </a:defRPr>
            </a:lvl9pPr>
          </a:lstStyle>
          <a:p>
            <a:endParaRPr/>
          </a:p>
        </p:txBody>
      </p:sp>
      <p:sp>
        <p:nvSpPr>
          <p:cNvPr id="298" name="Google Shape;298;p40"/>
          <p:cNvSpPr/>
          <p:nvPr/>
        </p:nvSpPr>
        <p:spPr>
          <a:xfrm>
            <a:off x="540004" y="63575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flipH="1">
            <a:off x="7007779" y="63575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CUSTOM_7_4">
    <p:spTree>
      <p:nvGrpSpPr>
        <p:cNvPr id="1" name="Shape 301"/>
        <p:cNvGrpSpPr/>
        <p:nvPr/>
      </p:nvGrpSpPr>
      <p:grpSpPr>
        <a:xfrm>
          <a:off x="0" y="0"/>
          <a:ext cx="0" cy="0"/>
          <a:chOff x="0" y="0"/>
          <a:chExt cx="0" cy="0"/>
        </a:xfrm>
      </p:grpSpPr>
      <p:pic>
        <p:nvPicPr>
          <p:cNvPr id="302" name="Google Shape;302;p4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3" name="Google Shape;303;p41"/>
          <p:cNvSpPr txBox="1">
            <a:spLocks noGrp="1"/>
          </p:cNvSpPr>
          <p:nvPr>
            <p:ph type="title"/>
          </p:nvPr>
        </p:nvSpPr>
        <p:spPr>
          <a:xfrm>
            <a:off x="1101175"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4" name="Google Shape;304;p41"/>
          <p:cNvSpPr txBox="1">
            <a:spLocks noGrp="1"/>
          </p:cNvSpPr>
          <p:nvPr>
            <p:ph type="subTitle" idx="1"/>
          </p:nvPr>
        </p:nvSpPr>
        <p:spPr>
          <a:xfrm>
            <a:off x="1101225" y="212950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41"/>
          <p:cNvSpPr txBox="1">
            <a:spLocks noGrp="1"/>
          </p:cNvSpPr>
          <p:nvPr>
            <p:ph type="title" idx="2"/>
          </p:nvPr>
        </p:nvSpPr>
        <p:spPr>
          <a:xfrm>
            <a:off x="3578948"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6" name="Google Shape;306;p41"/>
          <p:cNvSpPr txBox="1">
            <a:spLocks noGrp="1"/>
          </p:cNvSpPr>
          <p:nvPr>
            <p:ph type="subTitle" idx="3"/>
          </p:nvPr>
        </p:nvSpPr>
        <p:spPr>
          <a:xfrm>
            <a:off x="3539898" y="212950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41"/>
          <p:cNvSpPr txBox="1">
            <a:spLocks noGrp="1"/>
          </p:cNvSpPr>
          <p:nvPr>
            <p:ph type="title" idx="4"/>
          </p:nvPr>
        </p:nvSpPr>
        <p:spPr>
          <a:xfrm>
            <a:off x="1101175" y="3268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8" name="Google Shape;308;p41"/>
          <p:cNvSpPr txBox="1">
            <a:spLocks noGrp="1"/>
          </p:cNvSpPr>
          <p:nvPr>
            <p:ph type="subTitle" idx="5"/>
          </p:nvPr>
        </p:nvSpPr>
        <p:spPr>
          <a:xfrm>
            <a:off x="1101225" y="3715305"/>
            <a:ext cx="1986000" cy="484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41"/>
          <p:cNvSpPr txBox="1">
            <a:spLocks noGrp="1"/>
          </p:cNvSpPr>
          <p:nvPr>
            <p:ph type="title" idx="6"/>
          </p:nvPr>
        </p:nvSpPr>
        <p:spPr>
          <a:xfrm>
            <a:off x="3578948" y="3268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0" name="Google Shape;310;p41"/>
          <p:cNvSpPr txBox="1">
            <a:spLocks noGrp="1"/>
          </p:cNvSpPr>
          <p:nvPr>
            <p:ph type="subTitle" idx="7"/>
          </p:nvPr>
        </p:nvSpPr>
        <p:spPr>
          <a:xfrm>
            <a:off x="3578998" y="371530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41"/>
          <p:cNvSpPr txBox="1">
            <a:spLocks noGrp="1"/>
          </p:cNvSpPr>
          <p:nvPr>
            <p:ph type="title" idx="8"/>
          </p:nvPr>
        </p:nvSpPr>
        <p:spPr>
          <a:xfrm>
            <a:off x="6056727"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2" name="Google Shape;312;p41"/>
          <p:cNvSpPr txBox="1">
            <a:spLocks noGrp="1"/>
          </p:cNvSpPr>
          <p:nvPr>
            <p:ph type="subTitle" idx="9"/>
          </p:nvPr>
        </p:nvSpPr>
        <p:spPr>
          <a:xfrm>
            <a:off x="6056727" y="212950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41"/>
          <p:cNvSpPr txBox="1">
            <a:spLocks noGrp="1"/>
          </p:cNvSpPr>
          <p:nvPr>
            <p:ph type="title" idx="13"/>
          </p:nvPr>
        </p:nvSpPr>
        <p:spPr>
          <a:xfrm>
            <a:off x="6056727" y="3268650"/>
            <a:ext cx="1986000" cy="5277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4" name="Google Shape;314;p41"/>
          <p:cNvSpPr txBox="1">
            <a:spLocks noGrp="1"/>
          </p:cNvSpPr>
          <p:nvPr>
            <p:ph type="subTitle" idx="14"/>
          </p:nvPr>
        </p:nvSpPr>
        <p:spPr>
          <a:xfrm>
            <a:off x="6056777" y="371530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5" name="Google Shape;315;p41"/>
          <p:cNvSpPr txBox="1">
            <a:spLocks noGrp="1"/>
          </p:cNvSpPr>
          <p:nvPr>
            <p:ph type="title" idx="15"/>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6" name="Google Shape;316;p41"/>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1"/>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1"/>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1"/>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1">
  <p:cSld name="CUSTOM_3">
    <p:bg>
      <p:bgPr>
        <a:solidFill>
          <a:schemeClr val="lt1"/>
        </a:solidFill>
        <a:effectLst/>
      </p:bgPr>
    </p:bg>
    <p:spTree>
      <p:nvGrpSpPr>
        <p:cNvPr id="1" name="Shape 320"/>
        <p:cNvGrpSpPr/>
        <p:nvPr/>
      </p:nvGrpSpPr>
      <p:grpSpPr>
        <a:xfrm>
          <a:off x="0" y="0"/>
          <a:ext cx="0" cy="0"/>
          <a:chOff x="0" y="0"/>
          <a:chExt cx="0" cy="0"/>
        </a:xfrm>
      </p:grpSpPr>
      <p:pic>
        <p:nvPicPr>
          <p:cNvPr id="321" name="Google Shape;321;p4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2" name="Google Shape;322;p42"/>
          <p:cNvSpPr txBox="1">
            <a:spLocks noGrp="1"/>
          </p:cNvSpPr>
          <p:nvPr>
            <p:ph type="title" hasCustomPrompt="1"/>
          </p:nvPr>
        </p:nvSpPr>
        <p:spPr>
          <a:xfrm>
            <a:off x="1475351" y="1371675"/>
            <a:ext cx="529200" cy="5607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4800"/>
              <a:buNone/>
              <a:defRPr sz="44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323" name="Google Shape;323;p42"/>
          <p:cNvSpPr txBox="1">
            <a:spLocks noGrp="1"/>
          </p:cNvSpPr>
          <p:nvPr>
            <p:ph type="title" idx="2"/>
          </p:nvPr>
        </p:nvSpPr>
        <p:spPr>
          <a:xfrm>
            <a:off x="2183295" y="1561004"/>
            <a:ext cx="2126700" cy="48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1400"/>
              <a:buFont typeface="Alegreya Sans"/>
              <a:buNone/>
              <a:defRPr sz="1500">
                <a:solidFill>
                  <a:schemeClr val="dk2"/>
                </a:solidFill>
                <a:latin typeface="Alegreya Sans"/>
                <a:ea typeface="Alegreya Sans"/>
                <a:cs typeface="Alegreya Sans"/>
                <a:sym typeface="Alegreya Sans"/>
              </a:defRPr>
            </a:lvl1pPr>
            <a:lvl2pPr lvl="1"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2pPr>
            <a:lvl3pPr lvl="2"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3pPr>
            <a:lvl4pPr lvl="3"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4pPr>
            <a:lvl5pPr lvl="4"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5pPr>
            <a:lvl6pPr lvl="5"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6pPr>
            <a:lvl7pPr lvl="6"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7pPr>
            <a:lvl8pPr lvl="7"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8pPr>
            <a:lvl9pPr lvl="8"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9pPr>
          </a:lstStyle>
          <a:p>
            <a:endParaRPr/>
          </a:p>
        </p:txBody>
      </p:sp>
      <p:sp>
        <p:nvSpPr>
          <p:cNvPr id="324" name="Google Shape;324;p42"/>
          <p:cNvSpPr txBox="1">
            <a:spLocks noGrp="1"/>
          </p:cNvSpPr>
          <p:nvPr>
            <p:ph type="title" idx="3"/>
          </p:nvPr>
        </p:nvSpPr>
        <p:spPr>
          <a:xfrm>
            <a:off x="2183291" y="1232141"/>
            <a:ext cx="2126700" cy="27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6"/>
              </a:buClr>
              <a:buSzPts val="1800"/>
              <a:buNone/>
              <a:defRPr sz="2400"/>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sz="1800" b="1">
                <a:solidFill>
                  <a:schemeClr val="accent6"/>
                </a:solidFill>
              </a:defRPr>
            </a:lvl4pPr>
            <a:lvl5pPr lvl="4" rtl="0">
              <a:spcBef>
                <a:spcPts val="0"/>
              </a:spcBef>
              <a:spcAft>
                <a:spcPts val="0"/>
              </a:spcAft>
              <a:buClr>
                <a:schemeClr val="accent6"/>
              </a:buClr>
              <a:buSzPts val="1800"/>
              <a:buNone/>
              <a:defRPr sz="1800" b="1">
                <a:solidFill>
                  <a:schemeClr val="accent6"/>
                </a:solidFill>
              </a:defRPr>
            </a:lvl5pPr>
            <a:lvl6pPr lvl="5" rtl="0">
              <a:spcBef>
                <a:spcPts val="0"/>
              </a:spcBef>
              <a:spcAft>
                <a:spcPts val="0"/>
              </a:spcAft>
              <a:buClr>
                <a:schemeClr val="accent6"/>
              </a:buClr>
              <a:buSzPts val="1800"/>
              <a:buNone/>
              <a:defRPr sz="1800" b="1">
                <a:solidFill>
                  <a:schemeClr val="accent6"/>
                </a:solidFill>
              </a:defRPr>
            </a:lvl6pPr>
            <a:lvl7pPr lvl="6" rtl="0">
              <a:spcBef>
                <a:spcPts val="0"/>
              </a:spcBef>
              <a:spcAft>
                <a:spcPts val="0"/>
              </a:spcAft>
              <a:buClr>
                <a:schemeClr val="accent6"/>
              </a:buClr>
              <a:buSzPts val="1800"/>
              <a:buNone/>
              <a:defRPr sz="1800" b="1">
                <a:solidFill>
                  <a:schemeClr val="accent6"/>
                </a:solidFill>
              </a:defRPr>
            </a:lvl7pPr>
            <a:lvl8pPr lvl="7" rtl="0">
              <a:spcBef>
                <a:spcPts val="0"/>
              </a:spcBef>
              <a:spcAft>
                <a:spcPts val="0"/>
              </a:spcAft>
              <a:buClr>
                <a:schemeClr val="accent6"/>
              </a:buClr>
              <a:buSzPts val="1800"/>
              <a:buNone/>
              <a:defRPr sz="1800" b="1">
                <a:solidFill>
                  <a:schemeClr val="accent6"/>
                </a:solidFill>
              </a:defRPr>
            </a:lvl8pPr>
            <a:lvl9pPr lvl="8" rtl="0">
              <a:spcBef>
                <a:spcPts val="0"/>
              </a:spcBef>
              <a:spcAft>
                <a:spcPts val="0"/>
              </a:spcAft>
              <a:buClr>
                <a:schemeClr val="accent6"/>
              </a:buClr>
              <a:buSzPts val="1800"/>
              <a:buNone/>
              <a:defRPr sz="1800" b="1">
                <a:solidFill>
                  <a:schemeClr val="accent6"/>
                </a:solidFill>
              </a:defRPr>
            </a:lvl9pPr>
          </a:lstStyle>
          <a:p>
            <a:endParaRPr/>
          </a:p>
        </p:txBody>
      </p:sp>
      <p:sp>
        <p:nvSpPr>
          <p:cNvPr id="325" name="Google Shape;325;p42"/>
          <p:cNvSpPr txBox="1">
            <a:spLocks noGrp="1"/>
          </p:cNvSpPr>
          <p:nvPr>
            <p:ph type="title" idx="4" hasCustomPrompt="1"/>
          </p:nvPr>
        </p:nvSpPr>
        <p:spPr>
          <a:xfrm>
            <a:off x="1475351" y="2564572"/>
            <a:ext cx="529200" cy="5607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4800"/>
              <a:buNone/>
              <a:defRPr sz="4400">
                <a:solidFill>
                  <a:schemeClr val="lt2"/>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326" name="Google Shape;326;p42"/>
          <p:cNvSpPr txBox="1">
            <a:spLocks noGrp="1"/>
          </p:cNvSpPr>
          <p:nvPr>
            <p:ph type="title" idx="5"/>
          </p:nvPr>
        </p:nvSpPr>
        <p:spPr>
          <a:xfrm>
            <a:off x="2183295" y="2783966"/>
            <a:ext cx="2126700" cy="48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1400"/>
              <a:buFont typeface="Alegreya Sans"/>
              <a:buNone/>
              <a:defRPr sz="1500">
                <a:solidFill>
                  <a:schemeClr val="dk2"/>
                </a:solidFill>
                <a:latin typeface="Alegreya Sans"/>
                <a:ea typeface="Alegreya Sans"/>
                <a:cs typeface="Alegreya Sans"/>
                <a:sym typeface="Alegreya Sans"/>
              </a:defRPr>
            </a:lvl1pPr>
            <a:lvl2pPr lvl="1"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2pPr>
            <a:lvl3pPr lvl="2"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3pPr>
            <a:lvl4pPr lvl="3"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4pPr>
            <a:lvl5pPr lvl="4"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5pPr>
            <a:lvl6pPr lvl="5"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6pPr>
            <a:lvl7pPr lvl="6"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7pPr>
            <a:lvl8pPr lvl="7"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8pPr>
            <a:lvl9pPr lvl="8"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9pPr>
          </a:lstStyle>
          <a:p>
            <a:endParaRPr/>
          </a:p>
        </p:txBody>
      </p:sp>
      <p:sp>
        <p:nvSpPr>
          <p:cNvPr id="327" name="Google Shape;327;p42"/>
          <p:cNvSpPr txBox="1">
            <a:spLocks noGrp="1"/>
          </p:cNvSpPr>
          <p:nvPr>
            <p:ph type="title" idx="6"/>
          </p:nvPr>
        </p:nvSpPr>
        <p:spPr>
          <a:xfrm>
            <a:off x="2183291" y="2455116"/>
            <a:ext cx="2126700" cy="27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6"/>
              </a:buClr>
              <a:buSzPts val="1800"/>
              <a:buNone/>
              <a:defRPr sz="2400"/>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sz="1800" b="1">
                <a:solidFill>
                  <a:schemeClr val="accent6"/>
                </a:solidFill>
              </a:defRPr>
            </a:lvl4pPr>
            <a:lvl5pPr lvl="4" rtl="0">
              <a:spcBef>
                <a:spcPts val="0"/>
              </a:spcBef>
              <a:spcAft>
                <a:spcPts val="0"/>
              </a:spcAft>
              <a:buClr>
                <a:schemeClr val="accent6"/>
              </a:buClr>
              <a:buSzPts val="1800"/>
              <a:buNone/>
              <a:defRPr sz="1800" b="1">
                <a:solidFill>
                  <a:schemeClr val="accent6"/>
                </a:solidFill>
              </a:defRPr>
            </a:lvl5pPr>
            <a:lvl6pPr lvl="5" rtl="0">
              <a:spcBef>
                <a:spcPts val="0"/>
              </a:spcBef>
              <a:spcAft>
                <a:spcPts val="0"/>
              </a:spcAft>
              <a:buClr>
                <a:schemeClr val="accent6"/>
              </a:buClr>
              <a:buSzPts val="1800"/>
              <a:buNone/>
              <a:defRPr sz="1800" b="1">
                <a:solidFill>
                  <a:schemeClr val="accent6"/>
                </a:solidFill>
              </a:defRPr>
            </a:lvl6pPr>
            <a:lvl7pPr lvl="6" rtl="0">
              <a:spcBef>
                <a:spcPts val="0"/>
              </a:spcBef>
              <a:spcAft>
                <a:spcPts val="0"/>
              </a:spcAft>
              <a:buClr>
                <a:schemeClr val="accent6"/>
              </a:buClr>
              <a:buSzPts val="1800"/>
              <a:buNone/>
              <a:defRPr sz="1800" b="1">
                <a:solidFill>
                  <a:schemeClr val="accent6"/>
                </a:solidFill>
              </a:defRPr>
            </a:lvl7pPr>
            <a:lvl8pPr lvl="7" rtl="0">
              <a:spcBef>
                <a:spcPts val="0"/>
              </a:spcBef>
              <a:spcAft>
                <a:spcPts val="0"/>
              </a:spcAft>
              <a:buClr>
                <a:schemeClr val="accent6"/>
              </a:buClr>
              <a:buSzPts val="1800"/>
              <a:buNone/>
              <a:defRPr sz="1800" b="1">
                <a:solidFill>
                  <a:schemeClr val="accent6"/>
                </a:solidFill>
              </a:defRPr>
            </a:lvl8pPr>
            <a:lvl9pPr lvl="8" rtl="0">
              <a:spcBef>
                <a:spcPts val="0"/>
              </a:spcBef>
              <a:spcAft>
                <a:spcPts val="0"/>
              </a:spcAft>
              <a:buClr>
                <a:schemeClr val="accent6"/>
              </a:buClr>
              <a:buSzPts val="1800"/>
              <a:buNone/>
              <a:defRPr sz="1800" b="1">
                <a:solidFill>
                  <a:schemeClr val="accent6"/>
                </a:solidFill>
              </a:defRPr>
            </a:lvl9pPr>
          </a:lstStyle>
          <a:p>
            <a:endParaRPr/>
          </a:p>
        </p:txBody>
      </p:sp>
      <p:sp>
        <p:nvSpPr>
          <p:cNvPr id="328" name="Google Shape;328;p42"/>
          <p:cNvSpPr txBox="1">
            <a:spLocks noGrp="1"/>
          </p:cNvSpPr>
          <p:nvPr>
            <p:ph type="title" idx="7" hasCustomPrompt="1"/>
          </p:nvPr>
        </p:nvSpPr>
        <p:spPr>
          <a:xfrm>
            <a:off x="1475351" y="3757474"/>
            <a:ext cx="529200" cy="5607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4800"/>
              <a:buNone/>
              <a:defRPr sz="44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329" name="Google Shape;329;p42"/>
          <p:cNvSpPr txBox="1">
            <a:spLocks noGrp="1"/>
          </p:cNvSpPr>
          <p:nvPr>
            <p:ph type="title" idx="8"/>
          </p:nvPr>
        </p:nvSpPr>
        <p:spPr>
          <a:xfrm>
            <a:off x="2183295" y="4006879"/>
            <a:ext cx="2126700" cy="48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1400"/>
              <a:buFont typeface="Alegreya Sans"/>
              <a:buNone/>
              <a:defRPr sz="1500">
                <a:solidFill>
                  <a:schemeClr val="dk2"/>
                </a:solidFill>
                <a:latin typeface="Alegreya Sans"/>
                <a:ea typeface="Alegreya Sans"/>
                <a:cs typeface="Alegreya Sans"/>
                <a:sym typeface="Alegreya Sans"/>
              </a:defRPr>
            </a:lvl1pPr>
            <a:lvl2pPr lvl="1"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2pPr>
            <a:lvl3pPr lvl="2"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3pPr>
            <a:lvl4pPr lvl="3"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4pPr>
            <a:lvl5pPr lvl="4"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5pPr>
            <a:lvl6pPr lvl="5"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6pPr>
            <a:lvl7pPr lvl="6"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7pPr>
            <a:lvl8pPr lvl="7"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8pPr>
            <a:lvl9pPr lvl="8"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9pPr>
          </a:lstStyle>
          <a:p>
            <a:endParaRPr/>
          </a:p>
        </p:txBody>
      </p:sp>
      <p:sp>
        <p:nvSpPr>
          <p:cNvPr id="330" name="Google Shape;330;p42"/>
          <p:cNvSpPr txBox="1">
            <a:spLocks noGrp="1"/>
          </p:cNvSpPr>
          <p:nvPr>
            <p:ph type="title" idx="9"/>
          </p:nvPr>
        </p:nvSpPr>
        <p:spPr>
          <a:xfrm>
            <a:off x="2183291" y="3678091"/>
            <a:ext cx="2126700" cy="27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6"/>
              </a:buClr>
              <a:buSzPts val="1800"/>
              <a:buNone/>
              <a:defRPr sz="2400"/>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sz="1800" b="1">
                <a:solidFill>
                  <a:schemeClr val="accent6"/>
                </a:solidFill>
              </a:defRPr>
            </a:lvl4pPr>
            <a:lvl5pPr lvl="4" rtl="0">
              <a:spcBef>
                <a:spcPts val="0"/>
              </a:spcBef>
              <a:spcAft>
                <a:spcPts val="0"/>
              </a:spcAft>
              <a:buClr>
                <a:schemeClr val="accent6"/>
              </a:buClr>
              <a:buSzPts val="1800"/>
              <a:buNone/>
              <a:defRPr sz="1800" b="1">
                <a:solidFill>
                  <a:schemeClr val="accent6"/>
                </a:solidFill>
              </a:defRPr>
            </a:lvl5pPr>
            <a:lvl6pPr lvl="5" rtl="0">
              <a:spcBef>
                <a:spcPts val="0"/>
              </a:spcBef>
              <a:spcAft>
                <a:spcPts val="0"/>
              </a:spcAft>
              <a:buClr>
                <a:schemeClr val="accent6"/>
              </a:buClr>
              <a:buSzPts val="1800"/>
              <a:buNone/>
              <a:defRPr sz="1800" b="1">
                <a:solidFill>
                  <a:schemeClr val="accent6"/>
                </a:solidFill>
              </a:defRPr>
            </a:lvl6pPr>
            <a:lvl7pPr lvl="6" rtl="0">
              <a:spcBef>
                <a:spcPts val="0"/>
              </a:spcBef>
              <a:spcAft>
                <a:spcPts val="0"/>
              </a:spcAft>
              <a:buClr>
                <a:schemeClr val="accent6"/>
              </a:buClr>
              <a:buSzPts val="1800"/>
              <a:buNone/>
              <a:defRPr sz="1800" b="1">
                <a:solidFill>
                  <a:schemeClr val="accent6"/>
                </a:solidFill>
              </a:defRPr>
            </a:lvl7pPr>
            <a:lvl8pPr lvl="7" rtl="0">
              <a:spcBef>
                <a:spcPts val="0"/>
              </a:spcBef>
              <a:spcAft>
                <a:spcPts val="0"/>
              </a:spcAft>
              <a:buClr>
                <a:schemeClr val="accent6"/>
              </a:buClr>
              <a:buSzPts val="1800"/>
              <a:buNone/>
              <a:defRPr sz="1800" b="1">
                <a:solidFill>
                  <a:schemeClr val="accent6"/>
                </a:solidFill>
              </a:defRPr>
            </a:lvl8pPr>
            <a:lvl9pPr lvl="8" rtl="0">
              <a:spcBef>
                <a:spcPts val="0"/>
              </a:spcBef>
              <a:spcAft>
                <a:spcPts val="0"/>
              </a:spcAft>
              <a:buClr>
                <a:schemeClr val="accent6"/>
              </a:buClr>
              <a:buSzPts val="1800"/>
              <a:buNone/>
              <a:defRPr sz="1800" b="1">
                <a:solidFill>
                  <a:schemeClr val="accent6"/>
                </a:solidFill>
              </a:defRPr>
            </a:lvl9pPr>
          </a:lstStyle>
          <a:p>
            <a:endParaRPr/>
          </a:p>
        </p:txBody>
      </p:sp>
      <p:sp>
        <p:nvSpPr>
          <p:cNvPr id="331" name="Google Shape;331;p42"/>
          <p:cNvSpPr txBox="1">
            <a:spLocks noGrp="1"/>
          </p:cNvSpPr>
          <p:nvPr>
            <p:ph type="title" idx="13" hasCustomPrompt="1"/>
          </p:nvPr>
        </p:nvSpPr>
        <p:spPr>
          <a:xfrm>
            <a:off x="5052175" y="1371675"/>
            <a:ext cx="478200" cy="5607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4800"/>
              <a:buNone/>
              <a:defRPr sz="4400">
                <a:solidFill>
                  <a:schemeClr val="lt2"/>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332" name="Google Shape;332;p42"/>
          <p:cNvSpPr txBox="1">
            <a:spLocks noGrp="1"/>
          </p:cNvSpPr>
          <p:nvPr>
            <p:ph type="title" idx="14"/>
          </p:nvPr>
        </p:nvSpPr>
        <p:spPr>
          <a:xfrm>
            <a:off x="5754068" y="1561004"/>
            <a:ext cx="2126700" cy="48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1400"/>
              <a:buFont typeface="Alegreya Sans"/>
              <a:buNone/>
              <a:defRPr sz="1500">
                <a:solidFill>
                  <a:schemeClr val="dk2"/>
                </a:solidFill>
                <a:latin typeface="Alegreya Sans"/>
                <a:ea typeface="Alegreya Sans"/>
                <a:cs typeface="Alegreya Sans"/>
                <a:sym typeface="Alegreya Sans"/>
              </a:defRPr>
            </a:lvl1pPr>
            <a:lvl2pPr lvl="1"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2pPr>
            <a:lvl3pPr lvl="2"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3pPr>
            <a:lvl4pPr lvl="3"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4pPr>
            <a:lvl5pPr lvl="4"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5pPr>
            <a:lvl6pPr lvl="5"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6pPr>
            <a:lvl7pPr lvl="6"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7pPr>
            <a:lvl8pPr lvl="7"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8pPr>
            <a:lvl9pPr lvl="8"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9pPr>
          </a:lstStyle>
          <a:p>
            <a:endParaRPr/>
          </a:p>
        </p:txBody>
      </p:sp>
      <p:sp>
        <p:nvSpPr>
          <p:cNvPr id="333" name="Google Shape;333;p42"/>
          <p:cNvSpPr txBox="1">
            <a:spLocks noGrp="1"/>
          </p:cNvSpPr>
          <p:nvPr>
            <p:ph type="title" idx="15"/>
          </p:nvPr>
        </p:nvSpPr>
        <p:spPr>
          <a:xfrm>
            <a:off x="5754079" y="1232141"/>
            <a:ext cx="2126700" cy="27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6"/>
              </a:buClr>
              <a:buSzPts val="1800"/>
              <a:buNone/>
              <a:defRPr sz="2400"/>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sz="1800" b="1">
                <a:solidFill>
                  <a:schemeClr val="accent6"/>
                </a:solidFill>
              </a:defRPr>
            </a:lvl4pPr>
            <a:lvl5pPr lvl="4" rtl="0">
              <a:spcBef>
                <a:spcPts val="0"/>
              </a:spcBef>
              <a:spcAft>
                <a:spcPts val="0"/>
              </a:spcAft>
              <a:buClr>
                <a:schemeClr val="accent6"/>
              </a:buClr>
              <a:buSzPts val="1800"/>
              <a:buNone/>
              <a:defRPr sz="1800" b="1">
                <a:solidFill>
                  <a:schemeClr val="accent6"/>
                </a:solidFill>
              </a:defRPr>
            </a:lvl5pPr>
            <a:lvl6pPr lvl="5" rtl="0">
              <a:spcBef>
                <a:spcPts val="0"/>
              </a:spcBef>
              <a:spcAft>
                <a:spcPts val="0"/>
              </a:spcAft>
              <a:buClr>
                <a:schemeClr val="accent6"/>
              </a:buClr>
              <a:buSzPts val="1800"/>
              <a:buNone/>
              <a:defRPr sz="1800" b="1">
                <a:solidFill>
                  <a:schemeClr val="accent6"/>
                </a:solidFill>
              </a:defRPr>
            </a:lvl6pPr>
            <a:lvl7pPr lvl="6" rtl="0">
              <a:spcBef>
                <a:spcPts val="0"/>
              </a:spcBef>
              <a:spcAft>
                <a:spcPts val="0"/>
              </a:spcAft>
              <a:buClr>
                <a:schemeClr val="accent6"/>
              </a:buClr>
              <a:buSzPts val="1800"/>
              <a:buNone/>
              <a:defRPr sz="1800" b="1">
                <a:solidFill>
                  <a:schemeClr val="accent6"/>
                </a:solidFill>
              </a:defRPr>
            </a:lvl7pPr>
            <a:lvl8pPr lvl="7" rtl="0">
              <a:spcBef>
                <a:spcPts val="0"/>
              </a:spcBef>
              <a:spcAft>
                <a:spcPts val="0"/>
              </a:spcAft>
              <a:buClr>
                <a:schemeClr val="accent6"/>
              </a:buClr>
              <a:buSzPts val="1800"/>
              <a:buNone/>
              <a:defRPr sz="1800" b="1">
                <a:solidFill>
                  <a:schemeClr val="accent6"/>
                </a:solidFill>
              </a:defRPr>
            </a:lvl8pPr>
            <a:lvl9pPr lvl="8" rtl="0">
              <a:spcBef>
                <a:spcPts val="0"/>
              </a:spcBef>
              <a:spcAft>
                <a:spcPts val="0"/>
              </a:spcAft>
              <a:buClr>
                <a:schemeClr val="accent6"/>
              </a:buClr>
              <a:buSzPts val="1800"/>
              <a:buNone/>
              <a:defRPr sz="1800" b="1">
                <a:solidFill>
                  <a:schemeClr val="accent6"/>
                </a:solidFill>
              </a:defRPr>
            </a:lvl9pPr>
          </a:lstStyle>
          <a:p>
            <a:endParaRPr/>
          </a:p>
        </p:txBody>
      </p:sp>
      <p:sp>
        <p:nvSpPr>
          <p:cNvPr id="334" name="Google Shape;334;p42"/>
          <p:cNvSpPr txBox="1">
            <a:spLocks noGrp="1"/>
          </p:cNvSpPr>
          <p:nvPr>
            <p:ph type="title" idx="16" hasCustomPrompt="1"/>
          </p:nvPr>
        </p:nvSpPr>
        <p:spPr>
          <a:xfrm>
            <a:off x="5052175" y="2564577"/>
            <a:ext cx="478200" cy="5607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4800"/>
              <a:buNone/>
              <a:defRPr sz="44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335" name="Google Shape;335;p42"/>
          <p:cNvSpPr txBox="1">
            <a:spLocks noGrp="1"/>
          </p:cNvSpPr>
          <p:nvPr>
            <p:ph type="title" idx="17"/>
          </p:nvPr>
        </p:nvSpPr>
        <p:spPr>
          <a:xfrm>
            <a:off x="5754068" y="2783967"/>
            <a:ext cx="2126700" cy="48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1400"/>
              <a:buFont typeface="Alegreya Sans"/>
              <a:buNone/>
              <a:defRPr sz="1500">
                <a:solidFill>
                  <a:schemeClr val="dk2"/>
                </a:solidFill>
                <a:latin typeface="Alegreya Sans"/>
                <a:ea typeface="Alegreya Sans"/>
                <a:cs typeface="Alegreya Sans"/>
                <a:sym typeface="Alegreya Sans"/>
              </a:defRPr>
            </a:lvl1pPr>
            <a:lvl2pPr lvl="1"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2pPr>
            <a:lvl3pPr lvl="2"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3pPr>
            <a:lvl4pPr lvl="3"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4pPr>
            <a:lvl5pPr lvl="4"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5pPr>
            <a:lvl6pPr lvl="5"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6pPr>
            <a:lvl7pPr lvl="6"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7pPr>
            <a:lvl8pPr lvl="7"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8pPr>
            <a:lvl9pPr lvl="8"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9pPr>
          </a:lstStyle>
          <a:p>
            <a:endParaRPr/>
          </a:p>
        </p:txBody>
      </p:sp>
      <p:sp>
        <p:nvSpPr>
          <p:cNvPr id="336" name="Google Shape;336;p42"/>
          <p:cNvSpPr txBox="1">
            <a:spLocks noGrp="1"/>
          </p:cNvSpPr>
          <p:nvPr>
            <p:ph type="title" idx="18"/>
          </p:nvPr>
        </p:nvSpPr>
        <p:spPr>
          <a:xfrm>
            <a:off x="5754079" y="2455116"/>
            <a:ext cx="2126700" cy="27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6"/>
              </a:buClr>
              <a:buSzPts val="1800"/>
              <a:buNone/>
              <a:defRPr sz="2400"/>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sz="1800" b="1">
                <a:solidFill>
                  <a:schemeClr val="accent6"/>
                </a:solidFill>
              </a:defRPr>
            </a:lvl4pPr>
            <a:lvl5pPr lvl="4" rtl="0">
              <a:spcBef>
                <a:spcPts val="0"/>
              </a:spcBef>
              <a:spcAft>
                <a:spcPts val="0"/>
              </a:spcAft>
              <a:buClr>
                <a:schemeClr val="accent6"/>
              </a:buClr>
              <a:buSzPts val="1800"/>
              <a:buNone/>
              <a:defRPr sz="1800" b="1">
                <a:solidFill>
                  <a:schemeClr val="accent6"/>
                </a:solidFill>
              </a:defRPr>
            </a:lvl5pPr>
            <a:lvl6pPr lvl="5" rtl="0">
              <a:spcBef>
                <a:spcPts val="0"/>
              </a:spcBef>
              <a:spcAft>
                <a:spcPts val="0"/>
              </a:spcAft>
              <a:buClr>
                <a:schemeClr val="accent6"/>
              </a:buClr>
              <a:buSzPts val="1800"/>
              <a:buNone/>
              <a:defRPr sz="1800" b="1">
                <a:solidFill>
                  <a:schemeClr val="accent6"/>
                </a:solidFill>
              </a:defRPr>
            </a:lvl6pPr>
            <a:lvl7pPr lvl="6" rtl="0">
              <a:spcBef>
                <a:spcPts val="0"/>
              </a:spcBef>
              <a:spcAft>
                <a:spcPts val="0"/>
              </a:spcAft>
              <a:buClr>
                <a:schemeClr val="accent6"/>
              </a:buClr>
              <a:buSzPts val="1800"/>
              <a:buNone/>
              <a:defRPr sz="1800" b="1">
                <a:solidFill>
                  <a:schemeClr val="accent6"/>
                </a:solidFill>
              </a:defRPr>
            </a:lvl7pPr>
            <a:lvl8pPr lvl="7" rtl="0">
              <a:spcBef>
                <a:spcPts val="0"/>
              </a:spcBef>
              <a:spcAft>
                <a:spcPts val="0"/>
              </a:spcAft>
              <a:buClr>
                <a:schemeClr val="accent6"/>
              </a:buClr>
              <a:buSzPts val="1800"/>
              <a:buNone/>
              <a:defRPr sz="1800" b="1">
                <a:solidFill>
                  <a:schemeClr val="accent6"/>
                </a:solidFill>
              </a:defRPr>
            </a:lvl8pPr>
            <a:lvl9pPr lvl="8" rtl="0">
              <a:spcBef>
                <a:spcPts val="0"/>
              </a:spcBef>
              <a:spcAft>
                <a:spcPts val="0"/>
              </a:spcAft>
              <a:buClr>
                <a:schemeClr val="accent6"/>
              </a:buClr>
              <a:buSzPts val="1800"/>
              <a:buNone/>
              <a:defRPr sz="1800" b="1">
                <a:solidFill>
                  <a:schemeClr val="accent6"/>
                </a:solidFill>
              </a:defRPr>
            </a:lvl9pPr>
          </a:lstStyle>
          <a:p>
            <a:endParaRPr/>
          </a:p>
        </p:txBody>
      </p:sp>
      <p:sp>
        <p:nvSpPr>
          <p:cNvPr id="337" name="Google Shape;337;p42"/>
          <p:cNvSpPr txBox="1">
            <a:spLocks noGrp="1"/>
          </p:cNvSpPr>
          <p:nvPr>
            <p:ph type="title" idx="19" hasCustomPrompt="1"/>
          </p:nvPr>
        </p:nvSpPr>
        <p:spPr>
          <a:xfrm>
            <a:off x="5052175" y="3757475"/>
            <a:ext cx="478200" cy="5607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4800"/>
              <a:buNone/>
              <a:defRPr sz="4400">
                <a:solidFill>
                  <a:schemeClr val="lt2"/>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338" name="Google Shape;338;p42"/>
          <p:cNvSpPr txBox="1">
            <a:spLocks noGrp="1"/>
          </p:cNvSpPr>
          <p:nvPr>
            <p:ph type="title" idx="20"/>
          </p:nvPr>
        </p:nvSpPr>
        <p:spPr>
          <a:xfrm>
            <a:off x="5754068" y="4006879"/>
            <a:ext cx="2126700" cy="48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1400"/>
              <a:buFont typeface="Alegreya Sans"/>
              <a:buNone/>
              <a:defRPr sz="1500">
                <a:solidFill>
                  <a:schemeClr val="dk2"/>
                </a:solidFill>
                <a:latin typeface="Alegreya Sans"/>
                <a:ea typeface="Alegreya Sans"/>
                <a:cs typeface="Alegreya Sans"/>
                <a:sym typeface="Alegreya Sans"/>
              </a:defRPr>
            </a:lvl1pPr>
            <a:lvl2pPr lvl="1"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2pPr>
            <a:lvl3pPr lvl="2"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3pPr>
            <a:lvl4pPr lvl="3"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4pPr>
            <a:lvl5pPr lvl="4"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5pPr>
            <a:lvl6pPr lvl="5"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6pPr>
            <a:lvl7pPr lvl="6"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7pPr>
            <a:lvl8pPr lvl="7"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8pPr>
            <a:lvl9pPr lvl="8" rtl="0">
              <a:spcBef>
                <a:spcPts val="0"/>
              </a:spcBef>
              <a:spcAft>
                <a:spcPts val="0"/>
              </a:spcAft>
              <a:buClr>
                <a:schemeClr val="dk2"/>
              </a:buClr>
              <a:buSzPts val="1400"/>
              <a:buFont typeface="Alegreya Sans"/>
              <a:buNone/>
              <a:defRPr sz="1400">
                <a:solidFill>
                  <a:schemeClr val="dk2"/>
                </a:solidFill>
                <a:latin typeface="Alegreya Sans"/>
                <a:ea typeface="Alegreya Sans"/>
                <a:cs typeface="Alegreya Sans"/>
                <a:sym typeface="Alegreya Sans"/>
              </a:defRPr>
            </a:lvl9pPr>
          </a:lstStyle>
          <a:p>
            <a:endParaRPr/>
          </a:p>
        </p:txBody>
      </p:sp>
      <p:sp>
        <p:nvSpPr>
          <p:cNvPr id="339" name="Google Shape;339;p42"/>
          <p:cNvSpPr txBox="1">
            <a:spLocks noGrp="1"/>
          </p:cNvSpPr>
          <p:nvPr>
            <p:ph type="title" idx="21"/>
          </p:nvPr>
        </p:nvSpPr>
        <p:spPr>
          <a:xfrm>
            <a:off x="5754079" y="3678091"/>
            <a:ext cx="2126700" cy="273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6"/>
              </a:buClr>
              <a:buSzPts val="1800"/>
              <a:buNone/>
              <a:defRPr sz="2400"/>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sz="1800" b="1">
                <a:solidFill>
                  <a:schemeClr val="accent6"/>
                </a:solidFill>
              </a:defRPr>
            </a:lvl4pPr>
            <a:lvl5pPr lvl="4" rtl="0">
              <a:spcBef>
                <a:spcPts val="0"/>
              </a:spcBef>
              <a:spcAft>
                <a:spcPts val="0"/>
              </a:spcAft>
              <a:buClr>
                <a:schemeClr val="accent6"/>
              </a:buClr>
              <a:buSzPts val="1800"/>
              <a:buNone/>
              <a:defRPr sz="1800" b="1">
                <a:solidFill>
                  <a:schemeClr val="accent6"/>
                </a:solidFill>
              </a:defRPr>
            </a:lvl5pPr>
            <a:lvl6pPr lvl="5" rtl="0">
              <a:spcBef>
                <a:spcPts val="0"/>
              </a:spcBef>
              <a:spcAft>
                <a:spcPts val="0"/>
              </a:spcAft>
              <a:buClr>
                <a:schemeClr val="accent6"/>
              </a:buClr>
              <a:buSzPts val="1800"/>
              <a:buNone/>
              <a:defRPr sz="1800" b="1">
                <a:solidFill>
                  <a:schemeClr val="accent6"/>
                </a:solidFill>
              </a:defRPr>
            </a:lvl6pPr>
            <a:lvl7pPr lvl="6" rtl="0">
              <a:spcBef>
                <a:spcPts val="0"/>
              </a:spcBef>
              <a:spcAft>
                <a:spcPts val="0"/>
              </a:spcAft>
              <a:buClr>
                <a:schemeClr val="accent6"/>
              </a:buClr>
              <a:buSzPts val="1800"/>
              <a:buNone/>
              <a:defRPr sz="1800" b="1">
                <a:solidFill>
                  <a:schemeClr val="accent6"/>
                </a:solidFill>
              </a:defRPr>
            </a:lvl7pPr>
            <a:lvl8pPr lvl="7" rtl="0">
              <a:spcBef>
                <a:spcPts val="0"/>
              </a:spcBef>
              <a:spcAft>
                <a:spcPts val="0"/>
              </a:spcAft>
              <a:buClr>
                <a:schemeClr val="accent6"/>
              </a:buClr>
              <a:buSzPts val="1800"/>
              <a:buNone/>
              <a:defRPr sz="1800" b="1">
                <a:solidFill>
                  <a:schemeClr val="accent6"/>
                </a:solidFill>
              </a:defRPr>
            </a:lvl8pPr>
            <a:lvl9pPr lvl="8" rtl="0">
              <a:spcBef>
                <a:spcPts val="0"/>
              </a:spcBef>
              <a:spcAft>
                <a:spcPts val="0"/>
              </a:spcAft>
              <a:buClr>
                <a:schemeClr val="accent6"/>
              </a:buClr>
              <a:buSzPts val="1800"/>
              <a:buNone/>
              <a:defRPr sz="1800" b="1">
                <a:solidFill>
                  <a:schemeClr val="accent6"/>
                </a:solidFill>
              </a:defRPr>
            </a:lvl9pPr>
          </a:lstStyle>
          <a:p>
            <a:endParaRPr/>
          </a:p>
        </p:txBody>
      </p:sp>
      <p:sp>
        <p:nvSpPr>
          <p:cNvPr id="340" name="Google Shape;340;p42"/>
          <p:cNvSpPr txBox="1">
            <a:spLocks noGrp="1"/>
          </p:cNvSpPr>
          <p:nvPr>
            <p:ph type="title" idx="22"/>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1" name="Google Shape;341;p42"/>
          <p:cNvSpPr/>
          <p:nvPr/>
        </p:nvSpPr>
        <p:spPr>
          <a:xfrm rot="-5400000">
            <a:off x="-374809" y="158027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2"/>
          <p:cNvSpPr/>
          <p:nvPr/>
        </p:nvSpPr>
        <p:spPr>
          <a:xfrm rot="5400000">
            <a:off x="-374809" y="3329857"/>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2"/>
          <p:cNvSpPr/>
          <p:nvPr/>
        </p:nvSpPr>
        <p:spPr>
          <a:xfrm rot="5400000" flipH="1">
            <a:off x="7922591" y="158027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2"/>
          <p:cNvSpPr/>
          <p:nvPr/>
        </p:nvSpPr>
        <p:spPr>
          <a:xfrm rot="-5400000" flipH="1">
            <a:off x="7922591" y="3329857"/>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45"/>
        <p:cNvGrpSpPr/>
        <p:nvPr/>
      </p:nvGrpSpPr>
      <p:grpSpPr>
        <a:xfrm>
          <a:off x="0" y="0"/>
          <a:ext cx="0" cy="0"/>
          <a:chOff x="0" y="0"/>
          <a:chExt cx="0" cy="0"/>
        </a:xfrm>
      </p:grpSpPr>
      <p:pic>
        <p:nvPicPr>
          <p:cNvPr id="346" name="Google Shape;346;p4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47" name="Google Shape;347;p43"/>
          <p:cNvSpPr txBox="1">
            <a:spLocks noGrp="1"/>
          </p:cNvSpPr>
          <p:nvPr>
            <p:ph type="title" hasCustomPrompt="1"/>
          </p:nvPr>
        </p:nvSpPr>
        <p:spPr>
          <a:xfrm>
            <a:off x="2223600" y="670225"/>
            <a:ext cx="46968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48" name="Google Shape;348;p43"/>
          <p:cNvSpPr txBox="1">
            <a:spLocks noGrp="1"/>
          </p:cNvSpPr>
          <p:nvPr>
            <p:ph type="subTitle" idx="1"/>
          </p:nvPr>
        </p:nvSpPr>
        <p:spPr>
          <a:xfrm>
            <a:off x="2223600" y="1253625"/>
            <a:ext cx="46968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latin typeface="PT Sans"/>
                <a:ea typeface="PT Sans"/>
                <a:cs typeface="PT Sans"/>
                <a:sym typeface="PT Sans"/>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49" name="Google Shape;349;p43"/>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0" name="Google Shape;350;p43"/>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latin typeface="PT Sans"/>
                <a:ea typeface="PT Sans"/>
                <a:cs typeface="PT Sans"/>
                <a:sym typeface="PT Sans"/>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51" name="Google Shape;351;p43"/>
          <p:cNvSpPr txBox="1">
            <a:spLocks noGrp="1"/>
          </p:cNvSpPr>
          <p:nvPr>
            <p:ph type="title" idx="4" hasCustomPrompt="1"/>
          </p:nvPr>
        </p:nvSpPr>
        <p:spPr>
          <a:xfrm>
            <a:off x="2223600" y="3265638"/>
            <a:ext cx="46968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2" name="Google Shape;352;p43"/>
          <p:cNvSpPr txBox="1">
            <a:spLocks noGrp="1"/>
          </p:cNvSpPr>
          <p:nvPr>
            <p:ph type="subTitle" idx="5"/>
          </p:nvPr>
        </p:nvSpPr>
        <p:spPr>
          <a:xfrm>
            <a:off x="2223600" y="3874463"/>
            <a:ext cx="46968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latin typeface="PT Sans"/>
                <a:ea typeface="PT Sans"/>
                <a:cs typeface="PT Sans"/>
                <a:sym typeface="PT Sans"/>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53" name="Google Shape;353;p43"/>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3"/>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3"/>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3"/>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2">
  <p:cSld name="CUSTOM_8_1">
    <p:spTree>
      <p:nvGrpSpPr>
        <p:cNvPr id="1" name="Shape 357"/>
        <p:cNvGrpSpPr/>
        <p:nvPr/>
      </p:nvGrpSpPr>
      <p:grpSpPr>
        <a:xfrm>
          <a:off x="0" y="0"/>
          <a:ext cx="0" cy="0"/>
          <a:chOff x="0" y="0"/>
          <a:chExt cx="0" cy="0"/>
        </a:xfrm>
      </p:grpSpPr>
      <p:pic>
        <p:nvPicPr>
          <p:cNvPr id="358" name="Google Shape;358;p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59" name="Google Shape;359;p44"/>
          <p:cNvSpPr txBox="1">
            <a:spLocks noGrp="1"/>
          </p:cNvSpPr>
          <p:nvPr>
            <p:ph type="subTitle" idx="1"/>
          </p:nvPr>
        </p:nvSpPr>
        <p:spPr>
          <a:xfrm>
            <a:off x="6500750" y="2615638"/>
            <a:ext cx="1620000" cy="77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360" name="Google Shape;360;p44"/>
          <p:cNvSpPr txBox="1">
            <a:spLocks noGrp="1"/>
          </p:cNvSpPr>
          <p:nvPr>
            <p:ph type="subTitle" idx="2"/>
          </p:nvPr>
        </p:nvSpPr>
        <p:spPr>
          <a:xfrm>
            <a:off x="2663700" y="2615638"/>
            <a:ext cx="1620000" cy="7782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sz="1600"/>
            </a:lvl1pPr>
            <a:lvl2pPr marR="0" lvl="1" rtl="0">
              <a:lnSpc>
                <a:spcPct val="100000"/>
              </a:lnSpc>
              <a:spcBef>
                <a:spcPts val="0"/>
              </a:spcBef>
              <a:spcAft>
                <a:spcPts val="0"/>
              </a:spcAft>
              <a:buNone/>
              <a:defRPr sz="1600"/>
            </a:lvl2pPr>
            <a:lvl3pPr marR="0" lvl="2" rtl="0">
              <a:lnSpc>
                <a:spcPct val="100000"/>
              </a:lnSpc>
              <a:spcBef>
                <a:spcPts val="0"/>
              </a:spcBef>
              <a:spcAft>
                <a:spcPts val="0"/>
              </a:spcAft>
              <a:buNone/>
              <a:defRPr sz="1600"/>
            </a:lvl3pPr>
            <a:lvl4pPr marR="0" lvl="3" rtl="0">
              <a:lnSpc>
                <a:spcPct val="100000"/>
              </a:lnSpc>
              <a:spcBef>
                <a:spcPts val="0"/>
              </a:spcBef>
              <a:spcAft>
                <a:spcPts val="0"/>
              </a:spcAft>
              <a:buNone/>
              <a:defRPr sz="1600"/>
            </a:lvl4pPr>
            <a:lvl5pPr marR="0" lvl="4" rtl="0">
              <a:lnSpc>
                <a:spcPct val="100000"/>
              </a:lnSpc>
              <a:spcBef>
                <a:spcPts val="0"/>
              </a:spcBef>
              <a:spcAft>
                <a:spcPts val="0"/>
              </a:spcAft>
              <a:buNone/>
              <a:defRPr sz="1600"/>
            </a:lvl5pPr>
            <a:lvl6pPr marR="0" lvl="5" rtl="0">
              <a:lnSpc>
                <a:spcPct val="100000"/>
              </a:lnSpc>
              <a:spcBef>
                <a:spcPts val="0"/>
              </a:spcBef>
              <a:spcAft>
                <a:spcPts val="0"/>
              </a:spcAft>
              <a:buNone/>
              <a:defRPr sz="1600"/>
            </a:lvl6pPr>
            <a:lvl7pPr marR="0" lvl="6" rtl="0">
              <a:lnSpc>
                <a:spcPct val="100000"/>
              </a:lnSpc>
              <a:spcBef>
                <a:spcPts val="0"/>
              </a:spcBef>
              <a:spcAft>
                <a:spcPts val="0"/>
              </a:spcAft>
              <a:buNone/>
              <a:defRPr sz="1600"/>
            </a:lvl7pPr>
            <a:lvl8pPr marR="0" lvl="7" rtl="0">
              <a:lnSpc>
                <a:spcPct val="100000"/>
              </a:lnSpc>
              <a:spcBef>
                <a:spcPts val="0"/>
              </a:spcBef>
              <a:spcAft>
                <a:spcPts val="0"/>
              </a:spcAft>
              <a:buNone/>
              <a:defRPr sz="1600"/>
            </a:lvl8pPr>
            <a:lvl9pPr marR="0" lvl="8" rtl="0">
              <a:lnSpc>
                <a:spcPct val="100000"/>
              </a:lnSpc>
              <a:spcBef>
                <a:spcPts val="0"/>
              </a:spcBef>
              <a:spcAft>
                <a:spcPts val="0"/>
              </a:spcAft>
              <a:buNone/>
              <a:defRPr sz="1600"/>
            </a:lvl9pPr>
          </a:lstStyle>
          <a:p>
            <a:endParaRPr/>
          </a:p>
        </p:txBody>
      </p:sp>
      <p:sp>
        <p:nvSpPr>
          <p:cNvPr id="361" name="Google Shape;361;p44"/>
          <p:cNvSpPr txBox="1">
            <a:spLocks noGrp="1"/>
          </p:cNvSpPr>
          <p:nvPr>
            <p:ph type="subTitle" idx="3"/>
          </p:nvPr>
        </p:nvSpPr>
        <p:spPr>
          <a:xfrm>
            <a:off x="6500725" y="2097613"/>
            <a:ext cx="1926900" cy="523500"/>
          </a:xfrm>
          <a:prstGeom prst="rect">
            <a:avLst/>
          </a:prstGeom>
        </p:spPr>
        <p:txBody>
          <a:bodyPr spcFirstLastPara="1" wrap="square" lIns="91425" tIns="91425" rIns="91425" bIns="91425" anchor="ctr" anchorCtr="0">
            <a:normAutofit/>
          </a:bodyPr>
          <a:lstStyle>
            <a:lvl1pPr lvl="0" rtl="0">
              <a:spcBef>
                <a:spcPts val="0"/>
              </a:spcBef>
              <a:spcAft>
                <a:spcPts val="0"/>
              </a:spcAft>
              <a:buNone/>
              <a:defRPr sz="2400">
                <a:solidFill>
                  <a:schemeClr val="dk1"/>
                </a:solidFill>
                <a:latin typeface="Rakkas"/>
                <a:ea typeface="Rakkas"/>
                <a:cs typeface="Rakkas"/>
                <a:sym typeface="Rakkas"/>
              </a:defRPr>
            </a:lvl1pPr>
            <a:lvl2pPr lvl="1" rtl="0">
              <a:spcBef>
                <a:spcPts val="0"/>
              </a:spcBef>
              <a:spcAft>
                <a:spcPts val="0"/>
              </a:spcAft>
              <a:buNone/>
              <a:defRPr sz="2400">
                <a:solidFill>
                  <a:schemeClr val="dk1"/>
                </a:solidFill>
                <a:latin typeface="Rakkas"/>
                <a:ea typeface="Rakkas"/>
                <a:cs typeface="Rakkas"/>
                <a:sym typeface="Rakkas"/>
              </a:defRPr>
            </a:lvl2pPr>
            <a:lvl3pPr lvl="2" rtl="0">
              <a:spcBef>
                <a:spcPts val="0"/>
              </a:spcBef>
              <a:spcAft>
                <a:spcPts val="0"/>
              </a:spcAft>
              <a:buNone/>
              <a:defRPr sz="2400">
                <a:solidFill>
                  <a:schemeClr val="dk1"/>
                </a:solidFill>
                <a:latin typeface="Rakkas"/>
                <a:ea typeface="Rakkas"/>
                <a:cs typeface="Rakkas"/>
                <a:sym typeface="Rakkas"/>
              </a:defRPr>
            </a:lvl3pPr>
            <a:lvl4pPr lvl="3" rtl="0">
              <a:spcBef>
                <a:spcPts val="0"/>
              </a:spcBef>
              <a:spcAft>
                <a:spcPts val="0"/>
              </a:spcAft>
              <a:buNone/>
              <a:defRPr sz="2400">
                <a:solidFill>
                  <a:schemeClr val="dk1"/>
                </a:solidFill>
                <a:latin typeface="Rakkas"/>
                <a:ea typeface="Rakkas"/>
                <a:cs typeface="Rakkas"/>
                <a:sym typeface="Rakkas"/>
              </a:defRPr>
            </a:lvl4pPr>
            <a:lvl5pPr lvl="4" rtl="0">
              <a:spcBef>
                <a:spcPts val="0"/>
              </a:spcBef>
              <a:spcAft>
                <a:spcPts val="0"/>
              </a:spcAft>
              <a:buNone/>
              <a:defRPr sz="2400">
                <a:solidFill>
                  <a:schemeClr val="dk1"/>
                </a:solidFill>
                <a:latin typeface="Rakkas"/>
                <a:ea typeface="Rakkas"/>
                <a:cs typeface="Rakkas"/>
                <a:sym typeface="Rakkas"/>
              </a:defRPr>
            </a:lvl5pPr>
            <a:lvl6pPr lvl="5" rtl="0">
              <a:spcBef>
                <a:spcPts val="0"/>
              </a:spcBef>
              <a:spcAft>
                <a:spcPts val="0"/>
              </a:spcAft>
              <a:buNone/>
              <a:defRPr sz="2400">
                <a:solidFill>
                  <a:schemeClr val="dk1"/>
                </a:solidFill>
                <a:latin typeface="Rakkas"/>
                <a:ea typeface="Rakkas"/>
                <a:cs typeface="Rakkas"/>
                <a:sym typeface="Rakkas"/>
              </a:defRPr>
            </a:lvl6pPr>
            <a:lvl7pPr lvl="6" rtl="0">
              <a:spcBef>
                <a:spcPts val="0"/>
              </a:spcBef>
              <a:spcAft>
                <a:spcPts val="0"/>
              </a:spcAft>
              <a:buNone/>
              <a:defRPr sz="2400">
                <a:solidFill>
                  <a:schemeClr val="dk1"/>
                </a:solidFill>
                <a:latin typeface="Rakkas"/>
                <a:ea typeface="Rakkas"/>
                <a:cs typeface="Rakkas"/>
                <a:sym typeface="Rakkas"/>
              </a:defRPr>
            </a:lvl7pPr>
            <a:lvl8pPr lvl="7" rtl="0">
              <a:spcBef>
                <a:spcPts val="0"/>
              </a:spcBef>
              <a:spcAft>
                <a:spcPts val="0"/>
              </a:spcAft>
              <a:buNone/>
              <a:defRPr sz="2400">
                <a:solidFill>
                  <a:schemeClr val="dk1"/>
                </a:solidFill>
                <a:latin typeface="Rakkas"/>
                <a:ea typeface="Rakkas"/>
                <a:cs typeface="Rakkas"/>
                <a:sym typeface="Rakkas"/>
              </a:defRPr>
            </a:lvl8pPr>
            <a:lvl9pPr lvl="8" rtl="0">
              <a:spcBef>
                <a:spcPts val="0"/>
              </a:spcBef>
              <a:spcAft>
                <a:spcPts val="0"/>
              </a:spcAft>
              <a:buNone/>
              <a:defRPr sz="2400">
                <a:solidFill>
                  <a:schemeClr val="dk1"/>
                </a:solidFill>
                <a:latin typeface="Rakkas"/>
                <a:ea typeface="Rakkas"/>
                <a:cs typeface="Rakkas"/>
                <a:sym typeface="Rakkas"/>
              </a:defRPr>
            </a:lvl9pPr>
          </a:lstStyle>
          <a:p>
            <a:endParaRPr/>
          </a:p>
        </p:txBody>
      </p:sp>
      <p:sp>
        <p:nvSpPr>
          <p:cNvPr id="362" name="Google Shape;362;p44"/>
          <p:cNvSpPr txBox="1">
            <a:spLocks noGrp="1"/>
          </p:cNvSpPr>
          <p:nvPr>
            <p:ph type="subTitle" idx="4"/>
          </p:nvPr>
        </p:nvSpPr>
        <p:spPr>
          <a:xfrm>
            <a:off x="2663675" y="2097613"/>
            <a:ext cx="1926900" cy="523500"/>
          </a:xfrm>
          <a:prstGeom prst="rect">
            <a:avLst/>
          </a:prstGeom>
        </p:spPr>
        <p:txBody>
          <a:bodyPr spcFirstLastPara="1" wrap="square" lIns="91425" tIns="91425" rIns="91425" bIns="91425" anchor="ctr" anchorCtr="0">
            <a:normAutofit/>
          </a:bodyPr>
          <a:lstStyle>
            <a:lvl1pPr lvl="0" rtl="0">
              <a:spcBef>
                <a:spcPts val="0"/>
              </a:spcBef>
              <a:spcAft>
                <a:spcPts val="0"/>
              </a:spcAft>
              <a:buNone/>
              <a:defRPr sz="2400">
                <a:solidFill>
                  <a:schemeClr val="dk1"/>
                </a:solidFill>
                <a:latin typeface="Rakkas"/>
                <a:ea typeface="Rakkas"/>
                <a:cs typeface="Rakkas"/>
                <a:sym typeface="Rakkas"/>
              </a:defRPr>
            </a:lvl1pPr>
            <a:lvl2pPr lvl="1" rtl="0">
              <a:spcBef>
                <a:spcPts val="0"/>
              </a:spcBef>
              <a:spcAft>
                <a:spcPts val="0"/>
              </a:spcAft>
              <a:buNone/>
              <a:defRPr sz="2400">
                <a:solidFill>
                  <a:schemeClr val="dk1"/>
                </a:solidFill>
                <a:latin typeface="Rakkas"/>
                <a:ea typeface="Rakkas"/>
                <a:cs typeface="Rakkas"/>
                <a:sym typeface="Rakkas"/>
              </a:defRPr>
            </a:lvl2pPr>
            <a:lvl3pPr lvl="2" rtl="0">
              <a:spcBef>
                <a:spcPts val="0"/>
              </a:spcBef>
              <a:spcAft>
                <a:spcPts val="0"/>
              </a:spcAft>
              <a:buNone/>
              <a:defRPr sz="2400">
                <a:solidFill>
                  <a:schemeClr val="dk1"/>
                </a:solidFill>
                <a:latin typeface="Rakkas"/>
                <a:ea typeface="Rakkas"/>
                <a:cs typeface="Rakkas"/>
                <a:sym typeface="Rakkas"/>
              </a:defRPr>
            </a:lvl3pPr>
            <a:lvl4pPr lvl="3" rtl="0">
              <a:spcBef>
                <a:spcPts val="0"/>
              </a:spcBef>
              <a:spcAft>
                <a:spcPts val="0"/>
              </a:spcAft>
              <a:buNone/>
              <a:defRPr sz="2400">
                <a:solidFill>
                  <a:schemeClr val="dk1"/>
                </a:solidFill>
                <a:latin typeface="Rakkas"/>
                <a:ea typeface="Rakkas"/>
                <a:cs typeface="Rakkas"/>
                <a:sym typeface="Rakkas"/>
              </a:defRPr>
            </a:lvl4pPr>
            <a:lvl5pPr lvl="4" rtl="0">
              <a:spcBef>
                <a:spcPts val="0"/>
              </a:spcBef>
              <a:spcAft>
                <a:spcPts val="0"/>
              </a:spcAft>
              <a:buNone/>
              <a:defRPr sz="2400">
                <a:solidFill>
                  <a:schemeClr val="dk1"/>
                </a:solidFill>
                <a:latin typeface="Rakkas"/>
                <a:ea typeface="Rakkas"/>
                <a:cs typeface="Rakkas"/>
                <a:sym typeface="Rakkas"/>
              </a:defRPr>
            </a:lvl5pPr>
            <a:lvl6pPr lvl="5" rtl="0">
              <a:spcBef>
                <a:spcPts val="0"/>
              </a:spcBef>
              <a:spcAft>
                <a:spcPts val="0"/>
              </a:spcAft>
              <a:buNone/>
              <a:defRPr sz="2400">
                <a:solidFill>
                  <a:schemeClr val="dk1"/>
                </a:solidFill>
                <a:latin typeface="Rakkas"/>
                <a:ea typeface="Rakkas"/>
                <a:cs typeface="Rakkas"/>
                <a:sym typeface="Rakkas"/>
              </a:defRPr>
            </a:lvl6pPr>
            <a:lvl7pPr lvl="6" rtl="0">
              <a:spcBef>
                <a:spcPts val="0"/>
              </a:spcBef>
              <a:spcAft>
                <a:spcPts val="0"/>
              </a:spcAft>
              <a:buNone/>
              <a:defRPr sz="2400">
                <a:solidFill>
                  <a:schemeClr val="dk1"/>
                </a:solidFill>
                <a:latin typeface="Rakkas"/>
                <a:ea typeface="Rakkas"/>
                <a:cs typeface="Rakkas"/>
                <a:sym typeface="Rakkas"/>
              </a:defRPr>
            </a:lvl7pPr>
            <a:lvl8pPr lvl="7" rtl="0">
              <a:spcBef>
                <a:spcPts val="0"/>
              </a:spcBef>
              <a:spcAft>
                <a:spcPts val="0"/>
              </a:spcAft>
              <a:buNone/>
              <a:defRPr sz="2400">
                <a:solidFill>
                  <a:schemeClr val="dk1"/>
                </a:solidFill>
                <a:latin typeface="Rakkas"/>
                <a:ea typeface="Rakkas"/>
                <a:cs typeface="Rakkas"/>
                <a:sym typeface="Rakkas"/>
              </a:defRPr>
            </a:lvl8pPr>
            <a:lvl9pPr lvl="8" rtl="0">
              <a:spcBef>
                <a:spcPts val="0"/>
              </a:spcBef>
              <a:spcAft>
                <a:spcPts val="0"/>
              </a:spcAft>
              <a:buNone/>
              <a:defRPr sz="2400">
                <a:solidFill>
                  <a:schemeClr val="dk1"/>
                </a:solidFill>
                <a:latin typeface="Rakkas"/>
                <a:ea typeface="Rakkas"/>
                <a:cs typeface="Rakkas"/>
                <a:sym typeface="Rakkas"/>
              </a:defRPr>
            </a:lvl9pPr>
          </a:lstStyle>
          <a:p>
            <a:endParaRPr/>
          </a:p>
        </p:txBody>
      </p:sp>
      <p:sp>
        <p:nvSpPr>
          <p:cNvPr id="363" name="Google Shape;363;p44"/>
          <p:cNvSpPr/>
          <p:nvPr/>
        </p:nvSpPr>
        <p:spPr>
          <a:xfrm>
            <a:off x="464357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4"/>
          <p:cNvSpPr/>
          <p:nvPr/>
        </p:nvSpPr>
        <p:spPr>
          <a:xfrm flipH="1">
            <a:off x="289892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4"/>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66" name="Google Shape;366;p44"/>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4"/>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4"/>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4"/>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3">
  <p:cSld name="TITLE_AND_BODY_1">
    <p:spTree>
      <p:nvGrpSpPr>
        <p:cNvPr id="1" name="Shape 370"/>
        <p:cNvGrpSpPr/>
        <p:nvPr/>
      </p:nvGrpSpPr>
      <p:grpSpPr>
        <a:xfrm>
          <a:off x="0" y="0"/>
          <a:ext cx="0" cy="0"/>
          <a:chOff x="0" y="0"/>
          <a:chExt cx="0" cy="0"/>
        </a:xfrm>
      </p:grpSpPr>
      <p:pic>
        <p:nvPicPr>
          <p:cNvPr id="371" name="Google Shape;371;p4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72" name="Google Shape;372;p45"/>
          <p:cNvSpPr txBox="1">
            <a:spLocks noGrp="1"/>
          </p:cNvSpPr>
          <p:nvPr>
            <p:ph type="body" idx="1"/>
          </p:nvPr>
        </p:nvSpPr>
        <p:spPr>
          <a:xfrm>
            <a:off x="718500" y="1295475"/>
            <a:ext cx="3731100" cy="2960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dk1"/>
              </a:buClr>
              <a:buSzPts val="11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3" name="Google Shape;373;p45"/>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74" name="Google Shape;374;p45"/>
          <p:cNvSpPr/>
          <p:nvPr/>
        </p:nvSpPr>
        <p:spPr>
          <a:xfrm>
            <a:off x="464357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5"/>
          <p:cNvSpPr/>
          <p:nvPr/>
        </p:nvSpPr>
        <p:spPr>
          <a:xfrm flipH="1">
            <a:off x="289892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5"/>
          <p:cNvSpPr txBox="1">
            <a:spLocks noGrp="1"/>
          </p:cNvSpPr>
          <p:nvPr>
            <p:ph type="body" idx="2"/>
          </p:nvPr>
        </p:nvSpPr>
        <p:spPr>
          <a:xfrm>
            <a:off x="4694400" y="1295475"/>
            <a:ext cx="3731100" cy="2960400"/>
          </a:xfrm>
          <a:prstGeom prst="rect">
            <a:avLst/>
          </a:prstGeom>
        </p:spPr>
        <p:txBody>
          <a:bodyPr spcFirstLastPara="1" wrap="square" lIns="91425" tIns="91425" rIns="91425" bIns="91425" anchor="b" anchorCtr="0">
            <a:noAutofit/>
          </a:bodyPr>
          <a:lstStyle>
            <a:lvl1pPr marL="457200" lvl="0" indent="-298450" rtl="0">
              <a:spcBef>
                <a:spcPts val="0"/>
              </a:spcBef>
              <a:spcAft>
                <a:spcPts val="0"/>
              </a:spcAft>
              <a:buClr>
                <a:schemeClr val="dk1"/>
              </a:buClr>
              <a:buSzPts val="11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CUSTOM_10">
    <p:spTree>
      <p:nvGrpSpPr>
        <p:cNvPr id="1" name="Shape 377"/>
        <p:cNvGrpSpPr/>
        <p:nvPr/>
      </p:nvGrpSpPr>
      <p:grpSpPr>
        <a:xfrm>
          <a:off x="0" y="0"/>
          <a:ext cx="0" cy="0"/>
          <a:chOff x="0" y="0"/>
          <a:chExt cx="0" cy="0"/>
        </a:xfrm>
      </p:grpSpPr>
      <p:pic>
        <p:nvPicPr>
          <p:cNvPr id="378" name="Google Shape;378;p4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79" name="Google Shape;379;p46"/>
          <p:cNvSpPr txBox="1">
            <a:spLocks noGrp="1"/>
          </p:cNvSpPr>
          <p:nvPr>
            <p:ph type="ctrTitle"/>
          </p:nvPr>
        </p:nvSpPr>
        <p:spPr>
          <a:xfrm>
            <a:off x="1569800" y="602000"/>
            <a:ext cx="6004500" cy="12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400"/>
              <a:buNone/>
              <a:defRPr sz="100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380" name="Google Shape;380;p46"/>
          <p:cNvSpPr txBox="1">
            <a:spLocks noGrp="1"/>
          </p:cNvSpPr>
          <p:nvPr>
            <p:ph type="subTitle" idx="1"/>
          </p:nvPr>
        </p:nvSpPr>
        <p:spPr>
          <a:xfrm>
            <a:off x="2584625" y="1819400"/>
            <a:ext cx="3974700" cy="111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81" name="Google Shape;381;p46"/>
          <p:cNvSpPr txBox="1"/>
          <p:nvPr/>
        </p:nvSpPr>
        <p:spPr>
          <a:xfrm>
            <a:off x="2133575" y="3866692"/>
            <a:ext cx="4876800" cy="445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zh-TW" sz="1200">
                <a:solidFill>
                  <a:schemeClr val="dk1"/>
                </a:solidFill>
                <a:latin typeface="Alegreya Sans"/>
                <a:ea typeface="Alegreya Sans"/>
                <a:cs typeface="Alegreya Sans"/>
                <a:sym typeface="Alegreya Sans"/>
              </a:rPr>
              <a:t>CREDITS: This presentation template was created by </a:t>
            </a:r>
            <a:r>
              <a:rPr lang="zh-TW" sz="1200" b="1">
                <a:solidFill>
                  <a:schemeClr val="dk1"/>
                </a:solidFill>
                <a:uFill>
                  <a:noFill/>
                </a:uFill>
                <a:latin typeface="Alegreya Sans"/>
                <a:ea typeface="Alegreya Sans"/>
                <a:cs typeface="Alegreya Sans"/>
                <a:sym typeface="Alegreya Sans"/>
                <a:hlinkClick r:id="rId3">
                  <a:extLst>
                    <a:ext uri="{A12FA001-AC4F-418D-AE19-62706E023703}">
                      <ahyp:hlinkClr xmlns:ahyp="http://schemas.microsoft.com/office/drawing/2018/hyperlinkcolor" val="tx"/>
                    </a:ext>
                  </a:extLst>
                </a:hlinkClick>
              </a:rPr>
              <a:t>Slidesgo</a:t>
            </a:r>
            <a:r>
              <a:rPr lang="zh-TW" sz="1200">
                <a:solidFill>
                  <a:schemeClr val="dk1"/>
                </a:solidFill>
                <a:latin typeface="Alegreya Sans"/>
                <a:ea typeface="Alegreya Sans"/>
                <a:cs typeface="Alegreya Sans"/>
                <a:sym typeface="Alegreya Sans"/>
              </a:rPr>
              <a:t>, including icons by </a:t>
            </a:r>
            <a:r>
              <a:rPr lang="zh-TW" sz="1200" b="1">
                <a:solidFill>
                  <a:schemeClr val="dk1"/>
                </a:solidFill>
                <a:uFill>
                  <a:noFill/>
                </a:uFill>
                <a:latin typeface="Alegreya Sans"/>
                <a:ea typeface="Alegreya Sans"/>
                <a:cs typeface="Alegreya Sans"/>
                <a:sym typeface="Alegreya Sans"/>
                <a:hlinkClick r:id="rId4">
                  <a:extLst>
                    <a:ext uri="{A12FA001-AC4F-418D-AE19-62706E023703}">
                      <ahyp:hlinkClr xmlns:ahyp="http://schemas.microsoft.com/office/drawing/2018/hyperlinkcolor" val="tx"/>
                    </a:ext>
                  </a:extLst>
                </a:hlinkClick>
              </a:rPr>
              <a:t>Flaticon</a:t>
            </a:r>
            <a:r>
              <a:rPr lang="zh-TW" sz="1200">
                <a:solidFill>
                  <a:schemeClr val="dk1"/>
                </a:solidFill>
                <a:latin typeface="Alegreya Sans"/>
                <a:ea typeface="Alegreya Sans"/>
                <a:cs typeface="Alegreya Sans"/>
                <a:sym typeface="Alegreya Sans"/>
              </a:rPr>
              <a:t>, and infographics &amp; images by </a:t>
            </a:r>
            <a:r>
              <a:rPr lang="zh-TW" sz="1200" b="1">
                <a:solidFill>
                  <a:schemeClr val="dk1"/>
                </a:solidFill>
                <a:uFill>
                  <a:noFill/>
                </a:uFill>
                <a:latin typeface="Alegreya Sans"/>
                <a:ea typeface="Alegreya Sans"/>
                <a:cs typeface="Alegreya Sans"/>
                <a:sym typeface="Alegreya Sans"/>
                <a:hlinkClick r:id="rId5">
                  <a:extLst>
                    <a:ext uri="{A12FA001-AC4F-418D-AE19-62706E023703}">
                      <ahyp:hlinkClr xmlns:ahyp="http://schemas.microsoft.com/office/drawing/2018/hyperlinkcolor" val="tx"/>
                    </a:ext>
                  </a:extLst>
                </a:hlinkClick>
              </a:rPr>
              <a:t>Freepik</a:t>
            </a:r>
            <a:endParaRPr sz="1200" b="1">
              <a:solidFill>
                <a:schemeClr val="dk1"/>
              </a:solidFill>
              <a:latin typeface="Alegreya Sans"/>
              <a:ea typeface="Alegreya Sans"/>
              <a:cs typeface="Alegreya Sans"/>
              <a:sym typeface="Alegreya Sans"/>
            </a:endParaRPr>
          </a:p>
        </p:txBody>
      </p:sp>
      <p:sp>
        <p:nvSpPr>
          <p:cNvPr id="382" name="Google Shape;382;p46"/>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6"/>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6"/>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6"/>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6"/>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6"/>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6"/>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6"/>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90"/>
        <p:cNvGrpSpPr/>
        <p:nvPr/>
      </p:nvGrpSpPr>
      <p:grpSpPr>
        <a:xfrm>
          <a:off x="0" y="0"/>
          <a:ext cx="0" cy="0"/>
          <a:chOff x="0" y="0"/>
          <a:chExt cx="0" cy="0"/>
        </a:xfrm>
      </p:grpSpPr>
      <p:pic>
        <p:nvPicPr>
          <p:cNvPr id="391" name="Google Shape;391;p4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92" name="Google Shape;392;p47"/>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7"/>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7"/>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7"/>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96"/>
        <p:cNvGrpSpPr/>
        <p:nvPr/>
      </p:nvGrpSpPr>
      <p:grpSpPr>
        <a:xfrm>
          <a:off x="0" y="0"/>
          <a:ext cx="0" cy="0"/>
          <a:chOff x="0" y="0"/>
          <a:chExt cx="0" cy="0"/>
        </a:xfrm>
      </p:grpSpPr>
      <p:pic>
        <p:nvPicPr>
          <p:cNvPr id="397" name="Google Shape;397;p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98" name="Google Shape;398;p48"/>
          <p:cNvSpPr/>
          <p:nvPr/>
        </p:nvSpPr>
        <p:spPr>
          <a:xfrm>
            <a:off x="464357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8"/>
          <p:cNvSpPr/>
          <p:nvPr/>
        </p:nvSpPr>
        <p:spPr>
          <a:xfrm flipH="1">
            <a:off x="289892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8"/>
          <p:cNvSpPr/>
          <p:nvPr/>
        </p:nvSpPr>
        <p:spPr>
          <a:xfrm rot="10800000" flipH="1">
            <a:off x="4643577" y="291415"/>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8"/>
          <p:cNvSpPr/>
          <p:nvPr/>
        </p:nvSpPr>
        <p:spPr>
          <a:xfrm rot="10800000">
            <a:off x="2898927" y="291415"/>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8"/>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8"/>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8"/>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8"/>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8"/>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8"/>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8"/>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8"/>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CUSTOM_12_1">
    <p:spTree>
      <p:nvGrpSpPr>
        <p:cNvPr id="1" name="Shape 410"/>
        <p:cNvGrpSpPr/>
        <p:nvPr/>
      </p:nvGrpSpPr>
      <p:grpSpPr>
        <a:xfrm>
          <a:off x="0" y="0"/>
          <a:ext cx="0" cy="0"/>
          <a:chOff x="0" y="0"/>
          <a:chExt cx="0" cy="0"/>
        </a:xfrm>
      </p:grpSpPr>
      <p:pic>
        <p:nvPicPr>
          <p:cNvPr id="411" name="Google Shape;411;p49"/>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200"/>
              <a:buFont typeface="Rakkas"/>
              <a:buNone/>
              <a:defRPr sz="3200">
                <a:solidFill>
                  <a:schemeClr val="dk1"/>
                </a:solidFill>
                <a:latin typeface="Rakkas"/>
                <a:ea typeface="Rakkas"/>
                <a:cs typeface="Rakkas"/>
                <a:sym typeface="Rakkas"/>
              </a:defRPr>
            </a:lvl1pPr>
            <a:lvl2pPr lvl="1" rtl="0">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2pPr>
            <a:lvl3pPr lvl="2" rtl="0">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3pPr>
            <a:lvl4pPr lvl="3" rtl="0">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4pPr>
            <a:lvl5pPr lvl="4" rtl="0">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5pPr>
            <a:lvl6pPr lvl="5" rtl="0">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6pPr>
            <a:lvl7pPr lvl="6" rtl="0">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7pPr>
            <a:lvl8pPr lvl="7" rtl="0">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8pPr>
            <a:lvl9pPr lvl="8" rtl="0">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7500" rtl="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1pPr>
            <a:lvl2pPr marL="914400" lvl="1" indent="-317500" rtl="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2pPr>
            <a:lvl3pPr marL="1371600" lvl="2" indent="-317500" rtl="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3pPr>
            <a:lvl4pPr marL="1828800" lvl="3" indent="-317500" rtl="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4pPr>
            <a:lvl5pPr marL="2286000" lvl="4" indent="-317500" rtl="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5pPr>
            <a:lvl6pPr marL="2743200" lvl="5" indent="-317500" rtl="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6pPr>
            <a:lvl7pPr marL="3200400" lvl="6" indent="-317500" rtl="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7pPr>
            <a:lvl8pPr marL="3657600" lvl="7" indent="-317500" rtl="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8pPr>
            <a:lvl9pPr marL="4114800" lvl="8" indent="-317500" rtl="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8" Type="http://schemas.openxmlformats.org/officeDocument/2006/relationships/hyperlink" Target="https://www.caminodelcid.org/" TargetMode="External"/><Relationship Id="rId3" Type="http://schemas.openxmlformats.org/officeDocument/2006/relationships/hyperlink" Target="https://en.caminodelcid.org/places/vivar-del-cid-520222/" TargetMode="External"/><Relationship Id="rId7" Type="http://schemas.openxmlformats.org/officeDocument/2006/relationships/hyperlink" Target="https://www.teahub.io/viewwp/iiibhoR_el-cid-statue-valencia/" TargetMode="External"/><Relationship Id="rId2" Type="http://schemas.openxmlformats.org/officeDocument/2006/relationships/notesSlide" Target="../notesSlides/notesSlide31.xml"/><Relationship Id="rId1" Type="http://schemas.openxmlformats.org/officeDocument/2006/relationships/slideLayout" Target="../slideLayouts/slideLayout43.xml"/><Relationship Id="rId6" Type="http://schemas.openxmlformats.org/officeDocument/2006/relationships/hyperlink" Target="https://valencia.for91days.com/valencias-ancient-city-gates-serranos-and-quart/" TargetMode="External"/><Relationship Id="rId5" Type="http://schemas.openxmlformats.org/officeDocument/2006/relationships/hyperlink" Target="https://www.caminodelcid.org/servicios/las-murallas-de-calatayud-1754624/" TargetMode="External"/><Relationship Id="rId4" Type="http://schemas.openxmlformats.org/officeDocument/2006/relationships/hyperlink" Target="https://www.caminodelcid.org/localidades/burgos-33332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0"/>
          <p:cNvSpPr/>
          <p:nvPr/>
        </p:nvSpPr>
        <p:spPr>
          <a:xfrm rot="5400000">
            <a:off x="3608247" y="545042"/>
            <a:ext cx="1850869" cy="199218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6"/>
          </a:solidFill>
          <a:ln>
            <a:noFill/>
          </a:ln>
        </p:spPr>
      </p:sp>
      <p:sp>
        <p:nvSpPr>
          <p:cNvPr id="417" name="Google Shape;417;p50"/>
          <p:cNvSpPr txBox="1">
            <a:spLocks noGrp="1"/>
          </p:cNvSpPr>
          <p:nvPr>
            <p:ph type="ctrTitle"/>
          </p:nvPr>
        </p:nvSpPr>
        <p:spPr>
          <a:xfrm>
            <a:off x="1733250" y="2959325"/>
            <a:ext cx="5677500" cy="14481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US" altLang="zh-TW" dirty="0"/>
              <a:t>And</a:t>
            </a:r>
            <a:r>
              <a:rPr lang="zh-TW" dirty="0"/>
              <a:t>ando por</a:t>
            </a:r>
            <a:r>
              <a:rPr lang="es-ES" altLang="zh-TW" dirty="0"/>
              <a:t> el</a:t>
            </a:r>
            <a:r>
              <a:rPr lang="zh-TW" dirty="0"/>
              <a:t> Camino del Cid</a:t>
            </a:r>
            <a:endParaRPr dirty="0"/>
          </a:p>
        </p:txBody>
      </p:sp>
      <p:sp>
        <p:nvSpPr>
          <p:cNvPr id="418" name="Google Shape;418;p50"/>
          <p:cNvSpPr txBox="1">
            <a:spLocks noGrp="1"/>
          </p:cNvSpPr>
          <p:nvPr>
            <p:ph type="subTitle" idx="1"/>
          </p:nvPr>
        </p:nvSpPr>
        <p:spPr>
          <a:xfrm>
            <a:off x="1032550" y="4114175"/>
            <a:ext cx="7738800" cy="58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TW" dirty="0"/>
              <a:t>Explora</a:t>
            </a:r>
            <a:r>
              <a:rPr lang="en-US" altLang="zh-TW" dirty="0"/>
              <a:t>r</a:t>
            </a:r>
            <a:r>
              <a:rPr lang="zh-TW" dirty="0"/>
              <a:t> </a:t>
            </a:r>
            <a:r>
              <a:rPr lang="en-US" altLang="zh-TW" dirty="0"/>
              <a:t>l</a:t>
            </a:r>
            <a:r>
              <a:rPr lang="zh-TW" dirty="0"/>
              <a:t>as </a:t>
            </a:r>
            <a:r>
              <a:rPr lang="en-US" altLang="zh-TW" dirty="0"/>
              <a:t>e</a:t>
            </a:r>
            <a:r>
              <a:rPr lang="zh-TW" dirty="0"/>
              <a:t>scenas </a:t>
            </a:r>
            <a:r>
              <a:rPr lang="en-US" altLang="zh-TW" dirty="0"/>
              <a:t>y </a:t>
            </a:r>
            <a:r>
              <a:rPr lang="zh-TW" dirty="0"/>
              <a:t> </a:t>
            </a:r>
            <a:r>
              <a:rPr lang="en-US" altLang="zh-TW" dirty="0"/>
              <a:t>r</a:t>
            </a:r>
            <a:r>
              <a:rPr lang="zh-TW" dirty="0"/>
              <a:t>elatos </a:t>
            </a:r>
            <a:r>
              <a:rPr lang="en-US" altLang="zh-TW" dirty="0"/>
              <a:t>h</a:t>
            </a:r>
            <a:r>
              <a:rPr lang="zh-TW" dirty="0"/>
              <a:t>istóricos del </a:t>
            </a:r>
            <a:r>
              <a:rPr lang="zh-TW" i="1" dirty="0"/>
              <a:t>Cantar </a:t>
            </a:r>
            <a:r>
              <a:rPr lang="en-US" altLang="zh-TW" i="1" dirty="0"/>
              <a:t>del</a:t>
            </a:r>
            <a:r>
              <a:rPr lang="zh-TW" i="1" dirty="0"/>
              <a:t> Mio Cid </a:t>
            </a:r>
            <a:endParaRPr i="1" dirty="0"/>
          </a:p>
          <a:p>
            <a:pPr marL="0" lvl="0" indent="0" algn="ctr" rtl="0">
              <a:spcBef>
                <a:spcPts val="0"/>
              </a:spcBef>
              <a:spcAft>
                <a:spcPts val="0"/>
              </a:spcAft>
              <a:buClr>
                <a:schemeClr val="dk1"/>
              </a:buClr>
              <a:buSzPts val="1100"/>
              <a:buFont typeface="Arial"/>
              <a:buNone/>
            </a:pPr>
            <a:endParaRPr dirty="0">
              <a:solidFill>
                <a:schemeClr val="lt1"/>
              </a:solidFill>
            </a:endParaRPr>
          </a:p>
        </p:txBody>
      </p:sp>
      <p:grpSp>
        <p:nvGrpSpPr>
          <p:cNvPr id="419" name="Google Shape;419;p50"/>
          <p:cNvGrpSpPr/>
          <p:nvPr/>
        </p:nvGrpSpPr>
        <p:grpSpPr>
          <a:xfrm>
            <a:off x="3765822" y="268300"/>
            <a:ext cx="1491240" cy="2460170"/>
            <a:chOff x="3676824" y="24811"/>
            <a:chExt cx="1663588" cy="2744500"/>
          </a:xfrm>
        </p:grpSpPr>
        <p:sp>
          <p:nvSpPr>
            <p:cNvPr id="420" name="Google Shape;420;p50"/>
            <p:cNvSpPr/>
            <p:nvPr/>
          </p:nvSpPr>
          <p:spPr>
            <a:xfrm>
              <a:off x="5120048" y="2220770"/>
              <a:ext cx="8489" cy="8489"/>
            </a:xfrm>
            <a:custGeom>
              <a:avLst/>
              <a:gdLst/>
              <a:ahLst/>
              <a:cxnLst/>
              <a:rect l="l" t="t" r="r" b="b"/>
              <a:pathLst>
                <a:path w="568" h="568" extrusionOk="0">
                  <a:moveTo>
                    <a:pt x="1" y="1"/>
                  </a:moveTo>
                  <a:cubicBezTo>
                    <a:pt x="34" y="168"/>
                    <a:pt x="1" y="301"/>
                    <a:pt x="34" y="434"/>
                  </a:cubicBezTo>
                  <a:cubicBezTo>
                    <a:pt x="34" y="468"/>
                    <a:pt x="34" y="534"/>
                    <a:pt x="34" y="568"/>
                  </a:cubicBezTo>
                  <a:cubicBezTo>
                    <a:pt x="234" y="534"/>
                    <a:pt x="401" y="501"/>
                    <a:pt x="568" y="501"/>
                  </a:cubicBezTo>
                  <a:cubicBezTo>
                    <a:pt x="468" y="268"/>
                    <a:pt x="267" y="101"/>
                    <a:pt x="1"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0"/>
            <p:cNvSpPr/>
            <p:nvPr/>
          </p:nvSpPr>
          <p:spPr>
            <a:xfrm>
              <a:off x="5107091" y="2220277"/>
              <a:ext cx="22941" cy="23479"/>
            </a:xfrm>
            <a:custGeom>
              <a:avLst/>
              <a:gdLst/>
              <a:ahLst/>
              <a:cxnLst/>
              <a:rect l="l" t="t" r="r" b="b"/>
              <a:pathLst>
                <a:path w="1535" h="1571" extrusionOk="0">
                  <a:moveTo>
                    <a:pt x="667" y="0"/>
                  </a:moveTo>
                  <a:cubicBezTo>
                    <a:pt x="634" y="0"/>
                    <a:pt x="634" y="34"/>
                    <a:pt x="634" y="34"/>
                  </a:cubicBezTo>
                  <a:cubicBezTo>
                    <a:pt x="267" y="234"/>
                    <a:pt x="0" y="467"/>
                    <a:pt x="34" y="934"/>
                  </a:cubicBezTo>
                  <a:cubicBezTo>
                    <a:pt x="65" y="1312"/>
                    <a:pt x="364" y="1571"/>
                    <a:pt x="734" y="1571"/>
                  </a:cubicBezTo>
                  <a:cubicBezTo>
                    <a:pt x="756" y="1571"/>
                    <a:pt x="778" y="1570"/>
                    <a:pt x="801" y="1568"/>
                  </a:cubicBezTo>
                  <a:cubicBezTo>
                    <a:pt x="1168" y="1535"/>
                    <a:pt x="1535" y="1268"/>
                    <a:pt x="1535" y="868"/>
                  </a:cubicBezTo>
                  <a:cubicBezTo>
                    <a:pt x="1535" y="834"/>
                    <a:pt x="1501" y="801"/>
                    <a:pt x="1501" y="768"/>
                  </a:cubicBezTo>
                  <a:cubicBezTo>
                    <a:pt x="1335" y="801"/>
                    <a:pt x="1134" y="834"/>
                    <a:pt x="968" y="868"/>
                  </a:cubicBezTo>
                  <a:cubicBezTo>
                    <a:pt x="968" y="901"/>
                    <a:pt x="1001" y="934"/>
                    <a:pt x="1001" y="1001"/>
                  </a:cubicBezTo>
                  <a:cubicBezTo>
                    <a:pt x="1023" y="1066"/>
                    <a:pt x="960" y="1117"/>
                    <a:pt x="894" y="1117"/>
                  </a:cubicBezTo>
                  <a:cubicBezTo>
                    <a:pt x="860" y="1117"/>
                    <a:pt x="824" y="1103"/>
                    <a:pt x="801" y="1068"/>
                  </a:cubicBezTo>
                  <a:cubicBezTo>
                    <a:pt x="801" y="1001"/>
                    <a:pt x="768" y="934"/>
                    <a:pt x="734" y="868"/>
                  </a:cubicBezTo>
                  <a:cubicBezTo>
                    <a:pt x="667" y="868"/>
                    <a:pt x="601" y="868"/>
                    <a:pt x="534" y="901"/>
                  </a:cubicBezTo>
                  <a:cubicBezTo>
                    <a:pt x="434" y="901"/>
                    <a:pt x="401" y="734"/>
                    <a:pt x="534" y="701"/>
                  </a:cubicBezTo>
                  <a:cubicBezTo>
                    <a:pt x="567" y="701"/>
                    <a:pt x="634" y="668"/>
                    <a:pt x="667" y="668"/>
                  </a:cubicBezTo>
                  <a:cubicBezTo>
                    <a:pt x="634" y="434"/>
                    <a:pt x="634" y="201"/>
                    <a:pt x="701"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0"/>
            <p:cNvSpPr/>
            <p:nvPr/>
          </p:nvSpPr>
          <p:spPr>
            <a:xfrm>
              <a:off x="5065215" y="2280535"/>
              <a:ext cx="10985" cy="9057"/>
            </a:xfrm>
            <a:custGeom>
              <a:avLst/>
              <a:gdLst/>
              <a:ahLst/>
              <a:cxnLst/>
              <a:rect l="l" t="t" r="r" b="b"/>
              <a:pathLst>
                <a:path w="735" h="606" extrusionOk="0">
                  <a:moveTo>
                    <a:pt x="76" y="0"/>
                  </a:moveTo>
                  <a:cubicBezTo>
                    <a:pt x="51" y="0"/>
                    <a:pt x="26" y="2"/>
                    <a:pt x="0" y="5"/>
                  </a:cubicBezTo>
                  <a:cubicBezTo>
                    <a:pt x="34" y="171"/>
                    <a:pt x="67" y="372"/>
                    <a:pt x="100" y="572"/>
                  </a:cubicBezTo>
                  <a:cubicBezTo>
                    <a:pt x="301" y="572"/>
                    <a:pt x="501" y="572"/>
                    <a:pt x="701" y="605"/>
                  </a:cubicBezTo>
                  <a:lnTo>
                    <a:pt x="734" y="605"/>
                  </a:lnTo>
                  <a:cubicBezTo>
                    <a:pt x="734" y="538"/>
                    <a:pt x="734" y="505"/>
                    <a:pt x="701" y="438"/>
                  </a:cubicBezTo>
                  <a:cubicBezTo>
                    <a:pt x="579" y="163"/>
                    <a:pt x="345" y="0"/>
                    <a:pt x="76"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0"/>
            <p:cNvSpPr/>
            <p:nvPr/>
          </p:nvSpPr>
          <p:spPr>
            <a:xfrm>
              <a:off x="5050748" y="2281088"/>
              <a:ext cx="25945" cy="22462"/>
            </a:xfrm>
            <a:custGeom>
              <a:avLst/>
              <a:gdLst/>
              <a:ahLst/>
              <a:cxnLst/>
              <a:rect l="l" t="t" r="r" b="b"/>
              <a:pathLst>
                <a:path w="1736" h="1503" extrusionOk="0">
                  <a:moveTo>
                    <a:pt x="735" y="1"/>
                  </a:moveTo>
                  <a:cubicBezTo>
                    <a:pt x="668" y="34"/>
                    <a:pt x="601" y="68"/>
                    <a:pt x="535" y="101"/>
                  </a:cubicBezTo>
                  <a:cubicBezTo>
                    <a:pt x="134" y="401"/>
                    <a:pt x="1" y="935"/>
                    <a:pt x="401" y="1269"/>
                  </a:cubicBezTo>
                  <a:cubicBezTo>
                    <a:pt x="568" y="1402"/>
                    <a:pt x="802" y="1502"/>
                    <a:pt x="1035" y="1502"/>
                  </a:cubicBezTo>
                  <a:cubicBezTo>
                    <a:pt x="1235" y="1502"/>
                    <a:pt x="1369" y="1369"/>
                    <a:pt x="1569" y="1302"/>
                  </a:cubicBezTo>
                  <a:cubicBezTo>
                    <a:pt x="1669" y="1135"/>
                    <a:pt x="1736" y="968"/>
                    <a:pt x="1736" y="768"/>
                  </a:cubicBezTo>
                  <a:cubicBezTo>
                    <a:pt x="1702" y="768"/>
                    <a:pt x="1702" y="802"/>
                    <a:pt x="1669" y="802"/>
                  </a:cubicBezTo>
                  <a:lnTo>
                    <a:pt x="1102" y="802"/>
                  </a:lnTo>
                  <a:cubicBezTo>
                    <a:pt x="1102" y="935"/>
                    <a:pt x="1102" y="1035"/>
                    <a:pt x="1102" y="1168"/>
                  </a:cubicBezTo>
                  <a:cubicBezTo>
                    <a:pt x="1120" y="1205"/>
                    <a:pt x="1078" y="1232"/>
                    <a:pt x="1037" y="1232"/>
                  </a:cubicBezTo>
                  <a:cubicBezTo>
                    <a:pt x="1002" y="1232"/>
                    <a:pt x="968" y="1214"/>
                    <a:pt x="968" y="1168"/>
                  </a:cubicBezTo>
                  <a:cubicBezTo>
                    <a:pt x="935" y="1068"/>
                    <a:pt x="902" y="935"/>
                    <a:pt x="868" y="802"/>
                  </a:cubicBezTo>
                  <a:cubicBezTo>
                    <a:pt x="701" y="802"/>
                    <a:pt x="501" y="768"/>
                    <a:pt x="335" y="768"/>
                  </a:cubicBezTo>
                  <a:cubicBezTo>
                    <a:pt x="234" y="768"/>
                    <a:pt x="234" y="601"/>
                    <a:pt x="335" y="568"/>
                  </a:cubicBezTo>
                  <a:lnTo>
                    <a:pt x="835" y="568"/>
                  </a:lnTo>
                  <a:cubicBezTo>
                    <a:pt x="802" y="368"/>
                    <a:pt x="768" y="201"/>
                    <a:pt x="73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0"/>
            <p:cNvSpPr/>
            <p:nvPr/>
          </p:nvSpPr>
          <p:spPr>
            <a:xfrm>
              <a:off x="4955534" y="2194855"/>
              <a:ext cx="8997" cy="11971"/>
            </a:xfrm>
            <a:custGeom>
              <a:avLst/>
              <a:gdLst/>
              <a:ahLst/>
              <a:cxnLst/>
              <a:rect l="l" t="t" r="r" b="b"/>
              <a:pathLst>
                <a:path w="602" h="801" extrusionOk="0">
                  <a:moveTo>
                    <a:pt x="601" y="0"/>
                  </a:moveTo>
                  <a:cubicBezTo>
                    <a:pt x="468" y="34"/>
                    <a:pt x="334" y="100"/>
                    <a:pt x="234" y="200"/>
                  </a:cubicBezTo>
                  <a:cubicBezTo>
                    <a:pt x="101" y="367"/>
                    <a:pt x="1" y="567"/>
                    <a:pt x="1" y="801"/>
                  </a:cubicBezTo>
                  <a:cubicBezTo>
                    <a:pt x="1" y="734"/>
                    <a:pt x="34" y="701"/>
                    <a:pt x="101" y="701"/>
                  </a:cubicBezTo>
                  <a:cubicBezTo>
                    <a:pt x="234" y="667"/>
                    <a:pt x="401" y="667"/>
                    <a:pt x="534" y="667"/>
                  </a:cubicBezTo>
                  <a:cubicBezTo>
                    <a:pt x="534" y="467"/>
                    <a:pt x="534" y="234"/>
                    <a:pt x="601" y="34"/>
                  </a:cubicBezTo>
                  <a:cubicBezTo>
                    <a:pt x="601" y="34"/>
                    <a:pt x="601" y="0"/>
                    <a:pt x="601"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0"/>
            <p:cNvSpPr/>
            <p:nvPr/>
          </p:nvSpPr>
          <p:spPr>
            <a:xfrm>
              <a:off x="4955040" y="2194347"/>
              <a:ext cx="26931" cy="25690"/>
            </a:xfrm>
            <a:custGeom>
              <a:avLst/>
              <a:gdLst/>
              <a:ahLst/>
              <a:cxnLst/>
              <a:rect l="l" t="t" r="r" b="b"/>
              <a:pathLst>
                <a:path w="1802" h="1719" extrusionOk="0">
                  <a:moveTo>
                    <a:pt x="801" y="1"/>
                  </a:moveTo>
                  <a:cubicBezTo>
                    <a:pt x="834" y="34"/>
                    <a:pt x="834" y="68"/>
                    <a:pt x="834" y="101"/>
                  </a:cubicBezTo>
                  <a:cubicBezTo>
                    <a:pt x="834" y="301"/>
                    <a:pt x="834" y="501"/>
                    <a:pt x="834" y="701"/>
                  </a:cubicBezTo>
                  <a:lnTo>
                    <a:pt x="1201" y="701"/>
                  </a:lnTo>
                  <a:cubicBezTo>
                    <a:pt x="1335" y="735"/>
                    <a:pt x="1335" y="935"/>
                    <a:pt x="1201" y="935"/>
                  </a:cubicBezTo>
                  <a:lnTo>
                    <a:pt x="868" y="935"/>
                  </a:lnTo>
                  <a:cubicBezTo>
                    <a:pt x="868" y="1068"/>
                    <a:pt x="868" y="1168"/>
                    <a:pt x="901" y="1302"/>
                  </a:cubicBezTo>
                  <a:cubicBezTo>
                    <a:pt x="901" y="1362"/>
                    <a:pt x="841" y="1410"/>
                    <a:pt x="786" y="1410"/>
                  </a:cubicBezTo>
                  <a:cubicBezTo>
                    <a:pt x="749" y="1410"/>
                    <a:pt x="714" y="1388"/>
                    <a:pt x="701" y="1335"/>
                  </a:cubicBezTo>
                  <a:cubicBezTo>
                    <a:pt x="668" y="1202"/>
                    <a:pt x="634" y="1068"/>
                    <a:pt x="601" y="935"/>
                  </a:cubicBezTo>
                  <a:lnTo>
                    <a:pt x="134" y="935"/>
                  </a:lnTo>
                  <a:cubicBezTo>
                    <a:pt x="67" y="901"/>
                    <a:pt x="34" y="868"/>
                    <a:pt x="34" y="835"/>
                  </a:cubicBezTo>
                  <a:lnTo>
                    <a:pt x="34" y="835"/>
                  </a:lnTo>
                  <a:cubicBezTo>
                    <a:pt x="0" y="1068"/>
                    <a:pt x="67" y="1302"/>
                    <a:pt x="234" y="1469"/>
                  </a:cubicBezTo>
                  <a:cubicBezTo>
                    <a:pt x="401" y="1635"/>
                    <a:pt x="643" y="1719"/>
                    <a:pt x="880" y="1719"/>
                  </a:cubicBezTo>
                  <a:cubicBezTo>
                    <a:pt x="1118" y="1719"/>
                    <a:pt x="1351" y="1635"/>
                    <a:pt x="1501" y="1469"/>
                  </a:cubicBezTo>
                  <a:cubicBezTo>
                    <a:pt x="1802" y="1102"/>
                    <a:pt x="1668" y="535"/>
                    <a:pt x="1335" y="268"/>
                  </a:cubicBezTo>
                  <a:cubicBezTo>
                    <a:pt x="1268" y="201"/>
                    <a:pt x="1268" y="134"/>
                    <a:pt x="1301" y="68"/>
                  </a:cubicBezTo>
                  <a:cubicBezTo>
                    <a:pt x="1135" y="34"/>
                    <a:pt x="968" y="1"/>
                    <a:pt x="801"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0"/>
            <p:cNvSpPr/>
            <p:nvPr/>
          </p:nvSpPr>
          <p:spPr>
            <a:xfrm>
              <a:off x="5006885" y="2149482"/>
              <a:ext cx="23942" cy="20968"/>
            </a:xfrm>
            <a:custGeom>
              <a:avLst/>
              <a:gdLst/>
              <a:ahLst/>
              <a:cxnLst/>
              <a:rect l="l" t="t" r="r" b="b"/>
              <a:pathLst>
                <a:path w="1602" h="1403" extrusionOk="0">
                  <a:moveTo>
                    <a:pt x="734" y="1"/>
                  </a:moveTo>
                  <a:cubicBezTo>
                    <a:pt x="601" y="34"/>
                    <a:pt x="468" y="101"/>
                    <a:pt x="367" y="201"/>
                  </a:cubicBezTo>
                  <a:cubicBezTo>
                    <a:pt x="1" y="501"/>
                    <a:pt x="101" y="1001"/>
                    <a:pt x="468" y="1268"/>
                  </a:cubicBezTo>
                  <a:cubicBezTo>
                    <a:pt x="595" y="1357"/>
                    <a:pt x="741" y="1403"/>
                    <a:pt x="885" y="1403"/>
                  </a:cubicBezTo>
                  <a:cubicBezTo>
                    <a:pt x="1118" y="1403"/>
                    <a:pt x="1344" y="1283"/>
                    <a:pt x="1468" y="1035"/>
                  </a:cubicBezTo>
                  <a:cubicBezTo>
                    <a:pt x="1602" y="768"/>
                    <a:pt x="1602" y="434"/>
                    <a:pt x="1468" y="167"/>
                  </a:cubicBezTo>
                  <a:cubicBezTo>
                    <a:pt x="1435" y="167"/>
                    <a:pt x="1402" y="167"/>
                    <a:pt x="1368" y="134"/>
                  </a:cubicBezTo>
                  <a:cubicBezTo>
                    <a:pt x="1268" y="67"/>
                    <a:pt x="1135" y="1"/>
                    <a:pt x="1001" y="1"/>
                  </a:cubicBezTo>
                  <a:cubicBezTo>
                    <a:pt x="1001" y="201"/>
                    <a:pt x="1001" y="368"/>
                    <a:pt x="968" y="568"/>
                  </a:cubicBezTo>
                  <a:lnTo>
                    <a:pt x="1402" y="568"/>
                  </a:lnTo>
                  <a:cubicBezTo>
                    <a:pt x="1468" y="568"/>
                    <a:pt x="1502" y="634"/>
                    <a:pt x="1502" y="701"/>
                  </a:cubicBezTo>
                  <a:cubicBezTo>
                    <a:pt x="1502" y="735"/>
                    <a:pt x="1468" y="801"/>
                    <a:pt x="1402" y="801"/>
                  </a:cubicBezTo>
                  <a:lnTo>
                    <a:pt x="968" y="801"/>
                  </a:lnTo>
                  <a:cubicBezTo>
                    <a:pt x="968" y="835"/>
                    <a:pt x="968" y="901"/>
                    <a:pt x="968" y="935"/>
                  </a:cubicBezTo>
                  <a:cubicBezTo>
                    <a:pt x="968" y="1001"/>
                    <a:pt x="918" y="1035"/>
                    <a:pt x="868" y="1035"/>
                  </a:cubicBezTo>
                  <a:cubicBezTo>
                    <a:pt x="818" y="1035"/>
                    <a:pt x="768" y="1001"/>
                    <a:pt x="768" y="935"/>
                  </a:cubicBezTo>
                  <a:cubicBezTo>
                    <a:pt x="768" y="901"/>
                    <a:pt x="768" y="835"/>
                    <a:pt x="768" y="801"/>
                  </a:cubicBezTo>
                  <a:lnTo>
                    <a:pt x="267" y="801"/>
                  </a:lnTo>
                  <a:cubicBezTo>
                    <a:pt x="134" y="768"/>
                    <a:pt x="134" y="601"/>
                    <a:pt x="267" y="601"/>
                  </a:cubicBezTo>
                  <a:cubicBezTo>
                    <a:pt x="434" y="601"/>
                    <a:pt x="601" y="568"/>
                    <a:pt x="768" y="568"/>
                  </a:cubicBezTo>
                  <a:cubicBezTo>
                    <a:pt x="734" y="401"/>
                    <a:pt x="734" y="201"/>
                    <a:pt x="73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0"/>
            <p:cNvSpPr/>
            <p:nvPr/>
          </p:nvSpPr>
          <p:spPr>
            <a:xfrm>
              <a:off x="4908681" y="2070498"/>
              <a:ext cx="24883" cy="20669"/>
            </a:xfrm>
            <a:custGeom>
              <a:avLst/>
              <a:gdLst/>
              <a:ahLst/>
              <a:cxnLst/>
              <a:rect l="l" t="t" r="r" b="b"/>
              <a:pathLst>
                <a:path w="1665" h="1383" extrusionOk="0">
                  <a:moveTo>
                    <a:pt x="913" y="111"/>
                  </a:moveTo>
                  <a:cubicBezTo>
                    <a:pt x="948" y="111"/>
                    <a:pt x="985" y="136"/>
                    <a:pt x="1001" y="182"/>
                  </a:cubicBezTo>
                  <a:cubicBezTo>
                    <a:pt x="1034" y="282"/>
                    <a:pt x="1068" y="416"/>
                    <a:pt x="1101" y="549"/>
                  </a:cubicBezTo>
                  <a:cubicBezTo>
                    <a:pt x="1201" y="516"/>
                    <a:pt x="1301" y="482"/>
                    <a:pt x="1401" y="482"/>
                  </a:cubicBezTo>
                  <a:cubicBezTo>
                    <a:pt x="1535" y="482"/>
                    <a:pt x="1535" y="616"/>
                    <a:pt x="1435" y="649"/>
                  </a:cubicBezTo>
                  <a:cubicBezTo>
                    <a:pt x="1334" y="682"/>
                    <a:pt x="1234" y="716"/>
                    <a:pt x="1101" y="749"/>
                  </a:cubicBezTo>
                  <a:cubicBezTo>
                    <a:pt x="1101" y="849"/>
                    <a:pt x="1134" y="949"/>
                    <a:pt x="1134" y="1049"/>
                  </a:cubicBezTo>
                  <a:cubicBezTo>
                    <a:pt x="1134" y="1086"/>
                    <a:pt x="1094" y="1112"/>
                    <a:pt x="1052" y="1112"/>
                  </a:cubicBezTo>
                  <a:cubicBezTo>
                    <a:pt x="1018" y="1112"/>
                    <a:pt x="983" y="1094"/>
                    <a:pt x="968" y="1049"/>
                  </a:cubicBezTo>
                  <a:cubicBezTo>
                    <a:pt x="934" y="983"/>
                    <a:pt x="934" y="883"/>
                    <a:pt x="901" y="782"/>
                  </a:cubicBezTo>
                  <a:cubicBezTo>
                    <a:pt x="801" y="816"/>
                    <a:pt x="701" y="816"/>
                    <a:pt x="567" y="849"/>
                  </a:cubicBezTo>
                  <a:cubicBezTo>
                    <a:pt x="501" y="849"/>
                    <a:pt x="467" y="716"/>
                    <a:pt x="534" y="716"/>
                  </a:cubicBezTo>
                  <a:cubicBezTo>
                    <a:pt x="667" y="682"/>
                    <a:pt x="767" y="649"/>
                    <a:pt x="867" y="616"/>
                  </a:cubicBezTo>
                  <a:cubicBezTo>
                    <a:pt x="834" y="482"/>
                    <a:pt x="834" y="315"/>
                    <a:pt x="834" y="215"/>
                  </a:cubicBezTo>
                  <a:cubicBezTo>
                    <a:pt x="834" y="144"/>
                    <a:pt x="872" y="111"/>
                    <a:pt x="913" y="111"/>
                  </a:cubicBezTo>
                  <a:close/>
                  <a:moveTo>
                    <a:pt x="863" y="1"/>
                  </a:moveTo>
                  <a:cubicBezTo>
                    <a:pt x="820" y="1"/>
                    <a:pt x="777" y="5"/>
                    <a:pt x="734" y="15"/>
                  </a:cubicBezTo>
                  <a:lnTo>
                    <a:pt x="634" y="15"/>
                  </a:lnTo>
                  <a:cubicBezTo>
                    <a:pt x="100" y="416"/>
                    <a:pt x="0" y="1350"/>
                    <a:pt x="867" y="1383"/>
                  </a:cubicBezTo>
                  <a:cubicBezTo>
                    <a:pt x="1201" y="1383"/>
                    <a:pt x="1601" y="1183"/>
                    <a:pt x="1635" y="816"/>
                  </a:cubicBezTo>
                  <a:cubicBezTo>
                    <a:pt x="1665" y="395"/>
                    <a:pt x="1261" y="1"/>
                    <a:pt x="863"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0"/>
            <p:cNvSpPr/>
            <p:nvPr/>
          </p:nvSpPr>
          <p:spPr>
            <a:xfrm>
              <a:off x="4865311" y="2117141"/>
              <a:ext cx="28440" cy="22657"/>
            </a:xfrm>
            <a:custGeom>
              <a:avLst/>
              <a:gdLst/>
              <a:ahLst/>
              <a:cxnLst/>
              <a:rect l="l" t="t" r="r" b="b"/>
              <a:pathLst>
                <a:path w="1903" h="1516" extrusionOk="0">
                  <a:moveTo>
                    <a:pt x="958" y="133"/>
                  </a:moveTo>
                  <a:cubicBezTo>
                    <a:pt x="994" y="133"/>
                    <a:pt x="1034" y="160"/>
                    <a:pt x="1034" y="197"/>
                  </a:cubicBezTo>
                  <a:cubicBezTo>
                    <a:pt x="1034" y="330"/>
                    <a:pt x="1001" y="463"/>
                    <a:pt x="1001" y="597"/>
                  </a:cubicBezTo>
                  <a:lnTo>
                    <a:pt x="1068" y="597"/>
                  </a:lnTo>
                  <a:cubicBezTo>
                    <a:pt x="1201" y="597"/>
                    <a:pt x="1201" y="764"/>
                    <a:pt x="1068" y="797"/>
                  </a:cubicBezTo>
                  <a:lnTo>
                    <a:pt x="1034" y="797"/>
                  </a:lnTo>
                  <a:cubicBezTo>
                    <a:pt x="1034" y="930"/>
                    <a:pt x="1034" y="1031"/>
                    <a:pt x="1101" y="1164"/>
                  </a:cubicBezTo>
                  <a:cubicBezTo>
                    <a:pt x="1101" y="1205"/>
                    <a:pt x="1063" y="1234"/>
                    <a:pt x="1026" y="1234"/>
                  </a:cubicBezTo>
                  <a:cubicBezTo>
                    <a:pt x="1003" y="1234"/>
                    <a:pt x="980" y="1223"/>
                    <a:pt x="967" y="1197"/>
                  </a:cubicBezTo>
                  <a:cubicBezTo>
                    <a:pt x="934" y="1064"/>
                    <a:pt x="901" y="930"/>
                    <a:pt x="867" y="797"/>
                  </a:cubicBezTo>
                  <a:cubicBezTo>
                    <a:pt x="734" y="797"/>
                    <a:pt x="601" y="797"/>
                    <a:pt x="434" y="764"/>
                  </a:cubicBezTo>
                  <a:cubicBezTo>
                    <a:pt x="367" y="730"/>
                    <a:pt x="367" y="630"/>
                    <a:pt x="434" y="597"/>
                  </a:cubicBezTo>
                  <a:cubicBezTo>
                    <a:pt x="601" y="597"/>
                    <a:pt x="701" y="564"/>
                    <a:pt x="834" y="564"/>
                  </a:cubicBezTo>
                  <a:cubicBezTo>
                    <a:pt x="834" y="430"/>
                    <a:pt x="834" y="330"/>
                    <a:pt x="901" y="197"/>
                  </a:cubicBezTo>
                  <a:cubicBezTo>
                    <a:pt x="901" y="151"/>
                    <a:pt x="928" y="133"/>
                    <a:pt x="958" y="133"/>
                  </a:cubicBezTo>
                  <a:close/>
                  <a:moveTo>
                    <a:pt x="1006" y="1"/>
                  </a:moveTo>
                  <a:cubicBezTo>
                    <a:pt x="755" y="1"/>
                    <a:pt x="499" y="110"/>
                    <a:pt x="334" y="297"/>
                  </a:cubicBezTo>
                  <a:cubicBezTo>
                    <a:pt x="0" y="664"/>
                    <a:pt x="167" y="1131"/>
                    <a:pt x="534" y="1364"/>
                  </a:cubicBezTo>
                  <a:cubicBezTo>
                    <a:pt x="701" y="1470"/>
                    <a:pt x="858" y="1515"/>
                    <a:pt x="997" y="1515"/>
                  </a:cubicBezTo>
                  <a:cubicBezTo>
                    <a:pt x="1607" y="1515"/>
                    <a:pt x="1902" y="646"/>
                    <a:pt x="1468" y="130"/>
                  </a:cubicBezTo>
                  <a:lnTo>
                    <a:pt x="1434" y="130"/>
                  </a:lnTo>
                  <a:cubicBezTo>
                    <a:pt x="1308" y="41"/>
                    <a:pt x="1158" y="1"/>
                    <a:pt x="1006"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0"/>
            <p:cNvSpPr/>
            <p:nvPr/>
          </p:nvSpPr>
          <p:spPr>
            <a:xfrm>
              <a:off x="4566754" y="2269625"/>
              <a:ext cx="29860" cy="25571"/>
            </a:xfrm>
            <a:custGeom>
              <a:avLst/>
              <a:gdLst/>
              <a:ahLst/>
              <a:cxnLst/>
              <a:rect l="l" t="t" r="r" b="b"/>
              <a:pathLst>
                <a:path w="1998" h="1711" extrusionOk="0">
                  <a:moveTo>
                    <a:pt x="1293" y="238"/>
                  </a:moveTo>
                  <a:cubicBezTo>
                    <a:pt x="1368" y="238"/>
                    <a:pt x="1442" y="312"/>
                    <a:pt x="1397" y="401"/>
                  </a:cubicBezTo>
                  <a:cubicBezTo>
                    <a:pt x="1330" y="534"/>
                    <a:pt x="1264" y="668"/>
                    <a:pt x="1164" y="801"/>
                  </a:cubicBezTo>
                  <a:cubicBezTo>
                    <a:pt x="1264" y="835"/>
                    <a:pt x="1297" y="868"/>
                    <a:pt x="1364" y="901"/>
                  </a:cubicBezTo>
                  <a:cubicBezTo>
                    <a:pt x="1453" y="961"/>
                    <a:pt x="1410" y="1073"/>
                    <a:pt x="1328" y="1073"/>
                  </a:cubicBezTo>
                  <a:cubicBezTo>
                    <a:pt x="1318" y="1073"/>
                    <a:pt x="1308" y="1072"/>
                    <a:pt x="1297" y="1068"/>
                  </a:cubicBezTo>
                  <a:cubicBezTo>
                    <a:pt x="1230" y="1068"/>
                    <a:pt x="1130" y="1035"/>
                    <a:pt x="1064" y="1001"/>
                  </a:cubicBezTo>
                  <a:cubicBezTo>
                    <a:pt x="997" y="1135"/>
                    <a:pt x="897" y="1235"/>
                    <a:pt x="830" y="1335"/>
                  </a:cubicBezTo>
                  <a:cubicBezTo>
                    <a:pt x="811" y="1355"/>
                    <a:pt x="791" y="1363"/>
                    <a:pt x="773" y="1363"/>
                  </a:cubicBezTo>
                  <a:cubicBezTo>
                    <a:pt x="730" y="1363"/>
                    <a:pt x="697" y="1316"/>
                    <a:pt x="697" y="1268"/>
                  </a:cubicBezTo>
                  <a:cubicBezTo>
                    <a:pt x="763" y="1168"/>
                    <a:pt x="797" y="1035"/>
                    <a:pt x="863" y="901"/>
                  </a:cubicBezTo>
                  <a:cubicBezTo>
                    <a:pt x="763" y="868"/>
                    <a:pt x="663" y="801"/>
                    <a:pt x="563" y="735"/>
                  </a:cubicBezTo>
                  <a:cubicBezTo>
                    <a:pt x="474" y="705"/>
                    <a:pt x="517" y="596"/>
                    <a:pt x="575" y="596"/>
                  </a:cubicBezTo>
                  <a:cubicBezTo>
                    <a:pt x="582" y="596"/>
                    <a:pt x="589" y="598"/>
                    <a:pt x="597" y="601"/>
                  </a:cubicBezTo>
                  <a:cubicBezTo>
                    <a:pt x="730" y="635"/>
                    <a:pt x="830" y="668"/>
                    <a:pt x="964" y="701"/>
                  </a:cubicBezTo>
                  <a:cubicBezTo>
                    <a:pt x="1030" y="568"/>
                    <a:pt x="1097" y="434"/>
                    <a:pt x="1197" y="301"/>
                  </a:cubicBezTo>
                  <a:cubicBezTo>
                    <a:pt x="1219" y="256"/>
                    <a:pt x="1256" y="238"/>
                    <a:pt x="1293" y="238"/>
                  </a:cubicBezTo>
                  <a:close/>
                  <a:moveTo>
                    <a:pt x="964" y="1"/>
                  </a:moveTo>
                  <a:cubicBezTo>
                    <a:pt x="930" y="1"/>
                    <a:pt x="897" y="34"/>
                    <a:pt x="863" y="34"/>
                  </a:cubicBezTo>
                  <a:cubicBezTo>
                    <a:pt x="1" y="322"/>
                    <a:pt x="87" y="1710"/>
                    <a:pt x="1033" y="1710"/>
                  </a:cubicBezTo>
                  <a:cubicBezTo>
                    <a:pt x="1075" y="1710"/>
                    <a:pt x="1118" y="1708"/>
                    <a:pt x="1164" y="1702"/>
                  </a:cubicBezTo>
                  <a:cubicBezTo>
                    <a:pt x="1597" y="1635"/>
                    <a:pt x="1998" y="1302"/>
                    <a:pt x="1898" y="801"/>
                  </a:cubicBezTo>
                  <a:cubicBezTo>
                    <a:pt x="1831" y="368"/>
                    <a:pt x="1397" y="34"/>
                    <a:pt x="9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0"/>
            <p:cNvSpPr/>
            <p:nvPr/>
          </p:nvSpPr>
          <p:spPr>
            <a:xfrm>
              <a:off x="4573674" y="2414203"/>
              <a:ext cx="14960" cy="15528"/>
            </a:xfrm>
            <a:custGeom>
              <a:avLst/>
              <a:gdLst/>
              <a:ahLst/>
              <a:cxnLst/>
              <a:rect l="l" t="t" r="r" b="b"/>
              <a:pathLst>
                <a:path w="1001" h="1039" extrusionOk="0">
                  <a:moveTo>
                    <a:pt x="1001" y="868"/>
                  </a:moveTo>
                  <a:lnTo>
                    <a:pt x="1001" y="868"/>
                  </a:lnTo>
                  <a:cubicBezTo>
                    <a:pt x="995" y="876"/>
                    <a:pt x="989" y="885"/>
                    <a:pt x="983" y="893"/>
                  </a:cubicBezTo>
                  <a:lnTo>
                    <a:pt x="983" y="893"/>
                  </a:lnTo>
                  <a:cubicBezTo>
                    <a:pt x="994" y="891"/>
                    <a:pt x="1001" y="883"/>
                    <a:pt x="1001" y="868"/>
                  </a:cubicBezTo>
                  <a:close/>
                  <a:moveTo>
                    <a:pt x="334" y="0"/>
                  </a:moveTo>
                  <a:cubicBezTo>
                    <a:pt x="134" y="134"/>
                    <a:pt x="0" y="334"/>
                    <a:pt x="34" y="567"/>
                  </a:cubicBezTo>
                  <a:cubicBezTo>
                    <a:pt x="95" y="873"/>
                    <a:pt x="380" y="1039"/>
                    <a:pt x="658" y="1039"/>
                  </a:cubicBezTo>
                  <a:cubicBezTo>
                    <a:pt x="683" y="1039"/>
                    <a:pt x="709" y="1037"/>
                    <a:pt x="734" y="1034"/>
                  </a:cubicBezTo>
                  <a:cubicBezTo>
                    <a:pt x="825" y="1004"/>
                    <a:pt x="917" y="974"/>
                    <a:pt x="983" y="893"/>
                  </a:cubicBezTo>
                  <a:lnTo>
                    <a:pt x="983" y="893"/>
                  </a:lnTo>
                  <a:cubicBezTo>
                    <a:pt x="982" y="893"/>
                    <a:pt x="981" y="893"/>
                    <a:pt x="980" y="893"/>
                  </a:cubicBezTo>
                  <a:cubicBezTo>
                    <a:pt x="968" y="893"/>
                    <a:pt x="951" y="884"/>
                    <a:pt x="934" y="868"/>
                  </a:cubicBezTo>
                  <a:cubicBezTo>
                    <a:pt x="801" y="834"/>
                    <a:pt x="701" y="768"/>
                    <a:pt x="567" y="701"/>
                  </a:cubicBezTo>
                  <a:cubicBezTo>
                    <a:pt x="534" y="734"/>
                    <a:pt x="534" y="768"/>
                    <a:pt x="501" y="801"/>
                  </a:cubicBezTo>
                  <a:cubicBezTo>
                    <a:pt x="487" y="843"/>
                    <a:pt x="455" y="861"/>
                    <a:pt x="426" y="861"/>
                  </a:cubicBezTo>
                  <a:cubicBezTo>
                    <a:pt x="385" y="861"/>
                    <a:pt x="348" y="826"/>
                    <a:pt x="367" y="768"/>
                  </a:cubicBezTo>
                  <a:cubicBezTo>
                    <a:pt x="367" y="701"/>
                    <a:pt x="400" y="634"/>
                    <a:pt x="400" y="567"/>
                  </a:cubicBezTo>
                  <a:cubicBezTo>
                    <a:pt x="334" y="534"/>
                    <a:pt x="234" y="467"/>
                    <a:pt x="167" y="434"/>
                  </a:cubicBezTo>
                  <a:cubicBezTo>
                    <a:pt x="107" y="374"/>
                    <a:pt x="154" y="262"/>
                    <a:pt x="236" y="262"/>
                  </a:cubicBezTo>
                  <a:cubicBezTo>
                    <a:pt x="246" y="262"/>
                    <a:pt x="256" y="264"/>
                    <a:pt x="267" y="267"/>
                  </a:cubicBezTo>
                  <a:cubicBezTo>
                    <a:pt x="300" y="334"/>
                    <a:pt x="400" y="367"/>
                    <a:pt x="467" y="401"/>
                  </a:cubicBezTo>
                  <a:cubicBezTo>
                    <a:pt x="501" y="267"/>
                    <a:pt x="534" y="167"/>
                    <a:pt x="567" y="67"/>
                  </a:cubicBezTo>
                  <a:lnTo>
                    <a:pt x="567" y="67"/>
                  </a:lnTo>
                  <a:cubicBezTo>
                    <a:pt x="549" y="76"/>
                    <a:pt x="529" y="80"/>
                    <a:pt x="508" y="80"/>
                  </a:cubicBezTo>
                  <a:cubicBezTo>
                    <a:pt x="449" y="80"/>
                    <a:pt x="383" y="49"/>
                    <a:pt x="33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0"/>
            <p:cNvSpPr/>
            <p:nvPr/>
          </p:nvSpPr>
          <p:spPr>
            <a:xfrm>
              <a:off x="4583134" y="2411946"/>
              <a:ext cx="8997" cy="14228"/>
            </a:xfrm>
            <a:custGeom>
              <a:avLst/>
              <a:gdLst/>
              <a:ahLst/>
              <a:cxnLst/>
              <a:rect l="l" t="t" r="r" b="b"/>
              <a:pathLst>
                <a:path w="602" h="952" extrusionOk="0">
                  <a:moveTo>
                    <a:pt x="163" y="1"/>
                  </a:moveTo>
                  <a:cubicBezTo>
                    <a:pt x="141" y="1"/>
                    <a:pt x="121" y="6"/>
                    <a:pt x="101" y="18"/>
                  </a:cubicBezTo>
                  <a:cubicBezTo>
                    <a:pt x="134" y="51"/>
                    <a:pt x="168" y="85"/>
                    <a:pt x="168" y="118"/>
                  </a:cubicBezTo>
                  <a:cubicBezTo>
                    <a:pt x="134" y="318"/>
                    <a:pt x="68" y="485"/>
                    <a:pt x="1" y="652"/>
                  </a:cubicBezTo>
                  <a:cubicBezTo>
                    <a:pt x="20" y="632"/>
                    <a:pt x="51" y="613"/>
                    <a:pt x="79" y="613"/>
                  </a:cubicBezTo>
                  <a:cubicBezTo>
                    <a:pt x="100" y="613"/>
                    <a:pt x="120" y="624"/>
                    <a:pt x="134" y="652"/>
                  </a:cubicBezTo>
                  <a:cubicBezTo>
                    <a:pt x="234" y="718"/>
                    <a:pt x="335" y="785"/>
                    <a:pt x="401" y="852"/>
                  </a:cubicBezTo>
                  <a:cubicBezTo>
                    <a:pt x="435" y="885"/>
                    <a:pt x="468" y="919"/>
                    <a:pt x="468" y="952"/>
                  </a:cubicBezTo>
                  <a:cubicBezTo>
                    <a:pt x="535" y="785"/>
                    <a:pt x="601" y="618"/>
                    <a:pt x="568" y="452"/>
                  </a:cubicBezTo>
                  <a:cubicBezTo>
                    <a:pt x="539" y="304"/>
                    <a:pt x="327" y="1"/>
                    <a:pt x="163"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0"/>
            <p:cNvSpPr/>
            <p:nvPr/>
          </p:nvSpPr>
          <p:spPr>
            <a:xfrm>
              <a:off x="4569175" y="2538994"/>
              <a:ext cx="19787" cy="22417"/>
            </a:xfrm>
            <a:custGeom>
              <a:avLst/>
              <a:gdLst/>
              <a:ahLst/>
              <a:cxnLst/>
              <a:rect l="l" t="t" r="r" b="b"/>
              <a:pathLst>
                <a:path w="1324" h="1500" extrusionOk="0">
                  <a:moveTo>
                    <a:pt x="933" y="1"/>
                  </a:moveTo>
                  <a:cubicBezTo>
                    <a:pt x="875" y="1"/>
                    <a:pt x="809" y="27"/>
                    <a:pt x="735" y="90"/>
                  </a:cubicBezTo>
                  <a:cubicBezTo>
                    <a:pt x="676" y="129"/>
                    <a:pt x="618" y="145"/>
                    <a:pt x="566" y="145"/>
                  </a:cubicBezTo>
                  <a:cubicBezTo>
                    <a:pt x="529" y="145"/>
                    <a:pt x="496" y="137"/>
                    <a:pt x="468" y="123"/>
                  </a:cubicBezTo>
                  <a:cubicBezTo>
                    <a:pt x="301" y="223"/>
                    <a:pt x="201" y="323"/>
                    <a:pt x="134" y="457"/>
                  </a:cubicBezTo>
                  <a:cubicBezTo>
                    <a:pt x="201" y="490"/>
                    <a:pt x="301" y="523"/>
                    <a:pt x="401" y="557"/>
                  </a:cubicBezTo>
                  <a:cubicBezTo>
                    <a:pt x="468" y="457"/>
                    <a:pt x="501" y="323"/>
                    <a:pt x="568" y="223"/>
                  </a:cubicBezTo>
                  <a:cubicBezTo>
                    <a:pt x="591" y="188"/>
                    <a:pt x="627" y="174"/>
                    <a:pt x="662" y="174"/>
                  </a:cubicBezTo>
                  <a:cubicBezTo>
                    <a:pt x="727" y="174"/>
                    <a:pt x="790" y="225"/>
                    <a:pt x="768" y="290"/>
                  </a:cubicBezTo>
                  <a:cubicBezTo>
                    <a:pt x="701" y="423"/>
                    <a:pt x="668" y="523"/>
                    <a:pt x="635" y="657"/>
                  </a:cubicBezTo>
                  <a:cubicBezTo>
                    <a:pt x="701" y="657"/>
                    <a:pt x="802" y="690"/>
                    <a:pt x="868" y="757"/>
                  </a:cubicBezTo>
                  <a:cubicBezTo>
                    <a:pt x="902" y="824"/>
                    <a:pt x="902" y="890"/>
                    <a:pt x="835" y="924"/>
                  </a:cubicBezTo>
                  <a:cubicBezTo>
                    <a:pt x="819" y="940"/>
                    <a:pt x="797" y="946"/>
                    <a:pt x="772" y="946"/>
                  </a:cubicBezTo>
                  <a:cubicBezTo>
                    <a:pt x="694" y="946"/>
                    <a:pt x="585" y="882"/>
                    <a:pt x="535" y="857"/>
                  </a:cubicBezTo>
                  <a:cubicBezTo>
                    <a:pt x="468" y="957"/>
                    <a:pt x="401" y="1057"/>
                    <a:pt x="368" y="1157"/>
                  </a:cubicBezTo>
                  <a:cubicBezTo>
                    <a:pt x="356" y="1192"/>
                    <a:pt x="328" y="1207"/>
                    <a:pt x="299" y="1207"/>
                  </a:cubicBezTo>
                  <a:cubicBezTo>
                    <a:pt x="243" y="1207"/>
                    <a:pt x="179" y="1156"/>
                    <a:pt x="201" y="1090"/>
                  </a:cubicBezTo>
                  <a:cubicBezTo>
                    <a:pt x="268" y="990"/>
                    <a:pt x="301" y="857"/>
                    <a:pt x="335" y="724"/>
                  </a:cubicBezTo>
                  <a:cubicBezTo>
                    <a:pt x="234" y="690"/>
                    <a:pt x="134" y="623"/>
                    <a:pt x="68" y="590"/>
                  </a:cubicBezTo>
                  <a:cubicBezTo>
                    <a:pt x="34" y="657"/>
                    <a:pt x="1" y="724"/>
                    <a:pt x="1" y="824"/>
                  </a:cubicBezTo>
                  <a:cubicBezTo>
                    <a:pt x="1" y="1157"/>
                    <a:pt x="234" y="1424"/>
                    <a:pt x="568" y="1491"/>
                  </a:cubicBezTo>
                  <a:cubicBezTo>
                    <a:pt x="603" y="1497"/>
                    <a:pt x="636" y="1499"/>
                    <a:pt x="668" y="1499"/>
                  </a:cubicBezTo>
                  <a:cubicBezTo>
                    <a:pt x="1008" y="1499"/>
                    <a:pt x="1208" y="1192"/>
                    <a:pt x="1269" y="857"/>
                  </a:cubicBezTo>
                  <a:cubicBezTo>
                    <a:pt x="1324" y="635"/>
                    <a:pt x="1218" y="1"/>
                    <a:pt x="933"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0"/>
            <p:cNvSpPr/>
            <p:nvPr/>
          </p:nvSpPr>
          <p:spPr>
            <a:xfrm>
              <a:off x="4502386" y="2537828"/>
              <a:ext cx="24435" cy="24943"/>
            </a:xfrm>
            <a:custGeom>
              <a:avLst/>
              <a:gdLst/>
              <a:ahLst/>
              <a:cxnLst/>
              <a:rect l="l" t="t" r="r" b="b"/>
              <a:pathLst>
                <a:path w="1635" h="1669" extrusionOk="0">
                  <a:moveTo>
                    <a:pt x="823" y="361"/>
                  </a:moveTo>
                  <a:cubicBezTo>
                    <a:pt x="896" y="361"/>
                    <a:pt x="958" y="439"/>
                    <a:pt x="934" y="535"/>
                  </a:cubicBezTo>
                  <a:cubicBezTo>
                    <a:pt x="901" y="601"/>
                    <a:pt x="901" y="668"/>
                    <a:pt x="867" y="735"/>
                  </a:cubicBezTo>
                  <a:cubicBezTo>
                    <a:pt x="1001" y="802"/>
                    <a:pt x="1134" y="868"/>
                    <a:pt x="1268" y="968"/>
                  </a:cubicBezTo>
                  <a:cubicBezTo>
                    <a:pt x="1382" y="1026"/>
                    <a:pt x="1300" y="1182"/>
                    <a:pt x="1189" y="1182"/>
                  </a:cubicBezTo>
                  <a:cubicBezTo>
                    <a:pt x="1172" y="1182"/>
                    <a:pt x="1153" y="1178"/>
                    <a:pt x="1134" y="1168"/>
                  </a:cubicBezTo>
                  <a:cubicBezTo>
                    <a:pt x="1001" y="1102"/>
                    <a:pt x="901" y="1068"/>
                    <a:pt x="767" y="1002"/>
                  </a:cubicBezTo>
                  <a:cubicBezTo>
                    <a:pt x="701" y="1168"/>
                    <a:pt x="667" y="1302"/>
                    <a:pt x="667" y="1469"/>
                  </a:cubicBezTo>
                  <a:cubicBezTo>
                    <a:pt x="653" y="1527"/>
                    <a:pt x="600" y="1554"/>
                    <a:pt x="545" y="1554"/>
                  </a:cubicBezTo>
                  <a:cubicBezTo>
                    <a:pt x="474" y="1554"/>
                    <a:pt x="400" y="1510"/>
                    <a:pt x="400" y="1435"/>
                  </a:cubicBezTo>
                  <a:cubicBezTo>
                    <a:pt x="400" y="1269"/>
                    <a:pt x="434" y="1068"/>
                    <a:pt x="467" y="902"/>
                  </a:cubicBezTo>
                  <a:cubicBezTo>
                    <a:pt x="367" y="835"/>
                    <a:pt x="234" y="768"/>
                    <a:pt x="134" y="735"/>
                  </a:cubicBezTo>
                  <a:cubicBezTo>
                    <a:pt x="33" y="668"/>
                    <a:pt x="100" y="568"/>
                    <a:pt x="200" y="568"/>
                  </a:cubicBezTo>
                  <a:cubicBezTo>
                    <a:pt x="300" y="601"/>
                    <a:pt x="434" y="668"/>
                    <a:pt x="567" y="701"/>
                  </a:cubicBezTo>
                  <a:cubicBezTo>
                    <a:pt x="601" y="601"/>
                    <a:pt x="667" y="501"/>
                    <a:pt x="734" y="401"/>
                  </a:cubicBezTo>
                  <a:cubicBezTo>
                    <a:pt x="762" y="373"/>
                    <a:pt x="793" y="361"/>
                    <a:pt x="823" y="361"/>
                  </a:cubicBezTo>
                  <a:close/>
                  <a:moveTo>
                    <a:pt x="634" y="1"/>
                  </a:moveTo>
                  <a:cubicBezTo>
                    <a:pt x="267" y="201"/>
                    <a:pt x="0" y="501"/>
                    <a:pt x="33" y="968"/>
                  </a:cubicBezTo>
                  <a:cubicBezTo>
                    <a:pt x="33" y="1402"/>
                    <a:pt x="367" y="1669"/>
                    <a:pt x="801" y="1669"/>
                  </a:cubicBezTo>
                  <a:cubicBezTo>
                    <a:pt x="1234" y="1635"/>
                    <a:pt x="1635" y="1335"/>
                    <a:pt x="1635" y="902"/>
                  </a:cubicBezTo>
                  <a:cubicBezTo>
                    <a:pt x="1601" y="368"/>
                    <a:pt x="1134" y="1"/>
                    <a:pt x="63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0"/>
            <p:cNvSpPr/>
            <p:nvPr/>
          </p:nvSpPr>
          <p:spPr>
            <a:xfrm>
              <a:off x="4504374" y="2406715"/>
              <a:ext cx="19458" cy="20460"/>
            </a:xfrm>
            <a:custGeom>
              <a:avLst/>
              <a:gdLst/>
              <a:ahLst/>
              <a:cxnLst/>
              <a:rect l="l" t="t" r="r" b="b"/>
              <a:pathLst>
                <a:path w="1302" h="1369" extrusionOk="0">
                  <a:moveTo>
                    <a:pt x="468" y="1"/>
                  </a:moveTo>
                  <a:cubicBezTo>
                    <a:pt x="401" y="101"/>
                    <a:pt x="267" y="168"/>
                    <a:pt x="167" y="301"/>
                  </a:cubicBezTo>
                  <a:cubicBezTo>
                    <a:pt x="67" y="435"/>
                    <a:pt x="1" y="601"/>
                    <a:pt x="1" y="768"/>
                  </a:cubicBezTo>
                  <a:cubicBezTo>
                    <a:pt x="1" y="1135"/>
                    <a:pt x="234" y="1369"/>
                    <a:pt x="601" y="1369"/>
                  </a:cubicBezTo>
                  <a:cubicBezTo>
                    <a:pt x="968" y="1369"/>
                    <a:pt x="1301" y="1135"/>
                    <a:pt x="1301" y="768"/>
                  </a:cubicBezTo>
                  <a:cubicBezTo>
                    <a:pt x="1268" y="568"/>
                    <a:pt x="1201" y="401"/>
                    <a:pt x="1068" y="268"/>
                  </a:cubicBezTo>
                  <a:cubicBezTo>
                    <a:pt x="935" y="401"/>
                    <a:pt x="801" y="501"/>
                    <a:pt x="701" y="635"/>
                  </a:cubicBezTo>
                  <a:cubicBezTo>
                    <a:pt x="718" y="618"/>
                    <a:pt x="743" y="610"/>
                    <a:pt x="768" y="610"/>
                  </a:cubicBezTo>
                  <a:cubicBezTo>
                    <a:pt x="793" y="610"/>
                    <a:pt x="818" y="618"/>
                    <a:pt x="834" y="635"/>
                  </a:cubicBezTo>
                  <a:cubicBezTo>
                    <a:pt x="935" y="701"/>
                    <a:pt x="1001" y="768"/>
                    <a:pt x="1101" y="835"/>
                  </a:cubicBezTo>
                  <a:cubicBezTo>
                    <a:pt x="1223" y="896"/>
                    <a:pt x="1151" y="1039"/>
                    <a:pt x="1036" y="1039"/>
                  </a:cubicBezTo>
                  <a:cubicBezTo>
                    <a:pt x="1025" y="1039"/>
                    <a:pt x="1013" y="1038"/>
                    <a:pt x="1001" y="1035"/>
                  </a:cubicBezTo>
                  <a:cubicBezTo>
                    <a:pt x="868" y="968"/>
                    <a:pt x="734" y="902"/>
                    <a:pt x="601" y="802"/>
                  </a:cubicBezTo>
                  <a:cubicBezTo>
                    <a:pt x="534" y="935"/>
                    <a:pt x="468" y="1035"/>
                    <a:pt x="468" y="1202"/>
                  </a:cubicBezTo>
                  <a:cubicBezTo>
                    <a:pt x="454" y="1216"/>
                    <a:pt x="434" y="1224"/>
                    <a:pt x="416" y="1224"/>
                  </a:cubicBezTo>
                  <a:cubicBezTo>
                    <a:pt x="390" y="1224"/>
                    <a:pt x="367" y="1208"/>
                    <a:pt x="367" y="1168"/>
                  </a:cubicBezTo>
                  <a:cubicBezTo>
                    <a:pt x="367" y="1035"/>
                    <a:pt x="401" y="868"/>
                    <a:pt x="468" y="735"/>
                  </a:cubicBezTo>
                  <a:cubicBezTo>
                    <a:pt x="367" y="668"/>
                    <a:pt x="301" y="601"/>
                    <a:pt x="234" y="568"/>
                  </a:cubicBezTo>
                  <a:cubicBezTo>
                    <a:pt x="145" y="509"/>
                    <a:pt x="215" y="396"/>
                    <a:pt x="278" y="396"/>
                  </a:cubicBezTo>
                  <a:cubicBezTo>
                    <a:pt x="286" y="396"/>
                    <a:pt x="294" y="398"/>
                    <a:pt x="301" y="401"/>
                  </a:cubicBezTo>
                  <a:cubicBezTo>
                    <a:pt x="401" y="468"/>
                    <a:pt x="468" y="501"/>
                    <a:pt x="534" y="535"/>
                  </a:cubicBezTo>
                  <a:cubicBezTo>
                    <a:pt x="634" y="368"/>
                    <a:pt x="768" y="234"/>
                    <a:pt x="935" y="168"/>
                  </a:cubicBezTo>
                  <a:cubicBezTo>
                    <a:pt x="801" y="68"/>
                    <a:pt x="668" y="34"/>
                    <a:pt x="534" y="34"/>
                  </a:cubicBezTo>
                  <a:cubicBezTo>
                    <a:pt x="501" y="34"/>
                    <a:pt x="501" y="34"/>
                    <a:pt x="46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0"/>
            <p:cNvSpPr/>
            <p:nvPr/>
          </p:nvSpPr>
          <p:spPr>
            <a:xfrm>
              <a:off x="4499382" y="2269207"/>
              <a:ext cx="27932" cy="24988"/>
            </a:xfrm>
            <a:custGeom>
              <a:avLst/>
              <a:gdLst/>
              <a:ahLst/>
              <a:cxnLst/>
              <a:rect l="l" t="t" r="r" b="b"/>
              <a:pathLst>
                <a:path w="1869" h="1672" extrusionOk="0">
                  <a:moveTo>
                    <a:pt x="1465" y="131"/>
                  </a:moveTo>
                  <a:cubicBezTo>
                    <a:pt x="1538" y="131"/>
                    <a:pt x="1588" y="251"/>
                    <a:pt x="1535" y="329"/>
                  </a:cubicBezTo>
                  <a:cubicBezTo>
                    <a:pt x="1435" y="462"/>
                    <a:pt x="1302" y="596"/>
                    <a:pt x="1202" y="729"/>
                  </a:cubicBezTo>
                  <a:cubicBezTo>
                    <a:pt x="1335" y="729"/>
                    <a:pt x="1469" y="763"/>
                    <a:pt x="1602" y="796"/>
                  </a:cubicBezTo>
                  <a:cubicBezTo>
                    <a:pt x="1736" y="796"/>
                    <a:pt x="1702" y="963"/>
                    <a:pt x="1602" y="963"/>
                  </a:cubicBezTo>
                  <a:cubicBezTo>
                    <a:pt x="1548" y="972"/>
                    <a:pt x="1497" y="976"/>
                    <a:pt x="1448" y="976"/>
                  </a:cubicBezTo>
                  <a:cubicBezTo>
                    <a:pt x="1313" y="976"/>
                    <a:pt x="1190" y="945"/>
                    <a:pt x="1068" y="896"/>
                  </a:cubicBezTo>
                  <a:cubicBezTo>
                    <a:pt x="968" y="1063"/>
                    <a:pt x="902" y="1230"/>
                    <a:pt x="835" y="1396"/>
                  </a:cubicBezTo>
                  <a:cubicBezTo>
                    <a:pt x="815" y="1416"/>
                    <a:pt x="793" y="1424"/>
                    <a:pt x="771" y="1424"/>
                  </a:cubicBezTo>
                  <a:cubicBezTo>
                    <a:pt x="718" y="1424"/>
                    <a:pt x="668" y="1377"/>
                    <a:pt x="668" y="1330"/>
                  </a:cubicBezTo>
                  <a:cubicBezTo>
                    <a:pt x="701" y="1163"/>
                    <a:pt x="768" y="996"/>
                    <a:pt x="835" y="829"/>
                  </a:cubicBezTo>
                  <a:cubicBezTo>
                    <a:pt x="735" y="763"/>
                    <a:pt x="601" y="729"/>
                    <a:pt x="501" y="663"/>
                  </a:cubicBezTo>
                  <a:cubicBezTo>
                    <a:pt x="412" y="633"/>
                    <a:pt x="455" y="524"/>
                    <a:pt x="537" y="524"/>
                  </a:cubicBezTo>
                  <a:cubicBezTo>
                    <a:pt x="547" y="524"/>
                    <a:pt x="557" y="525"/>
                    <a:pt x="568" y="529"/>
                  </a:cubicBezTo>
                  <a:cubicBezTo>
                    <a:pt x="701" y="596"/>
                    <a:pt x="802" y="629"/>
                    <a:pt x="935" y="663"/>
                  </a:cubicBezTo>
                  <a:cubicBezTo>
                    <a:pt x="1068" y="462"/>
                    <a:pt x="1235" y="262"/>
                    <a:pt x="1402" y="162"/>
                  </a:cubicBezTo>
                  <a:cubicBezTo>
                    <a:pt x="1424" y="140"/>
                    <a:pt x="1445" y="131"/>
                    <a:pt x="1465" y="131"/>
                  </a:cubicBezTo>
                  <a:close/>
                  <a:moveTo>
                    <a:pt x="1151" y="0"/>
                  </a:moveTo>
                  <a:cubicBezTo>
                    <a:pt x="1012" y="0"/>
                    <a:pt x="867" y="50"/>
                    <a:pt x="735" y="162"/>
                  </a:cubicBezTo>
                  <a:cubicBezTo>
                    <a:pt x="697" y="188"/>
                    <a:pt x="658" y="199"/>
                    <a:pt x="622" y="199"/>
                  </a:cubicBezTo>
                  <a:cubicBezTo>
                    <a:pt x="563" y="199"/>
                    <a:pt x="509" y="170"/>
                    <a:pt x="468" y="129"/>
                  </a:cubicBezTo>
                  <a:cubicBezTo>
                    <a:pt x="201" y="329"/>
                    <a:pt x="1" y="629"/>
                    <a:pt x="68" y="996"/>
                  </a:cubicBezTo>
                  <a:cubicBezTo>
                    <a:pt x="159" y="1362"/>
                    <a:pt x="557" y="1672"/>
                    <a:pt x="955" y="1672"/>
                  </a:cubicBezTo>
                  <a:cubicBezTo>
                    <a:pt x="993" y="1672"/>
                    <a:pt x="1031" y="1669"/>
                    <a:pt x="1068" y="1663"/>
                  </a:cubicBezTo>
                  <a:cubicBezTo>
                    <a:pt x="1535" y="1563"/>
                    <a:pt x="1869" y="1096"/>
                    <a:pt x="1802" y="629"/>
                  </a:cubicBezTo>
                  <a:cubicBezTo>
                    <a:pt x="1756" y="258"/>
                    <a:pt x="1468" y="0"/>
                    <a:pt x="1151"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0"/>
            <p:cNvSpPr/>
            <p:nvPr/>
          </p:nvSpPr>
          <p:spPr>
            <a:xfrm>
              <a:off x="4221211" y="2120070"/>
              <a:ext cx="31923" cy="26811"/>
            </a:xfrm>
            <a:custGeom>
              <a:avLst/>
              <a:gdLst/>
              <a:ahLst/>
              <a:cxnLst/>
              <a:rect l="l" t="t" r="r" b="b"/>
              <a:pathLst>
                <a:path w="2136" h="1794" extrusionOk="0">
                  <a:moveTo>
                    <a:pt x="1068" y="1"/>
                  </a:moveTo>
                  <a:cubicBezTo>
                    <a:pt x="1035" y="34"/>
                    <a:pt x="1001" y="67"/>
                    <a:pt x="935" y="67"/>
                  </a:cubicBezTo>
                  <a:cubicBezTo>
                    <a:pt x="301" y="67"/>
                    <a:pt x="1" y="801"/>
                    <a:pt x="334" y="1335"/>
                  </a:cubicBezTo>
                  <a:cubicBezTo>
                    <a:pt x="497" y="1620"/>
                    <a:pt x="798" y="1794"/>
                    <a:pt x="1106" y="1794"/>
                  </a:cubicBezTo>
                  <a:cubicBezTo>
                    <a:pt x="1301" y="1794"/>
                    <a:pt x="1500" y="1724"/>
                    <a:pt x="1669" y="1568"/>
                  </a:cubicBezTo>
                  <a:cubicBezTo>
                    <a:pt x="2035" y="1201"/>
                    <a:pt x="2136" y="601"/>
                    <a:pt x="1735" y="234"/>
                  </a:cubicBezTo>
                  <a:cubicBezTo>
                    <a:pt x="1635" y="134"/>
                    <a:pt x="1535" y="101"/>
                    <a:pt x="1402" y="34"/>
                  </a:cubicBezTo>
                  <a:cubicBezTo>
                    <a:pt x="1368" y="234"/>
                    <a:pt x="1302" y="434"/>
                    <a:pt x="1235" y="634"/>
                  </a:cubicBezTo>
                  <a:cubicBezTo>
                    <a:pt x="1335" y="701"/>
                    <a:pt x="1435" y="734"/>
                    <a:pt x="1502" y="801"/>
                  </a:cubicBezTo>
                  <a:cubicBezTo>
                    <a:pt x="1602" y="835"/>
                    <a:pt x="1568" y="1001"/>
                    <a:pt x="1468" y="1001"/>
                  </a:cubicBezTo>
                  <a:cubicBezTo>
                    <a:pt x="1335" y="1001"/>
                    <a:pt x="1235" y="968"/>
                    <a:pt x="1135" y="935"/>
                  </a:cubicBezTo>
                  <a:cubicBezTo>
                    <a:pt x="1101" y="1068"/>
                    <a:pt x="1035" y="1201"/>
                    <a:pt x="1001" y="1335"/>
                  </a:cubicBezTo>
                  <a:cubicBezTo>
                    <a:pt x="973" y="1377"/>
                    <a:pt x="934" y="1395"/>
                    <a:pt x="900" y="1395"/>
                  </a:cubicBezTo>
                  <a:cubicBezTo>
                    <a:pt x="852" y="1395"/>
                    <a:pt x="815" y="1360"/>
                    <a:pt x="835" y="1302"/>
                  </a:cubicBezTo>
                  <a:cubicBezTo>
                    <a:pt x="868" y="1168"/>
                    <a:pt x="901" y="1001"/>
                    <a:pt x="935" y="868"/>
                  </a:cubicBezTo>
                  <a:cubicBezTo>
                    <a:pt x="801" y="801"/>
                    <a:pt x="668" y="768"/>
                    <a:pt x="568" y="734"/>
                  </a:cubicBezTo>
                  <a:cubicBezTo>
                    <a:pt x="444" y="673"/>
                    <a:pt x="464" y="497"/>
                    <a:pt x="572" y="497"/>
                  </a:cubicBezTo>
                  <a:cubicBezTo>
                    <a:pt x="581" y="497"/>
                    <a:pt x="591" y="498"/>
                    <a:pt x="601" y="501"/>
                  </a:cubicBezTo>
                  <a:cubicBezTo>
                    <a:pt x="735" y="534"/>
                    <a:pt x="868" y="568"/>
                    <a:pt x="968" y="601"/>
                  </a:cubicBezTo>
                  <a:cubicBezTo>
                    <a:pt x="1035" y="401"/>
                    <a:pt x="1101" y="201"/>
                    <a:pt x="116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0"/>
            <p:cNvSpPr/>
            <p:nvPr/>
          </p:nvSpPr>
          <p:spPr>
            <a:xfrm>
              <a:off x="4151418" y="2183362"/>
              <a:ext cx="28141" cy="23972"/>
            </a:xfrm>
            <a:custGeom>
              <a:avLst/>
              <a:gdLst/>
              <a:ahLst/>
              <a:cxnLst/>
              <a:rect l="l" t="t" r="r" b="b"/>
              <a:pathLst>
                <a:path w="1883" h="1604" extrusionOk="0">
                  <a:moveTo>
                    <a:pt x="957" y="0"/>
                  </a:moveTo>
                  <a:cubicBezTo>
                    <a:pt x="939" y="0"/>
                    <a:pt x="920" y="1"/>
                    <a:pt x="901" y="2"/>
                  </a:cubicBezTo>
                  <a:cubicBezTo>
                    <a:pt x="968" y="235"/>
                    <a:pt x="935" y="469"/>
                    <a:pt x="935" y="702"/>
                  </a:cubicBezTo>
                  <a:lnTo>
                    <a:pt x="1335" y="702"/>
                  </a:lnTo>
                  <a:cubicBezTo>
                    <a:pt x="1468" y="736"/>
                    <a:pt x="1468" y="969"/>
                    <a:pt x="1335" y="969"/>
                  </a:cubicBezTo>
                  <a:lnTo>
                    <a:pt x="901" y="969"/>
                  </a:lnTo>
                  <a:cubicBezTo>
                    <a:pt x="901" y="1003"/>
                    <a:pt x="901" y="1036"/>
                    <a:pt x="901" y="1069"/>
                  </a:cubicBezTo>
                  <a:cubicBezTo>
                    <a:pt x="901" y="1153"/>
                    <a:pt x="843" y="1194"/>
                    <a:pt x="785" y="1194"/>
                  </a:cubicBezTo>
                  <a:cubicBezTo>
                    <a:pt x="726" y="1194"/>
                    <a:pt x="668" y="1153"/>
                    <a:pt x="668" y="1069"/>
                  </a:cubicBezTo>
                  <a:cubicBezTo>
                    <a:pt x="668" y="1036"/>
                    <a:pt x="668" y="1003"/>
                    <a:pt x="668" y="969"/>
                  </a:cubicBezTo>
                  <a:cubicBezTo>
                    <a:pt x="501" y="969"/>
                    <a:pt x="368" y="936"/>
                    <a:pt x="201" y="936"/>
                  </a:cubicBezTo>
                  <a:cubicBezTo>
                    <a:pt x="34" y="936"/>
                    <a:pt x="34" y="736"/>
                    <a:pt x="201" y="702"/>
                  </a:cubicBezTo>
                  <a:lnTo>
                    <a:pt x="668" y="702"/>
                  </a:lnTo>
                  <a:cubicBezTo>
                    <a:pt x="634" y="469"/>
                    <a:pt x="634" y="269"/>
                    <a:pt x="668" y="35"/>
                  </a:cubicBezTo>
                  <a:lnTo>
                    <a:pt x="668" y="35"/>
                  </a:lnTo>
                  <a:cubicBezTo>
                    <a:pt x="658" y="45"/>
                    <a:pt x="645" y="49"/>
                    <a:pt x="632" y="49"/>
                  </a:cubicBezTo>
                  <a:cubicBezTo>
                    <a:pt x="598" y="49"/>
                    <a:pt x="558" y="26"/>
                    <a:pt x="534" y="2"/>
                  </a:cubicBezTo>
                  <a:cubicBezTo>
                    <a:pt x="234" y="169"/>
                    <a:pt x="1" y="469"/>
                    <a:pt x="34" y="836"/>
                  </a:cubicBezTo>
                  <a:cubicBezTo>
                    <a:pt x="67" y="1270"/>
                    <a:pt x="468" y="1603"/>
                    <a:pt x="901" y="1603"/>
                  </a:cubicBezTo>
                  <a:cubicBezTo>
                    <a:pt x="1882" y="1603"/>
                    <a:pt x="1870" y="0"/>
                    <a:pt x="957"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0"/>
            <p:cNvSpPr/>
            <p:nvPr/>
          </p:nvSpPr>
          <p:spPr>
            <a:xfrm>
              <a:off x="4045234" y="2282224"/>
              <a:ext cx="27529" cy="19683"/>
            </a:xfrm>
            <a:custGeom>
              <a:avLst/>
              <a:gdLst/>
              <a:ahLst/>
              <a:cxnLst/>
              <a:rect l="l" t="t" r="r" b="b"/>
              <a:pathLst>
                <a:path w="1842" h="1317" extrusionOk="0">
                  <a:moveTo>
                    <a:pt x="1085" y="0"/>
                  </a:moveTo>
                  <a:cubicBezTo>
                    <a:pt x="1035" y="0"/>
                    <a:pt x="985" y="8"/>
                    <a:pt x="935" y="25"/>
                  </a:cubicBezTo>
                  <a:cubicBezTo>
                    <a:pt x="968" y="25"/>
                    <a:pt x="1001" y="58"/>
                    <a:pt x="1001" y="92"/>
                  </a:cubicBezTo>
                  <a:cubicBezTo>
                    <a:pt x="1035" y="225"/>
                    <a:pt x="1035" y="359"/>
                    <a:pt x="1035" y="525"/>
                  </a:cubicBezTo>
                  <a:cubicBezTo>
                    <a:pt x="1135" y="525"/>
                    <a:pt x="1135" y="659"/>
                    <a:pt x="1035" y="692"/>
                  </a:cubicBezTo>
                  <a:cubicBezTo>
                    <a:pt x="1001" y="826"/>
                    <a:pt x="1001" y="959"/>
                    <a:pt x="1001" y="1092"/>
                  </a:cubicBezTo>
                  <a:cubicBezTo>
                    <a:pt x="1001" y="1143"/>
                    <a:pt x="960" y="1168"/>
                    <a:pt x="918" y="1168"/>
                  </a:cubicBezTo>
                  <a:cubicBezTo>
                    <a:pt x="876" y="1168"/>
                    <a:pt x="835" y="1143"/>
                    <a:pt x="835" y="1092"/>
                  </a:cubicBezTo>
                  <a:cubicBezTo>
                    <a:pt x="835" y="959"/>
                    <a:pt x="835" y="826"/>
                    <a:pt x="801" y="692"/>
                  </a:cubicBezTo>
                  <a:cubicBezTo>
                    <a:pt x="734" y="726"/>
                    <a:pt x="634" y="726"/>
                    <a:pt x="568" y="726"/>
                  </a:cubicBezTo>
                  <a:cubicBezTo>
                    <a:pt x="401" y="692"/>
                    <a:pt x="401" y="492"/>
                    <a:pt x="568" y="492"/>
                  </a:cubicBezTo>
                  <a:lnTo>
                    <a:pt x="801" y="492"/>
                  </a:lnTo>
                  <a:cubicBezTo>
                    <a:pt x="801" y="359"/>
                    <a:pt x="801" y="225"/>
                    <a:pt x="835" y="92"/>
                  </a:cubicBezTo>
                  <a:cubicBezTo>
                    <a:pt x="835" y="58"/>
                    <a:pt x="835" y="58"/>
                    <a:pt x="835" y="58"/>
                  </a:cubicBezTo>
                  <a:cubicBezTo>
                    <a:pt x="334" y="225"/>
                    <a:pt x="1" y="859"/>
                    <a:pt x="634" y="1226"/>
                  </a:cubicBezTo>
                  <a:cubicBezTo>
                    <a:pt x="749" y="1289"/>
                    <a:pt x="860" y="1316"/>
                    <a:pt x="963" y="1316"/>
                  </a:cubicBezTo>
                  <a:cubicBezTo>
                    <a:pt x="1517" y="1316"/>
                    <a:pt x="1841" y="519"/>
                    <a:pt x="1335" y="125"/>
                  </a:cubicBezTo>
                  <a:cubicBezTo>
                    <a:pt x="1268" y="92"/>
                    <a:pt x="1268" y="58"/>
                    <a:pt x="1235" y="25"/>
                  </a:cubicBezTo>
                  <a:cubicBezTo>
                    <a:pt x="1185" y="8"/>
                    <a:pt x="1135" y="0"/>
                    <a:pt x="1085"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0"/>
            <p:cNvSpPr/>
            <p:nvPr/>
          </p:nvSpPr>
          <p:spPr>
            <a:xfrm>
              <a:off x="3995885" y="2211863"/>
              <a:ext cx="26438" cy="24555"/>
            </a:xfrm>
            <a:custGeom>
              <a:avLst/>
              <a:gdLst/>
              <a:ahLst/>
              <a:cxnLst/>
              <a:rect l="l" t="t" r="r" b="b"/>
              <a:pathLst>
                <a:path w="1769" h="1643" extrusionOk="0">
                  <a:moveTo>
                    <a:pt x="923" y="257"/>
                  </a:moveTo>
                  <a:cubicBezTo>
                    <a:pt x="986" y="257"/>
                    <a:pt x="1055" y="314"/>
                    <a:pt x="1034" y="397"/>
                  </a:cubicBezTo>
                  <a:cubicBezTo>
                    <a:pt x="1034" y="497"/>
                    <a:pt x="1001" y="597"/>
                    <a:pt x="968" y="663"/>
                  </a:cubicBezTo>
                  <a:cubicBezTo>
                    <a:pt x="1101" y="697"/>
                    <a:pt x="1234" y="730"/>
                    <a:pt x="1368" y="797"/>
                  </a:cubicBezTo>
                  <a:cubicBezTo>
                    <a:pt x="1435" y="830"/>
                    <a:pt x="1435" y="930"/>
                    <a:pt x="1335" y="964"/>
                  </a:cubicBezTo>
                  <a:cubicBezTo>
                    <a:pt x="1295" y="973"/>
                    <a:pt x="1254" y="977"/>
                    <a:pt x="1210" y="977"/>
                  </a:cubicBezTo>
                  <a:cubicBezTo>
                    <a:pt x="1106" y="977"/>
                    <a:pt x="995" y="954"/>
                    <a:pt x="901" y="930"/>
                  </a:cubicBezTo>
                  <a:cubicBezTo>
                    <a:pt x="868" y="1030"/>
                    <a:pt x="834" y="1130"/>
                    <a:pt x="801" y="1231"/>
                  </a:cubicBezTo>
                  <a:cubicBezTo>
                    <a:pt x="787" y="1272"/>
                    <a:pt x="755" y="1291"/>
                    <a:pt x="726" y="1291"/>
                  </a:cubicBezTo>
                  <a:cubicBezTo>
                    <a:pt x="685" y="1291"/>
                    <a:pt x="648" y="1255"/>
                    <a:pt x="667" y="1197"/>
                  </a:cubicBezTo>
                  <a:cubicBezTo>
                    <a:pt x="667" y="1097"/>
                    <a:pt x="701" y="997"/>
                    <a:pt x="701" y="897"/>
                  </a:cubicBezTo>
                  <a:cubicBezTo>
                    <a:pt x="634" y="864"/>
                    <a:pt x="534" y="864"/>
                    <a:pt x="467" y="830"/>
                  </a:cubicBezTo>
                  <a:cubicBezTo>
                    <a:pt x="334" y="830"/>
                    <a:pt x="367" y="630"/>
                    <a:pt x="501" y="630"/>
                  </a:cubicBezTo>
                  <a:cubicBezTo>
                    <a:pt x="567" y="630"/>
                    <a:pt x="667" y="663"/>
                    <a:pt x="767" y="663"/>
                  </a:cubicBezTo>
                  <a:cubicBezTo>
                    <a:pt x="767" y="563"/>
                    <a:pt x="801" y="430"/>
                    <a:pt x="834" y="330"/>
                  </a:cubicBezTo>
                  <a:cubicBezTo>
                    <a:pt x="847" y="279"/>
                    <a:pt x="884" y="257"/>
                    <a:pt x="923" y="257"/>
                  </a:cubicBezTo>
                  <a:close/>
                  <a:moveTo>
                    <a:pt x="1047" y="0"/>
                  </a:moveTo>
                  <a:cubicBezTo>
                    <a:pt x="722" y="0"/>
                    <a:pt x="329" y="272"/>
                    <a:pt x="200" y="530"/>
                  </a:cubicBezTo>
                  <a:cubicBezTo>
                    <a:pt x="0" y="930"/>
                    <a:pt x="200" y="1364"/>
                    <a:pt x="601" y="1564"/>
                  </a:cubicBezTo>
                  <a:cubicBezTo>
                    <a:pt x="715" y="1616"/>
                    <a:pt x="837" y="1642"/>
                    <a:pt x="955" y="1642"/>
                  </a:cubicBezTo>
                  <a:cubicBezTo>
                    <a:pt x="1216" y="1642"/>
                    <a:pt x="1464" y="1516"/>
                    <a:pt x="1601" y="1264"/>
                  </a:cubicBezTo>
                  <a:cubicBezTo>
                    <a:pt x="1768" y="930"/>
                    <a:pt x="1735" y="697"/>
                    <a:pt x="1601" y="397"/>
                  </a:cubicBezTo>
                  <a:cubicBezTo>
                    <a:pt x="1535" y="397"/>
                    <a:pt x="1501" y="363"/>
                    <a:pt x="1468" y="297"/>
                  </a:cubicBezTo>
                  <a:cubicBezTo>
                    <a:pt x="1385" y="83"/>
                    <a:pt x="1226" y="0"/>
                    <a:pt x="1047"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0"/>
            <p:cNvSpPr/>
            <p:nvPr/>
          </p:nvSpPr>
          <p:spPr>
            <a:xfrm>
              <a:off x="4091100" y="2143519"/>
              <a:ext cx="24943" cy="20818"/>
            </a:xfrm>
            <a:custGeom>
              <a:avLst/>
              <a:gdLst/>
              <a:ahLst/>
              <a:cxnLst/>
              <a:rect l="l" t="t" r="r" b="b"/>
              <a:pathLst>
                <a:path w="1669" h="1393" extrusionOk="0">
                  <a:moveTo>
                    <a:pt x="851" y="8"/>
                  </a:moveTo>
                  <a:cubicBezTo>
                    <a:pt x="909" y="8"/>
                    <a:pt x="968" y="49"/>
                    <a:pt x="968" y="133"/>
                  </a:cubicBezTo>
                  <a:cubicBezTo>
                    <a:pt x="968" y="266"/>
                    <a:pt x="968" y="366"/>
                    <a:pt x="968" y="500"/>
                  </a:cubicBezTo>
                  <a:cubicBezTo>
                    <a:pt x="1068" y="500"/>
                    <a:pt x="1168" y="500"/>
                    <a:pt x="1235" y="533"/>
                  </a:cubicBezTo>
                  <a:cubicBezTo>
                    <a:pt x="1335" y="533"/>
                    <a:pt x="1335" y="700"/>
                    <a:pt x="1235" y="700"/>
                  </a:cubicBezTo>
                  <a:lnTo>
                    <a:pt x="968" y="700"/>
                  </a:lnTo>
                  <a:cubicBezTo>
                    <a:pt x="968" y="833"/>
                    <a:pt x="968" y="967"/>
                    <a:pt x="968" y="1100"/>
                  </a:cubicBezTo>
                  <a:cubicBezTo>
                    <a:pt x="951" y="1150"/>
                    <a:pt x="901" y="1175"/>
                    <a:pt x="855" y="1175"/>
                  </a:cubicBezTo>
                  <a:cubicBezTo>
                    <a:pt x="809" y="1175"/>
                    <a:pt x="768" y="1150"/>
                    <a:pt x="768" y="1100"/>
                  </a:cubicBezTo>
                  <a:cubicBezTo>
                    <a:pt x="768" y="967"/>
                    <a:pt x="768" y="833"/>
                    <a:pt x="734" y="700"/>
                  </a:cubicBezTo>
                  <a:cubicBezTo>
                    <a:pt x="601" y="700"/>
                    <a:pt x="434" y="667"/>
                    <a:pt x="267" y="667"/>
                  </a:cubicBezTo>
                  <a:cubicBezTo>
                    <a:pt x="167" y="667"/>
                    <a:pt x="167" y="566"/>
                    <a:pt x="267" y="533"/>
                  </a:cubicBezTo>
                  <a:cubicBezTo>
                    <a:pt x="434" y="533"/>
                    <a:pt x="568" y="533"/>
                    <a:pt x="734" y="500"/>
                  </a:cubicBezTo>
                  <a:cubicBezTo>
                    <a:pt x="734" y="366"/>
                    <a:pt x="734" y="266"/>
                    <a:pt x="734" y="133"/>
                  </a:cubicBezTo>
                  <a:cubicBezTo>
                    <a:pt x="734" y="49"/>
                    <a:pt x="793" y="8"/>
                    <a:pt x="851" y="8"/>
                  </a:cubicBezTo>
                  <a:close/>
                  <a:moveTo>
                    <a:pt x="824" y="1"/>
                  </a:moveTo>
                  <a:cubicBezTo>
                    <a:pt x="657" y="1"/>
                    <a:pt x="504" y="52"/>
                    <a:pt x="367" y="166"/>
                  </a:cubicBezTo>
                  <a:cubicBezTo>
                    <a:pt x="67" y="466"/>
                    <a:pt x="0" y="933"/>
                    <a:pt x="334" y="1200"/>
                  </a:cubicBezTo>
                  <a:cubicBezTo>
                    <a:pt x="492" y="1326"/>
                    <a:pt x="679" y="1393"/>
                    <a:pt x="861" y="1393"/>
                  </a:cubicBezTo>
                  <a:cubicBezTo>
                    <a:pt x="1064" y="1393"/>
                    <a:pt x="1261" y="1310"/>
                    <a:pt x="1401" y="1134"/>
                  </a:cubicBezTo>
                  <a:cubicBezTo>
                    <a:pt x="1668" y="833"/>
                    <a:pt x="1602" y="566"/>
                    <a:pt x="1535" y="233"/>
                  </a:cubicBezTo>
                  <a:cubicBezTo>
                    <a:pt x="1535" y="233"/>
                    <a:pt x="1502" y="200"/>
                    <a:pt x="1468" y="200"/>
                  </a:cubicBezTo>
                  <a:cubicBezTo>
                    <a:pt x="1335" y="133"/>
                    <a:pt x="1201" y="66"/>
                    <a:pt x="1068" y="33"/>
                  </a:cubicBezTo>
                  <a:cubicBezTo>
                    <a:pt x="983" y="12"/>
                    <a:pt x="902" y="1"/>
                    <a:pt x="82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0"/>
            <p:cNvSpPr/>
            <p:nvPr/>
          </p:nvSpPr>
          <p:spPr>
            <a:xfrm>
              <a:off x="4165675" y="2075220"/>
              <a:ext cx="30622" cy="23792"/>
            </a:xfrm>
            <a:custGeom>
              <a:avLst/>
              <a:gdLst/>
              <a:ahLst/>
              <a:cxnLst/>
              <a:rect l="l" t="t" r="r" b="b"/>
              <a:pathLst>
                <a:path w="2049" h="1592" extrusionOk="0">
                  <a:moveTo>
                    <a:pt x="1150" y="139"/>
                  </a:moveTo>
                  <a:cubicBezTo>
                    <a:pt x="1197" y="139"/>
                    <a:pt x="1234" y="175"/>
                    <a:pt x="1215" y="233"/>
                  </a:cubicBezTo>
                  <a:cubicBezTo>
                    <a:pt x="1215" y="366"/>
                    <a:pt x="1215" y="500"/>
                    <a:pt x="1182" y="633"/>
                  </a:cubicBezTo>
                  <a:lnTo>
                    <a:pt x="1282" y="633"/>
                  </a:lnTo>
                  <a:cubicBezTo>
                    <a:pt x="1415" y="633"/>
                    <a:pt x="1415" y="833"/>
                    <a:pt x="1282" y="833"/>
                  </a:cubicBezTo>
                  <a:lnTo>
                    <a:pt x="1148" y="833"/>
                  </a:lnTo>
                  <a:cubicBezTo>
                    <a:pt x="1148" y="933"/>
                    <a:pt x="1148" y="1067"/>
                    <a:pt x="1148" y="1167"/>
                  </a:cubicBezTo>
                  <a:cubicBezTo>
                    <a:pt x="1169" y="1249"/>
                    <a:pt x="1100" y="1306"/>
                    <a:pt x="1037" y="1306"/>
                  </a:cubicBezTo>
                  <a:cubicBezTo>
                    <a:pt x="998" y="1306"/>
                    <a:pt x="961" y="1285"/>
                    <a:pt x="948" y="1234"/>
                  </a:cubicBezTo>
                  <a:cubicBezTo>
                    <a:pt x="915" y="1100"/>
                    <a:pt x="915" y="967"/>
                    <a:pt x="881" y="833"/>
                  </a:cubicBezTo>
                  <a:lnTo>
                    <a:pt x="681" y="833"/>
                  </a:lnTo>
                  <a:cubicBezTo>
                    <a:pt x="548" y="800"/>
                    <a:pt x="548" y="633"/>
                    <a:pt x="681" y="633"/>
                  </a:cubicBezTo>
                  <a:lnTo>
                    <a:pt x="915" y="633"/>
                  </a:lnTo>
                  <a:cubicBezTo>
                    <a:pt x="915" y="466"/>
                    <a:pt x="948" y="300"/>
                    <a:pt x="1048" y="200"/>
                  </a:cubicBezTo>
                  <a:cubicBezTo>
                    <a:pt x="1076" y="158"/>
                    <a:pt x="1116" y="139"/>
                    <a:pt x="1150" y="139"/>
                  </a:cubicBezTo>
                  <a:close/>
                  <a:moveTo>
                    <a:pt x="1249" y="1"/>
                  </a:moveTo>
                  <a:cubicBezTo>
                    <a:pt x="565" y="1"/>
                    <a:pt x="0" y="795"/>
                    <a:pt x="681" y="1367"/>
                  </a:cubicBezTo>
                  <a:cubicBezTo>
                    <a:pt x="845" y="1516"/>
                    <a:pt x="1041" y="1591"/>
                    <a:pt x="1233" y="1591"/>
                  </a:cubicBezTo>
                  <a:cubicBezTo>
                    <a:pt x="1471" y="1591"/>
                    <a:pt x="1701" y="1474"/>
                    <a:pt x="1849" y="1234"/>
                  </a:cubicBezTo>
                  <a:cubicBezTo>
                    <a:pt x="2049" y="900"/>
                    <a:pt x="2015" y="500"/>
                    <a:pt x="1882" y="166"/>
                  </a:cubicBezTo>
                  <a:cubicBezTo>
                    <a:pt x="1882" y="166"/>
                    <a:pt x="1882" y="166"/>
                    <a:pt x="1882" y="133"/>
                  </a:cubicBezTo>
                  <a:cubicBezTo>
                    <a:pt x="1849" y="150"/>
                    <a:pt x="1824" y="158"/>
                    <a:pt x="1799" y="158"/>
                  </a:cubicBezTo>
                  <a:cubicBezTo>
                    <a:pt x="1774" y="158"/>
                    <a:pt x="1749" y="150"/>
                    <a:pt x="1715" y="133"/>
                  </a:cubicBezTo>
                  <a:cubicBezTo>
                    <a:pt x="1562" y="41"/>
                    <a:pt x="1402" y="1"/>
                    <a:pt x="1249"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0"/>
            <p:cNvSpPr/>
            <p:nvPr/>
          </p:nvSpPr>
          <p:spPr>
            <a:xfrm>
              <a:off x="4522323" y="1373777"/>
              <a:ext cx="41891" cy="39081"/>
            </a:xfrm>
            <a:custGeom>
              <a:avLst/>
              <a:gdLst/>
              <a:ahLst/>
              <a:cxnLst/>
              <a:rect l="l" t="t" r="r" b="b"/>
              <a:pathLst>
                <a:path w="2803" h="2615" extrusionOk="0">
                  <a:moveTo>
                    <a:pt x="1637" y="397"/>
                  </a:moveTo>
                  <a:cubicBezTo>
                    <a:pt x="1775" y="397"/>
                    <a:pt x="1893" y="585"/>
                    <a:pt x="1768" y="735"/>
                  </a:cubicBezTo>
                  <a:cubicBezTo>
                    <a:pt x="1702" y="835"/>
                    <a:pt x="1602" y="935"/>
                    <a:pt x="1535" y="1068"/>
                  </a:cubicBezTo>
                  <a:cubicBezTo>
                    <a:pt x="1768" y="1168"/>
                    <a:pt x="2002" y="1268"/>
                    <a:pt x="2202" y="1402"/>
                  </a:cubicBezTo>
                  <a:cubicBezTo>
                    <a:pt x="2374" y="1488"/>
                    <a:pt x="2250" y="1722"/>
                    <a:pt x="2085" y="1722"/>
                  </a:cubicBezTo>
                  <a:cubicBezTo>
                    <a:pt x="2058" y="1722"/>
                    <a:pt x="2030" y="1716"/>
                    <a:pt x="2002" y="1702"/>
                  </a:cubicBezTo>
                  <a:cubicBezTo>
                    <a:pt x="1802" y="1569"/>
                    <a:pt x="1568" y="1435"/>
                    <a:pt x="1368" y="1335"/>
                  </a:cubicBezTo>
                  <a:cubicBezTo>
                    <a:pt x="1268" y="1535"/>
                    <a:pt x="1168" y="1735"/>
                    <a:pt x="1101" y="1936"/>
                  </a:cubicBezTo>
                  <a:cubicBezTo>
                    <a:pt x="1070" y="1982"/>
                    <a:pt x="1018" y="2007"/>
                    <a:pt x="970" y="2007"/>
                  </a:cubicBezTo>
                  <a:cubicBezTo>
                    <a:pt x="916" y="2007"/>
                    <a:pt x="868" y="1974"/>
                    <a:pt x="868" y="1902"/>
                  </a:cubicBezTo>
                  <a:cubicBezTo>
                    <a:pt x="901" y="1669"/>
                    <a:pt x="968" y="1435"/>
                    <a:pt x="1068" y="1202"/>
                  </a:cubicBezTo>
                  <a:cubicBezTo>
                    <a:pt x="968" y="1168"/>
                    <a:pt x="868" y="1135"/>
                    <a:pt x="734" y="1068"/>
                  </a:cubicBezTo>
                  <a:cubicBezTo>
                    <a:pt x="617" y="1010"/>
                    <a:pt x="629" y="823"/>
                    <a:pt x="746" y="823"/>
                  </a:cubicBezTo>
                  <a:cubicBezTo>
                    <a:pt x="762" y="823"/>
                    <a:pt x="780" y="827"/>
                    <a:pt x="801" y="835"/>
                  </a:cubicBezTo>
                  <a:cubicBezTo>
                    <a:pt x="934" y="868"/>
                    <a:pt x="1068" y="901"/>
                    <a:pt x="1201" y="935"/>
                  </a:cubicBezTo>
                  <a:cubicBezTo>
                    <a:pt x="1301" y="768"/>
                    <a:pt x="1401" y="601"/>
                    <a:pt x="1501" y="468"/>
                  </a:cubicBezTo>
                  <a:cubicBezTo>
                    <a:pt x="1543" y="418"/>
                    <a:pt x="1591" y="397"/>
                    <a:pt x="1637" y="397"/>
                  </a:cubicBezTo>
                  <a:close/>
                  <a:moveTo>
                    <a:pt x="1468" y="1"/>
                  </a:moveTo>
                  <a:cubicBezTo>
                    <a:pt x="1468" y="1"/>
                    <a:pt x="1435" y="34"/>
                    <a:pt x="1368" y="34"/>
                  </a:cubicBezTo>
                  <a:cubicBezTo>
                    <a:pt x="634" y="101"/>
                    <a:pt x="0" y="701"/>
                    <a:pt x="100" y="1469"/>
                  </a:cubicBezTo>
                  <a:cubicBezTo>
                    <a:pt x="162" y="2112"/>
                    <a:pt x="730" y="2615"/>
                    <a:pt x="1365" y="2615"/>
                  </a:cubicBezTo>
                  <a:cubicBezTo>
                    <a:pt x="1421" y="2615"/>
                    <a:pt x="1478" y="2611"/>
                    <a:pt x="1535" y="2603"/>
                  </a:cubicBezTo>
                  <a:cubicBezTo>
                    <a:pt x="2235" y="2536"/>
                    <a:pt x="2802" y="1769"/>
                    <a:pt x="2636" y="1068"/>
                  </a:cubicBezTo>
                  <a:cubicBezTo>
                    <a:pt x="2502" y="501"/>
                    <a:pt x="2002" y="134"/>
                    <a:pt x="146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0"/>
            <p:cNvSpPr/>
            <p:nvPr/>
          </p:nvSpPr>
          <p:spPr>
            <a:xfrm>
              <a:off x="4521830" y="1257131"/>
              <a:ext cx="36406" cy="33043"/>
            </a:xfrm>
            <a:custGeom>
              <a:avLst/>
              <a:gdLst/>
              <a:ahLst/>
              <a:cxnLst/>
              <a:rect l="l" t="t" r="r" b="b"/>
              <a:pathLst>
                <a:path w="2436" h="2211" extrusionOk="0">
                  <a:moveTo>
                    <a:pt x="1625" y="403"/>
                  </a:moveTo>
                  <a:cubicBezTo>
                    <a:pt x="1738" y="403"/>
                    <a:pt x="1840" y="529"/>
                    <a:pt x="1735" y="634"/>
                  </a:cubicBezTo>
                  <a:cubicBezTo>
                    <a:pt x="1601" y="801"/>
                    <a:pt x="1468" y="934"/>
                    <a:pt x="1334" y="1101"/>
                  </a:cubicBezTo>
                  <a:cubicBezTo>
                    <a:pt x="1534" y="1201"/>
                    <a:pt x="1735" y="1201"/>
                    <a:pt x="1935" y="1234"/>
                  </a:cubicBezTo>
                  <a:cubicBezTo>
                    <a:pt x="2102" y="1268"/>
                    <a:pt x="2035" y="1501"/>
                    <a:pt x="1901" y="1535"/>
                  </a:cubicBezTo>
                  <a:cubicBezTo>
                    <a:pt x="1668" y="1535"/>
                    <a:pt x="1401" y="1468"/>
                    <a:pt x="1201" y="1335"/>
                  </a:cubicBezTo>
                  <a:cubicBezTo>
                    <a:pt x="1134" y="1468"/>
                    <a:pt x="1067" y="1568"/>
                    <a:pt x="1001" y="1701"/>
                  </a:cubicBezTo>
                  <a:cubicBezTo>
                    <a:pt x="991" y="1721"/>
                    <a:pt x="973" y="1729"/>
                    <a:pt x="952" y="1729"/>
                  </a:cubicBezTo>
                  <a:cubicBezTo>
                    <a:pt x="901" y="1729"/>
                    <a:pt x="834" y="1682"/>
                    <a:pt x="834" y="1635"/>
                  </a:cubicBezTo>
                  <a:cubicBezTo>
                    <a:pt x="867" y="1468"/>
                    <a:pt x="934" y="1335"/>
                    <a:pt x="1001" y="1201"/>
                  </a:cubicBezTo>
                  <a:cubicBezTo>
                    <a:pt x="834" y="1068"/>
                    <a:pt x="734" y="934"/>
                    <a:pt x="634" y="767"/>
                  </a:cubicBezTo>
                  <a:cubicBezTo>
                    <a:pt x="610" y="697"/>
                    <a:pt x="670" y="626"/>
                    <a:pt x="731" y="626"/>
                  </a:cubicBezTo>
                  <a:cubicBezTo>
                    <a:pt x="756" y="626"/>
                    <a:pt x="781" y="638"/>
                    <a:pt x="801" y="667"/>
                  </a:cubicBezTo>
                  <a:cubicBezTo>
                    <a:pt x="901" y="767"/>
                    <a:pt x="1001" y="868"/>
                    <a:pt x="1134" y="968"/>
                  </a:cubicBezTo>
                  <a:cubicBezTo>
                    <a:pt x="1234" y="767"/>
                    <a:pt x="1401" y="567"/>
                    <a:pt x="1534" y="434"/>
                  </a:cubicBezTo>
                  <a:cubicBezTo>
                    <a:pt x="1563" y="413"/>
                    <a:pt x="1594" y="403"/>
                    <a:pt x="1625" y="403"/>
                  </a:cubicBezTo>
                  <a:close/>
                  <a:moveTo>
                    <a:pt x="1257" y="0"/>
                  </a:moveTo>
                  <a:cubicBezTo>
                    <a:pt x="938" y="0"/>
                    <a:pt x="651" y="141"/>
                    <a:pt x="434" y="334"/>
                  </a:cubicBezTo>
                  <a:lnTo>
                    <a:pt x="467" y="334"/>
                  </a:lnTo>
                  <a:cubicBezTo>
                    <a:pt x="567" y="367"/>
                    <a:pt x="600" y="534"/>
                    <a:pt x="467" y="534"/>
                  </a:cubicBezTo>
                  <a:cubicBezTo>
                    <a:pt x="0" y="634"/>
                    <a:pt x="0" y="1234"/>
                    <a:pt x="200" y="1601"/>
                  </a:cubicBezTo>
                  <a:cubicBezTo>
                    <a:pt x="334" y="1868"/>
                    <a:pt x="600" y="2035"/>
                    <a:pt x="901" y="2135"/>
                  </a:cubicBezTo>
                  <a:cubicBezTo>
                    <a:pt x="1025" y="2186"/>
                    <a:pt x="1150" y="2210"/>
                    <a:pt x="1273" y="2210"/>
                  </a:cubicBezTo>
                  <a:cubicBezTo>
                    <a:pt x="1711" y="2210"/>
                    <a:pt x="2112" y="1904"/>
                    <a:pt x="2268" y="1435"/>
                  </a:cubicBezTo>
                  <a:cubicBezTo>
                    <a:pt x="2435" y="901"/>
                    <a:pt x="2202" y="234"/>
                    <a:pt x="1635" y="67"/>
                  </a:cubicBezTo>
                  <a:cubicBezTo>
                    <a:pt x="1505" y="21"/>
                    <a:pt x="1379" y="0"/>
                    <a:pt x="1257"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0"/>
            <p:cNvSpPr/>
            <p:nvPr/>
          </p:nvSpPr>
          <p:spPr>
            <a:xfrm>
              <a:off x="4518826" y="1126019"/>
              <a:ext cx="44895" cy="30981"/>
            </a:xfrm>
            <a:custGeom>
              <a:avLst/>
              <a:gdLst/>
              <a:ahLst/>
              <a:cxnLst/>
              <a:rect l="l" t="t" r="r" b="b"/>
              <a:pathLst>
                <a:path w="3004" h="2073" extrusionOk="0">
                  <a:moveTo>
                    <a:pt x="2124" y="336"/>
                  </a:moveTo>
                  <a:cubicBezTo>
                    <a:pt x="2229" y="336"/>
                    <a:pt x="2314" y="456"/>
                    <a:pt x="2236" y="534"/>
                  </a:cubicBezTo>
                  <a:cubicBezTo>
                    <a:pt x="2136" y="667"/>
                    <a:pt x="2002" y="768"/>
                    <a:pt x="1902" y="868"/>
                  </a:cubicBezTo>
                  <a:cubicBezTo>
                    <a:pt x="2136" y="1001"/>
                    <a:pt x="2336" y="1134"/>
                    <a:pt x="2536" y="1301"/>
                  </a:cubicBezTo>
                  <a:cubicBezTo>
                    <a:pt x="2596" y="1361"/>
                    <a:pt x="2549" y="1473"/>
                    <a:pt x="2467" y="1473"/>
                  </a:cubicBezTo>
                  <a:cubicBezTo>
                    <a:pt x="2457" y="1473"/>
                    <a:pt x="2447" y="1472"/>
                    <a:pt x="2436" y="1468"/>
                  </a:cubicBezTo>
                  <a:cubicBezTo>
                    <a:pt x="2169" y="1368"/>
                    <a:pt x="1936" y="1235"/>
                    <a:pt x="1702" y="1068"/>
                  </a:cubicBezTo>
                  <a:cubicBezTo>
                    <a:pt x="1569" y="1201"/>
                    <a:pt x="1435" y="1301"/>
                    <a:pt x="1302" y="1435"/>
                  </a:cubicBezTo>
                  <a:cubicBezTo>
                    <a:pt x="1279" y="1450"/>
                    <a:pt x="1257" y="1456"/>
                    <a:pt x="1236" y="1456"/>
                  </a:cubicBezTo>
                  <a:cubicBezTo>
                    <a:pt x="1165" y="1456"/>
                    <a:pt x="1117" y="1379"/>
                    <a:pt x="1168" y="1301"/>
                  </a:cubicBezTo>
                  <a:cubicBezTo>
                    <a:pt x="1268" y="1201"/>
                    <a:pt x="1402" y="1068"/>
                    <a:pt x="1502" y="934"/>
                  </a:cubicBezTo>
                  <a:cubicBezTo>
                    <a:pt x="1369" y="834"/>
                    <a:pt x="1202" y="734"/>
                    <a:pt x="1068" y="667"/>
                  </a:cubicBezTo>
                  <a:cubicBezTo>
                    <a:pt x="984" y="612"/>
                    <a:pt x="1041" y="485"/>
                    <a:pt x="1121" y="485"/>
                  </a:cubicBezTo>
                  <a:cubicBezTo>
                    <a:pt x="1136" y="485"/>
                    <a:pt x="1152" y="490"/>
                    <a:pt x="1168" y="501"/>
                  </a:cubicBezTo>
                  <a:cubicBezTo>
                    <a:pt x="1335" y="567"/>
                    <a:pt x="1502" y="667"/>
                    <a:pt x="1669" y="768"/>
                  </a:cubicBezTo>
                  <a:cubicBezTo>
                    <a:pt x="1802" y="634"/>
                    <a:pt x="1902" y="501"/>
                    <a:pt x="2036" y="367"/>
                  </a:cubicBezTo>
                  <a:cubicBezTo>
                    <a:pt x="2065" y="346"/>
                    <a:pt x="2095" y="336"/>
                    <a:pt x="2124" y="336"/>
                  </a:cubicBezTo>
                  <a:close/>
                  <a:moveTo>
                    <a:pt x="1603" y="1"/>
                  </a:moveTo>
                  <a:cubicBezTo>
                    <a:pt x="1315" y="1"/>
                    <a:pt x="1029" y="93"/>
                    <a:pt x="768" y="234"/>
                  </a:cubicBezTo>
                  <a:cubicBezTo>
                    <a:pt x="768" y="267"/>
                    <a:pt x="768" y="301"/>
                    <a:pt x="735" y="334"/>
                  </a:cubicBezTo>
                  <a:cubicBezTo>
                    <a:pt x="1" y="701"/>
                    <a:pt x="468" y="1501"/>
                    <a:pt x="968" y="1802"/>
                  </a:cubicBezTo>
                  <a:cubicBezTo>
                    <a:pt x="1240" y="1954"/>
                    <a:pt x="1564" y="2073"/>
                    <a:pt x="1864" y="2073"/>
                  </a:cubicBezTo>
                  <a:cubicBezTo>
                    <a:pt x="2154" y="2073"/>
                    <a:pt x="2423" y="1963"/>
                    <a:pt x="2603" y="1668"/>
                  </a:cubicBezTo>
                  <a:cubicBezTo>
                    <a:pt x="3003" y="1134"/>
                    <a:pt x="2703" y="434"/>
                    <a:pt x="2169" y="134"/>
                  </a:cubicBezTo>
                  <a:cubicBezTo>
                    <a:pt x="1984" y="41"/>
                    <a:pt x="1793" y="1"/>
                    <a:pt x="1603"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0"/>
            <p:cNvSpPr/>
            <p:nvPr/>
          </p:nvSpPr>
          <p:spPr>
            <a:xfrm>
              <a:off x="4523817" y="969784"/>
              <a:ext cx="44880" cy="31997"/>
            </a:xfrm>
            <a:custGeom>
              <a:avLst/>
              <a:gdLst/>
              <a:ahLst/>
              <a:cxnLst/>
              <a:rect l="l" t="t" r="r" b="b"/>
              <a:pathLst>
                <a:path w="3003" h="2141" extrusionOk="0">
                  <a:moveTo>
                    <a:pt x="1036" y="454"/>
                  </a:moveTo>
                  <a:cubicBezTo>
                    <a:pt x="1059" y="454"/>
                    <a:pt x="1083" y="462"/>
                    <a:pt x="1101" y="481"/>
                  </a:cubicBezTo>
                  <a:cubicBezTo>
                    <a:pt x="1268" y="614"/>
                    <a:pt x="1468" y="747"/>
                    <a:pt x="1635" y="881"/>
                  </a:cubicBezTo>
                  <a:cubicBezTo>
                    <a:pt x="1868" y="747"/>
                    <a:pt x="2069" y="614"/>
                    <a:pt x="2302" y="514"/>
                  </a:cubicBezTo>
                  <a:cubicBezTo>
                    <a:pt x="2321" y="505"/>
                    <a:pt x="2339" y="501"/>
                    <a:pt x="2357" y="501"/>
                  </a:cubicBezTo>
                  <a:cubicBezTo>
                    <a:pt x="2467" y="501"/>
                    <a:pt x="2551" y="661"/>
                    <a:pt x="2436" y="747"/>
                  </a:cubicBezTo>
                  <a:cubicBezTo>
                    <a:pt x="2269" y="847"/>
                    <a:pt x="2069" y="948"/>
                    <a:pt x="1902" y="1014"/>
                  </a:cubicBezTo>
                  <a:cubicBezTo>
                    <a:pt x="2069" y="1114"/>
                    <a:pt x="2235" y="1181"/>
                    <a:pt x="2402" y="1248"/>
                  </a:cubicBezTo>
                  <a:cubicBezTo>
                    <a:pt x="2548" y="1306"/>
                    <a:pt x="2515" y="1493"/>
                    <a:pt x="2392" y="1493"/>
                  </a:cubicBezTo>
                  <a:cubicBezTo>
                    <a:pt x="2375" y="1493"/>
                    <a:pt x="2356" y="1489"/>
                    <a:pt x="2335" y="1481"/>
                  </a:cubicBezTo>
                  <a:cubicBezTo>
                    <a:pt x="2102" y="1415"/>
                    <a:pt x="1835" y="1314"/>
                    <a:pt x="1602" y="1181"/>
                  </a:cubicBezTo>
                  <a:cubicBezTo>
                    <a:pt x="1401" y="1281"/>
                    <a:pt x="1201" y="1381"/>
                    <a:pt x="1001" y="1481"/>
                  </a:cubicBezTo>
                  <a:cubicBezTo>
                    <a:pt x="990" y="1485"/>
                    <a:pt x="979" y="1487"/>
                    <a:pt x="969" y="1487"/>
                  </a:cubicBezTo>
                  <a:cubicBezTo>
                    <a:pt x="882" y="1487"/>
                    <a:pt x="812" y="1377"/>
                    <a:pt x="901" y="1348"/>
                  </a:cubicBezTo>
                  <a:cubicBezTo>
                    <a:pt x="1068" y="1248"/>
                    <a:pt x="1235" y="1148"/>
                    <a:pt x="1401" y="1014"/>
                  </a:cubicBezTo>
                  <a:cubicBezTo>
                    <a:pt x="1235" y="881"/>
                    <a:pt x="1068" y="747"/>
                    <a:pt x="968" y="581"/>
                  </a:cubicBezTo>
                  <a:cubicBezTo>
                    <a:pt x="920" y="508"/>
                    <a:pt x="976" y="454"/>
                    <a:pt x="1036" y="454"/>
                  </a:cubicBezTo>
                  <a:close/>
                  <a:moveTo>
                    <a:pt x="1579" y="1"/>
                  </a:moveTo>
                  <a:cubicBezTo>
                    <a:pt x="1357" y="1"/>
                    <a:pt x="1129" y="46"/>
                    <a:pt x="901" y="114"/>
                  </a:cubicBezTo>
                  <a:cubicBezTo>
                    <a:pt x="934" y="180"/>
                    <a:pt x="901" y="247"/>
                    <a:pt x="834" y="280"/>
                  </a:cubicBezTo>
                  <a:cubicBezTo>
                    <a:pt x="0" y="447"/>
                    <a:pt x="34" y="1481"/>
                    <a:pt x="668" y="1882"/>
                  </a:cubicBezTo>
                  <a:cubicBezTo>
                    <a:pt x="914" y="2058"/>
                    <a:pt x="1198" y="2141"/>
                    <a:pt x="1479" y="2141"/>
                  </a:cubicBezTo>
                  <a:cubicBezTo>
                    <a:pt x="1731" y="2141"/>
                    <a:pt x="1982" y="2074"/>
                    <a:pt x="2202" y="1948"/>
                  </a:cubicBezTo>
                  <a:cubicBezTo>
                    <a:pt x="2802" y="1615"/>
                    <a:pt x="3003" y="914"/>
                    <a:pt x="2502" y="380"/>
                  </a:cubicBezTo>
                  <a:cubicBezTo>
                    <a:pt x="2223" y="101"/>
                    <a:pt x="1908" y="1"/>
                    <a:pt x="1579"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0"/>
            <p:cNvSpPr/>
            <p:nvPr/>
          </p:nvSpPr>
          <p:spPr>
            <a:xfrm>
              <a:off x="4137459" y="1528816"/>
              <a:ext cx="821078" cy="702445"/>
            </a:xfrm>
            <a:custGeom>
              <a:avLst/>
              <a:gdLst/>
              <a:ahLst/>
              <a:cxnLst/>
              <a:rect l="l" t="t" r="r" b="b"/>
              <a:pathLst>
                <a:path w="54940" h="47002" extrusionOk="0">
                  <a:moveTo>
                    <a:pt x="19193" y="15173"/>
                  </a:moveTo>
                  <a:cubicBezTo>
                    <a:pt x="19200" y="15173"/>
                    <a:pt x="19207" y="15175"/>
                    <a:pt x="19214" y="15178"/>
                  </a:cubicBezTo>
                  <a:cubicBezTo>
                    <a:pt x="19948" y="15545"/>
                    <a:pt x="20682" y="15846"/>
                    <a:pt x="21449" y="16079"/>
                  </a:cubicBezTo>
                  <a:cubicBezTo>
                    <a:pt x="21516" y="16112"/>
                    <a:pt x="21483" y="16246"/>
                    <a:pt x="21383" y="16246"/>
                  </a:cubicBezTo>
                  <a:cubicBezTo>
                    <a:pt x="20615" y="16012"/>
                    <a:pt x="19848" y="15679"/>
                    <a:pt x="19148" y="15312"/>
                  </a:cubicBezTo>
                  <a:cubicBezTo>
                    <a:pt x="19088" y="15282"/>
                    <a:pt x="19135" y="15173"/>
                    <a:pt x="19193" y="15173"/>
                  </a:cubicBezTo>
                  <a:close/>
                  <a:moveTo>
                    <a:pt x="20023" y="15941"/>
                  </a:moveTo>
                  <a:cubicBezTo>
                    <a:pt x="20031" y="15941"/>
                    <a:pt x="20039" y="15943"/>
                    <a:pt x="20048" y="15946"/>
                  </a:cubicBezTo>
                  <a:cubicBezTo>
                    <a:pt x="20682" y="16179"/>
                    <a:pt x="21283" y="16346"/>
                    <a:pt x="21950" y="16413"/>
                  </a:cubicBezTo>
                  <a:cubicBezTo>
                    <a:pt x="22074" y="16413"/>
                    <a:pt x="22112" y="16616"/>
                    <a:pt x="21980" y="16616"/>
                  </a:cubicBezTo>
                  <a:cubicBezTo>
                    <a:pt x="21971" y="16616"/>
                    <a:pt x="21961" y="16615"/>
                    <a:pt x="21950" y="16613"/>
                  </a:cubicBezTo>
                  <a:cubicBezTo>
                    <a:pt x="21283" y="16613"/>
                    <a:pt x="20582" y="16413"/>
                    <a:pt x="19982" y="16112"/>
                  </a:cubicBezTo>
                  <a:cubicBezTo>
                    <a:pt x="19921" y="16082"/>
                    <a:pt x="19943" y="15941"/>
                    <a:pt x="20023" y="15941"/>
                  </a:cubicBezTo>
                  <a:close/>
                  <a:moveTo>
                    <a:pt x="21022" y="20001"/>
                  </a:moveTo>
                  <a:cubicBezTo>
                    <a:pt x="21019" y="20006"/>
                    <a:pt x="21017" y="20010"/>
                    <a:pt x="21016" y="20015"/>
                  </a:cubicBezTo>
                  <a:cubicBezTo>
                    <a:pt x="21018" y="20011"/>
                    <a:pt x="21020" y="20006"/>
                    <a:pt x="21022" y="20001"/>
                  </a:cubicBezTo>
                  <a:close/>
                  <a:moveTo>
                    <a:pt x="50583" y="12764"/>
                  </a:moveTo>
                  <a:cubicBezTo>
                    <a:pt x="50655" y="12764"/>
                    <a:pt x="50721" y="12795"/>
                    <a:pt x="50770" y="12843"/>
                  </a:cubicBezTo>
                  <a:cubicBezTo>
                    <a:pt x="50804" y="12843"/>
                    <a:pt x="50870" y="12877"/>
                    <a:pt x="50870" y="12944"/>
                  </a:cubicBezTo>
                  <a:cubicBezTo>
                    <a:pt x="51704" y="17180"/>
                    <a:pt x="51171" y="21450"/>
                    <a:pt x="51070" y="25753"/>
                  </a:cubicBezTo>
                  <a:cubicBezTo>
                    <a:pt x="51070" y="25853"/>
                    <a:pt x="51004" y="25919"/>
                    <a:pt x="50937" y="25953"/>
                  </a:cubicBezTo>
                  <a:cubicBezTo>
                    <a:pt x="50937" y="25986"/>
                    <a:pt x="50937" y="26053"/>
                    <a:pt x="50870" y="26120"/>
                  </a:cubicBezTo>
                  <a:cubicBezTo>
                    <a:pt x="50670" y="26320"/>
                    <a:pt x="50437" y="26520"/>
                    <a:pt x="50203" y="26720"/>
                  </a:cubicBezTo>
                  <a:cubicBezTo>
                    <a:pt x="50203" y="26820"/>
                    <a:pt x="50170" y="26887"/>
                    <a:pt x="50070" y="26887"/>
                  </a:cubicBezTo>
                  <a:lnTo>
                    <a:pt x="50036" y="26887"/>
                  </a:lnTo>
                  <a:cubicBezTo>
                    <a:pt x="49269" y="27654"/>
                    <a:pt x="48435" y="28388"/>
                    <a:pt x="47601" y="29088"/>
                  </a:cubicBezTo>
                  <a:cubicBezTo>
                    <a:pt x="47601" y="29222"/>
                    <a:pt x="47501" y="29289"/>
                    <a:pt x="47401" y="29289"/>
                  </a:cubicBezTo>
                  <a:cubicBezTo>
                    <a:pt x="47301" y="29289"/>
                    <a:pt x="47201" y="29222"/>
                    <a:pt x="47201" y="29088"/>
                  </a:cubicBezTo>
                  <a:cubicBezTo>
                    <a:pt x="47468" y="24518"/>
                    <a:pt x="47334" y="19949"/>
                    <a:pt x="47435" y="15379"/>
                  </a:cubicBezTo>
                  <a:cubicBezTo>
                    <a:pt x="47435" y="15277"/>
                    <a:pt x="47493" y="15233"/>
                    <a:pt x="47550" y="15233"/>
                  </a:cubicBezTo>
                  <a:cubicBezTo>
                    <a:pt x="47568" y="15233"/>
                    <a:pt x="47586" y="15237"/>
                    <a:pt x="47601" y="15245"/>
                  </a:cubicBezTo>
                  <a:cubicBezTo>
                    <a:pt x="48402" y="14311"/>
                    <a:pt x="49469" y="13411"/>
                    <a:pt x="50503" y="12777"/>
                  </a:cubicBezTo>
                  <a:cubicBezTo>
                    <a:pt x="50530" y="12768"/>
                    <a:pt x="50557" y="12764"/>
                    <a:pt x="50583" y="12764"/>
                  </a:cubicBezTo>
                  <a:close/>
                  <a:moveTo>
                    <a:pt x="4835" y="12668"/>
                  </a:moveTo>
                  <a:cubicBezTo>
                    <a:pt x="4846" y="12668"/>
                    <a:pt x="4859" y="12671"/>
                    <a:pt x="4871" y="12677"/>
                  </a:cubicBezTo>
                  <a:cubicBezTo>
                    <a:pt x="5338" y="12843"/>
                    <a:pt x="5738" y="13277"/>
                    <a:pt x="6138" y="13611"/>
                  </a:cubicBezTo>
                  <a:cubicBezTo>
                    <a:pt x="6705" y="14044"/>
                    <a:pt x="7273" y="14445"/>
                    <a:pt x="7840" y="14845"/>
                  </a:cubicBezTo>
                  <a:lnTo>
                    <a:pt x="7873" y="14845"/>
                  </a:lnTo>
                  <a:lnTo>
                    <a:pt x="7873" y="14812"/>
                  </a:lnTo>
                  <a:cubicBezTo>
                    <a:pt x="7873" y="14753"/>
                    <a:pt x="7929" y="14718"/>
                    <a:pt x="7976" y="14718"/>
                  </a:cubicBezTo>
                  <a:cubicBezTo>
                    <a:pt x="8010" y="14718"/>
                    <a:pt x="8040" y="14736"/>
                    <a:pt x="8040" y="14778"/>
                  </a:cubicBezTo>
                  <a:cubicBezTo>
                    <a:pt x="8807" y="19615"/>
                    <a:pt x="8307" y="24619"/>
                    <a:pt x="8774" y="29489"/>
                  </a:cubicBezTo>
                  <a:cubicBezTo>
                    <a:pt x="8774" y="29605"/>
                    <a:pt x="8682" y="29664"/>
                    <a:pt x="8586" y="29664"/>
                  </a:cubicBezTo>
                  <a:cubicBezTo>
                    <a:pt x="8490" y="29664"/>
                    <a:pt x="8390" y="29605"/>
                    <a:pt x="8373" y="29489"/>
                  </a:cubicBezTo>
                  <a:cubicBezTo>
                    <a:pt x="8373" y="29559"/>
                    <a:pt x="8290" y="29630"/>
                    <a:pt x="8206" y="29630"/>
                  </a:cubicBezTo>
                  <a:cubicBezTo>
                    <a:pt x="8171" y="29630"/>
                    <a:pt x="8136" y="29618"/>
                    <a:pt x="8106" y="29589"/>
                  </a:cubicBezTo>
                  <a:cubicBezTo>
                    <a:pt x="7106" y="28621"/>
                    <a:pt x="6138" y="27587"/>
                    <a:pt x="5271" y="26520"/>
                  </a:cubicBezTo>
                  <a:cubicBezTo>
                    <a:pt x="5238" y="26520"/>
                    <a:pt x="5238" y="26487"/>
                    <a:pt x="5238" y="26453"/>
                  </a:cubicBezTo>
                  <a:cubicBezTo>
                    <a:pt x="5171" y="26453"/>
                    <a:pt x="5071" y="26420"/>
                    <a:pt x="5071" y="26320"/>
                  </a:cubicBezTo>
                  <a:cubicBezTo>
                    <a:pt x="4604" y="21883"/>
                    <a:pt x="4604" y="17413"/>
                    <a:pt x="4404" y="12977"/>
                  </a:cubicBezTo>
                  <a:cubicBezTo>
                    <a:pt x="4404" y="12813"/>
                    <a:pt x="4502" y="12732"/>
                    <a:pt x="4618" y="12732"/>
                  </a:cubicBezTo>
                  <a:cubicBezTo>
                    <a:pt x="4668" y="12732"/>
                    <a:pt x="4721" y="12747"/>
                    <a:pt x="4771" y="12777"/>
                  </a:cubicBezTo>
                  <a:cubicBezTo>
                    <a:pt x="4744" y="12722"/>
                    <a:pt x="4783" y="12668"/>
                    <a:pt x="4835" y="12668"/>
                  </a:cubicBezTo>
                  <a:close/>
                  <a:moveTo>
                    <a:pt x="44686" y="16232"/>
                  </a:moveTo>
                  <a:cubicBezTo>
                    <a:pt x="44755" y="16232"/>
                    <a:pt x="44819" y="16256"/>
                    <a:pt x="44866" y="16279"/>
                  </a:cubicBezTo>
                  <a:cubicBezTo>
                    <a:pt x="44883" y="16274"/>
                    <a:pt x="44900" y="16271"/>
                    <a:pt x="44918" y="16271"/>
                  </a:cubicBezTo>
                  <a:cubicBezTo>
                    <a:pt x="45008" y="16271"/>
                    <a:pt x="45105" y="16340"/>
                    <a:pt x="45133" y="16479"/>
                  </a:cubicBezTo>
                  <a:cubicBezTo>
                    <a:pt x="45333" y="21550"/>
                    <a:pt x="45867" y="26887"/>
                    <a:pt x="44966" y="31924"/>
                  </a:cubicBezTo>
                  <a:cubicBezTo>
                    <a:pt x="44966" y="31957"/>
                    <a:pt x="44933" y="31957"/>
                    <a:pt x="44933" y="31991"/>
                  </a:cubicBezTo>
                  <a:cubicBezTo>
                    <a:pt x="44933" y="32024"/>
                    <a:pt x="44899" y="32091"/>
                    <a:pt x="44866" y="32124"/>
                  </a:cubicBezTo>
                  <a:cubicBezTo>
                    <a:pt x="43799" y="33158"/>
                    <a:pt x="42498" y="34192"/>
                    <a:pt x="41230" y="34993"/>
                  </a:cubicBezTo>
                  <a:cubicBezTo>
                    <a:pt x="41213" y="35109"/>
                    <a:pt x="41122" y="35168"/>
                    <a:pt x="41034" y="35168"/>
                  </a:cubicBezTo>
                  <a:cubicBezTo>
                    <a:pt x="40947" y="35168"/>
                    <a:pt x="40863" y="35109"/>
                    <a:pt x="40863" y="34993"/>
                  </a:cubicBezTo>
                  <a:cubicBezTo>
                    <a:pt x="40963" y="32224"/>
                    <a:pt x="41130" y="29422"/>
                    <a:pt x="41097" y="26620"/>
                  </a:cubicBezTo>
                  <a:cubicBezTo>
                    <a:pt x="41063" y="23851"/>
                    <a:pt x="40730" y="21049"/>
                    <a:pt x="40730" y="18247"/>
                  </a:cubicBezTo>
                  <a:cubicBezTo>
                    <a:pt x="40730" y="18192"/>
                    <a:pt x="40780" y="18167"/>
                    <a:pt x="40831" y="18167"/>
                  </a:cubicBezTo>
                  <a:cubicBezTo>
                    <a:pt x="40873" y="18167"/>
                    <a:pt x="40915" y="18184"/>
                    <a:pt x="40930" y="18214"/>
                  </a:cubicBezTo>
                  <a:cubicBezTo>
                    <a:pt x="42097" y="17513"/>
                    <a:pt x="43365" y="16880"/>
                    <a:pt x="44599" y="16246"/>
                  </a:cubicBezTo>
                  <a:cubicBezTo>
                    <a:pt x="44629" y="16236"/>
                    <a:pt x="44658" y="16232"/>
                    <a:pt x="44686" y="16232"/>
                  </a:cubicBezTo>
                  <a:close/>
                  <a:moveTo>
                    <a:pt x="15145" y="35526"/>
                  </a:moveTo>
                  <a:cubicBezTo>
                    <a:pt x="15147" y="35533"/>
                    <a:pt x="15149" y="35540"/>
                    <a:pt x="15152" y="35547"/>
                  </a:cubicBezTo>
                  <a:lnTo>
                    <a:pt x="15152" y="35547"/>
                  </a:lnTo>
                  <a:cubicBezTo>
                    <a:pt x="15150" y="35540"/>
                    <a:pt x="15148" y="35533"/>
                    <a:pt x="15145" y="35526"/>
                  </a:cubicBezTo>
                  <a:close/>
                  <a:moveTo>
                    <a:pt x="11073" y="16000"/>
                  </a:moveTo>
                  <a:cubicBezTo>
                    <a:pt x="11120" y="16000"/>
                    <a:pt x="11167" y="16015"/>
                    <a:pt x="11209" y="16046"/>
                  </a:cubicBezTo>
                  <a:cubicBezTo>
                    <a:pt x="11228" y="16027"/>
                    <a:pt x="11258" y="16007"/>
                    <a:pt x="11293" y="16007"/>
                  </a:cubicBezTo>
                  <a:cubicBezTo>
                    <a:pt x="11319" y="16007"/>
                    <a:pt x="11347" y="16018"/>
                    <a:pt x="11375" y="16046"/>
                  </a:cubicBezTo>
                  <a:cubicBezTo>
                    <a:pt x="12243" y="16646"/>
                    <a:pt x="13210" y="17147"/>
                    <a:pt x="14111" y="17747"/>
                  </a:cubicBezTo>
                  <a:cubicBezTo>
                    <a:pt x="14211" y="17814"/>
                    <a:pt x="14211" y="17947"/>
                    <a:pt x="14144" y="18014"/>
                  </a:cubicBezTo>
                  <a:cubicBezTo>
                    <a:pt x="14978" y="23785"/>
                    <a:pt x="15145" y="29689"/>
                    <a:pt x="15578" y="35493"/>
                  </a:cubicBezTo>
                  <a:cubicBezTo>
                    <a:pt x="15578" y="35631"/>
                    <a:pt x="15481" y="35698"/>
                    <a:pt x="15377" y="35698"/>
                  </a:cubicBezTo>
                  <a:cubicBezTo>
                    <a:pt x="15285" y="35698"/>
                    <a:pt x="15190" y="35646"/>
                    <a:pt x="15152" y="35547"/>
                  </a:cubicBezTo>
                  <a:lnTo>
                    <a:pt x="15152" y="35547"/>
                  </a:lnTo>
                  <a:cubicBezTo>
                    <a:pt x="15164" y="35608"/>
                    <a:pt x="15116" y="35698"/>
                    <a:pt x="15043" y="35698"/>
                  </a:cubicBezTo>
                  <a:cubicBezTo>
                    <a:pt x="15033" y="35698"/>
                    <a:pt x="15022" y="35697"/>
                    <a:pt x="15011" y="35693"/>
                  </a:cubicBezTo>
                  <a:cubicBezTo>
                    <a:pt x="13710" y="35193"/>
                    <a:pt x="12676" y="33892"/>
                    <a:pt x="11943" y="32791"/>
                  </a:cubicBezTo>
                  <a:cubicBezTo>
                    <a:pt x="11876" y="32691"/>
                    <a:pt x="11876" y="32591"/>
                    <a:pt x="11943" y="32524"/>
                  </a:cubicBezTo>
                  <a:lnTo>
                    <a:pt x="11943" y="32524"/>
                  </a:lnTo>
                  <a:cubicBezTo>
                    <a:pt x="11930" y="32536"/>
                    <a:pt x="11909" y="32544"/>
                    <a:pt x="11887" y="32544"/>
                  </a:cubicBezTo>
                  <a:cubicBezTo>
                    <a:pt x="11849" y="32544"/>
                    <a:pt x="11809" y="32521"/>
                    <a:pt x="11809" y="32458"/>
                  </a:cubicBezTo>
                  <a:cubicBezTo>
                    <a:pt x="11442" y="29789"/>
                    <a:pt x="11576" y="27020"/>
                    <a:pt x="11409" y="24352"/>
                  </a:cubicBezTo>
                  <a:cubicBezTo>
                    <a:pt x="11275" y="21616"/>
                    <a:pt x="11109" y="18914"/>
                    <a:pt x="10875" y="16213"/>
                  </a:cubicBezTo>
                  <a:cubicBezTo>
                    <a:pt x="10875" y="16074"/>
                    <a:pt x="10971" y="16000"/>
                    <a:pt x="11073" y="16000"/>
                  </a:cubicBezTo>
                  <a:close/>
                  <a:moveTo>
                    <a:pt x="37960" y="18523"/>
                  </a:moveTo>
                  <a:cubicBezTo>
                    <a:pt x="38120" y="18523"/>
                    <a:pt x="38245" y="18709"/>
                    <a:pt x="38161" y="18848"/>
                  </a:cubicBezTo>
                  <a:cubicBezTo>
                    <a:pt x="38662" y="24785"/>
                    <a:pt x="38495" y="30890"/>
                    <a:pt x="38095" y="36794"/>
                  </a:cubicBezTo>
                  <a:cubicBezTo>
                    <a:pt x="38095" y="36927"/>
                    <a:pt x="37994" y="36994"/>
                    <a:pt x="37928" y="36994"/>
                  </a:cubicBezTo>
                  <a:cubicBezTo>
                    <a:pt x="37894" y="37027"/>
                    <a:pt x="37894" y="37061"/>
                    <a:pt x="37828" y="37094"/>
                  </a:cubicBezTo>
                  <a:cubicBezTo>
                    <a:pt x="36627" y="37828"/>
                    <a:pt x="35493" y="38595"/>
                    <a:pt x="34359" y="39396"/>
                  </a:cubicBezTo>
                  <a:cubicBezTo>
                    <a:pt x="34334" y="39408"/>
                    <a:pt x="34308" y="39414"/>
                    <a:pt x="34283" y="39414"/>
                  </a:cubicBezTo>
                  <a:cubicBezTo>
                    <a:pt x="34171" y="39414"/>
                    <a:pt x="34064" y="39305"/>
                    <a:pt x="34092" y="39196"/>
                  </a:cubicBezTo>
                  <a:lnTo>
                    <a:pt x="34092" y="39196"/>
                  </a:lnTo>
                  <a:cubicBezTo>
                    <a:pt x="34058" y="39246"/>
                    <a:pt x="34000" y="39271"/>
                    <a:pt x="33942" y="39271"/>
                  </a:cubicBezTo>
                  <a:cubicBezTo>
                    <a:pt x="33883" y="39271"/>
                    <a:pt x="33825" y="39246"/>
                    <a:pt x="33791" y="39196"/>
                  </a:cubicBezTo>
                  <a:lnTo>
                    <a:pt x="33725" y="39096"/>
                  </a:lnTo>
                  <a:cubicBezTo>
                    <a:pt x="33691" y="39062"/>
                    <a:pt x="33691" y="38929"/>
                    <a:pt x="33758" y="38895"/>
                  </a:cubicBezTo>
                  <a:cubicBezTo>
                    <a:pt x="33791" y="38862"/>
                    <a:pt x="33791" y="38862"/>
                    <a:pt x="33825" y="38829"/>
                  </a:cubicBezTo>
                  <a:cubicBezTo>
                    <a:pt x="33863" y="38803"/>
                    <a:pt x="33901" y="38792"/>
                    <a:pt x="33938" y="38792"/>
                  </a:cubicBezTo>
                  <a:cubicBezTo>
                    <a:pt x="33996" y="38792"/>
                    <a:pt x="34050" y="38821"/>
                    <a:pt x="34092" y="38862"/>
                  </a:cubicBezTo>
                  <a:cubicBezTo>
                    <a:pt x="34092" y="38228"/>
                    <a:pt x="33992" y="36327"/>
                    <a:pt x="33992" y="36060"/>
                  </a:cubicBezTo>
                  <a:cubicBezTo>
                    <a:pt x="34025" y="35360"/>
                    <a:pt x="34025" y="34659"/>
                    <a:pt x="34025" y="33959"/>
                  </a:cubicBezTo>
                  <a:cubicBezTo>
                    <a:pt x="34025" y="32524"/>
                    <a:pt x="34025" y="31123"/>
                    <a:pt x="33992" y="29689"/>
                  </a:cubicBezTo>
                  <a:cubicBezTo>
                    <a:pt x="33992" y="26653"/>
                    <a:pt x="33892" y="23584"/>
                    <a:pt x="34292" y="20549"/>
                  </a:cubicBezTo>
                  <a:cubicBezTo>
                    <a:pt x="34314" y="20460"/>
                    <a:pt x="34396" y="20416"/>
                    <a:pt x="34457" y="20416"/>
                  </a:cubicBezTo>
                  <a:cubicBezTo>
                    <a:pt x="34488" y="20416"/>
                    <a:pt x="34514" y="20427"/>
                    <a:pt x="34525" y="20449"/>
                  </a:cubicBezTo>
                  <a:cubicBezTo>
                    <a:pt x="35593" y="19748"/>
                    <a:pt x="36727" y="19148"/>
                    <a:pt x="37861" y="18548"/>
                  </a:cubicBezTo>
                  <a:cubicBezTo>
                    <a:pt x="37894" y="18531"/>
                    <a:pt x="37928" y="18523"/>
                    <a:pt x="37960" y="18523"/>
                  </a:cubicBezTo>
                  <a:close/>
                  <a:moveTo>
                    <a:pt x="17617" y="18222"/>
                  </a:moveTo>
                  <a:cubicBezTo>
                    <a:pt x="17647" y="18222"/>
                    <a:pt x="17680" y="18231"/>
                    <a:pt x="17713" y="18247"/>
                  </a:cubicBezTo>
                  <a:cubicBezTo>
                    <a:pt x="18781" y="18748"/>
                    <a:pt x="19815" y="19315"/>
                    <a:pt x="20882" y="19815"/>
                  </a:cubicBezTo>
                  <a:cubicBezTo>
                    <a:pt x="21007" y="19846"/>
                    <a:pt x="21044" y="19935"/>
                    <a:pt x="21022" y="20001"/>
                  </a:cubicBezTo>
                  <a:lnTo>
                    <a:pt x="21022" y="20001"/>
                  </a:lnTo>
                  <a:cubicBezTo>
                    <a:pt x="21041" y="19964"/>
                    <a:pt x="21080" y="19944"/>
                    <a:pt x="21122" y="19944"/>
                  </a:cubicBezTo>
                  <a:cubicBezTo>
                    <a:pt x="21175" y="19944"/>
                    <a:pt x="21231" y="19977"/>
                    <a:pt x="21249" y="20049"/>
                  </a:cubicBezTo>
                  <a:cubicBezTo>
                    <a:pt x="21616" y="23284"/>
                    <a:pt x="21416" y="26620"/>
                    <a:pt x="21449" y="29822"/>
                  </a:cubicBezTo>
                  <a:cubicBezTo>
                    <a:pt x="21516" y="33025"/>
                    <a:pt x="21649" y="36160"/>
                    <a:pt x="22050" y="39329"/>
                  </a:cubicBezTo>
                  <a:cubicBezTo>
                    <a:pt x="22050" y="39429"/>
                    <a:pt x="22016" y="39496"/>
                    <a:pt x="21950" y="39529"/>
                  </a:cubicBezTo>
                  <a:cubicBezTo>
                    <a:pt x="21950" y="39638"/>
                    <a:pt x="21838" y="39747"/>
                    <a:pt x="21707" y="39747"/>
                  </a:cubicBezTo>
                  <a:cubicBezTo>
                    <a:pt x="21677" y="39747"/>
                    <a:pt x="21647" y="39742"/>
                    <a:pt x="21616" y="39729"/>
                  </a:cubicBezTo>
                  <a:cubicBezTo>
                    <a:pt x="21082" y="39496"/>
                    <a:pt x="20582" y="39129"/>
                    <a:pt x="20048" y="38795"/>
                  </a:cubicBezTo>
                  <a:cubicBezTo>
                    <a:pt x="19548" y="38495"/>
                    <a:pt x="19014" y="38162"/>
                    <a:pt x="18547" y="37795"/>
                  </a:cubicBezTo>
                  <a:cubicBezTo>
                    <a:pt x="18514" y="37761"/>
                    <a:pt x="18481" y="37761"/>
                    <a:pt x="18447" y="37728"/>
                  </a:cubicBezTo>
                  <a:cubicBezTo>
                    <a:pt x="18380" y="37695"/>
                    <a:pt x="18314" y="37628"/>
                    <a:pt x="18314" y="37528"/>
                  </a:cubicBezTo>
                  <a:cubicBezTo>
                    <a:pt x="18014" y="34359"/>
                    <a:pt x="17847" y="31157"/>
                    <a:pt x="17680" y="27954"/>
                  </a:cubicBezTo>
                  <a:cubicBezTo>
                    <a:pt x="17513" y="24785"/>
                    <a:pt x="17246" y="21550"/>
                    <a:pt x="17413" y="18381"/>
                  </a:cubicBezTo>
                  <a:cubicBezTo>
                    <a:pt x="17413" y="18281"/>
                    <a:pt x="17480" y="18247"/>
                    <a:pt x="17547" y="18247"/>
                  </a:cubicBezTo>
                  <a:cubicBezTo>
                    <a:pt x="17563" y="18231"/>
                    <a:pt x="17588" y="18222"/>
                    <a:pt x="17617" y="18222"/>
                  </a:cubicBezTo>
                  <a:close/>
                  <a:moveTo>
                    <a:pt x="24251" y="19848"/>
                  </a:moveTo>
                  <a:cubicBezTo>
                    <a:pt x="25982" y="19980"/>
                    <a:pt x="27714" y="20070"/>
                    <a:pt x="29445" y="20070"/>
                  </a:cubicBezTo>
                  <a:cubicBezTo>
                    <a:pt x="29915" y="20070"/>
                    <a:pt x="30386" y="20063"/>
                    <a:pt x="30856" y="20049"/>
                  </a:cubicBezTo>
                  <a:cubicBezTo>
                    <a:pt x="31090" y="20049"/>
                    <a:pt x="31190" y="20249"/>
                    <a:pt x="31123" y="20416"/>
                  </a:cubicBezTo>
                  <a:cubicBezTo>
                    <a:pt x="31156" y="20449"/>
                    <a:pt x="31190" y="20482"/>
                    <a:pt x="31223" y="20549"/>
                  </a:cubicBezTo>
                  <a:cubicBezTo>
                    <a:pt x="31356" y="23951"/>
                    <a:pt x="30956" y="27421"/>
                    <a:pt x="30789" y="30790"/>
                  </a:cubicBezTo>
                  <a:cubicBezTo>
                    <a:pt x="30623" y="34192"/>
                    <a:pt x="30456" y="37595"/>
                    <a:pt x="30289" y="41030"/>
                  </a:cubicBezTo>
                  <a:cubicBezTo>
                    <a:pt x="30289" y="41164"/>
                    <a:pt x="30156" y="41230"/>
                    <a:pt x="30055" y="41230"/>
                  </a:cubicBezTo>
                  <a:cubicBezTo>
                    <a:pt x="29355" y="42064"/>
                    <a:pt x="28454" y="42865"/>
                    <a:pt x="27620" y="43565"/>
                  </a:cubicBezTo>
                  <a:cubicBezTo>
                    <a:pt x="27620" y="43565"/>
                    <a:pt x="27587" y="43565"/>
                    <a:pt x="27587" y="43599"/>
                  </a:cubicBezTo>
                  <a:cubicBezTo>
                    <a:pt x="27565" y="43688"/>
                    <a:pt x="27468" y="43747"/>
                    <a:pt x="27377" y="43747"/>
                  </a:cubicBezTo>
                  <a:cubicBezTo>
                    <a:pt x="27331" y="43747"/>
                    <a:pt x="27287" y="43732"/>
                    <a:pt x="27253" y="43699"/>
                  </a:cubicBezTo>
                  <a:cubicBezTo>
                    <a:pt x="26786" y="43232"/>
                    <a:pt x="26453" y="42665"/>
                    <a:pt x="26119" y="42131"/>
                  </a:cubicBezTo>
                  <a:cubicBezTo>
                    <a:pt x="26086" y="42098"/>
                    <a:pt x="26086" y="42064"/>
                    <a:pt x="26053" y="42064"/>
                  </a:cubicBezTo>
                  <a:cubicBezTo>
                    <a:pt x="25919" y="41898"/>
                    <a:pt x="25819" y="41731"/>
                    <a:pt x="25686" y="41564"/>
                  </a:cubicBezTo>
                  <a:cubicBezTo>
                    <a:pt x="25586" y="41564"/>
                    <a:pt x="25519" y="41497"/>
                    <a:pt x="25519" y="41397"/>
                  </a:cubicBezTo>
                  <a:cubicBezTo>
                    <a:pt x="25519" y="41364"/>
                    <a:pt x="25519" y="41331"/>
                    <a:pt x="25519" y="41331"/>
                  </a:cubicBezTo>
                  <a:cubicBezTo>
                    <a:pt x="25385" y="41130"/>
                    <a:pt x="25252" y="40930"/>
                    <a:pt x="25152" y="40763"/>
                  </a:cubicBezTo>
                  <a:cubicBezTo>
                    <a:pt x="25085" y="40730"/>
                    <a:pt x="25052" y="40663"/>
                    <a:pt x="25052" y="40563"/>
                  </a:cubicBezTo>
                  <a:cubicBezTo>
                    <a:pt x="24918" y="37161"/>
                    <a:pt x="24818" y="33758"/>
                    <a:pt x="24652" y="30356"/>
                  </a:cubicBezTo>
                  <a:cubicBezTo>
                    <a:pt x="24451" y="26987"/>
                    <a:pt x="23984" y="23551"/>
                    <a:pt x="24051" y="20182"/>
                  </a:cubicBezTo>
                  <a:cubicBezTo>
                    <a:pt x="23984" y="20049"/>
                    <a:pt x="24085" y="19848"/>
                    <a:pt x="24251" y="19848"/>
                  </a:cubicBezTo>
                  <a:close/>
                  <a:moveTo>
                    <a:pt x="1" y="1"/>
                  </a:moveTo>
                  <a:lnTo>
                    <a:pt x="1" y="1"/>
                  </a:lnTo>
                  <a:cubicBezTo>
                    <a:pt x="868" y="4971"/>
                    <a:pt x="1235" y="10041"/>
                    <a:pt x="1368" y="15078"/>
                  </a:cubicBezTo>
                  <a:cubicBezTo>
                    <a:pt x="1435" y="17780"/>
                    <a:pt x="1368" y="20449"/>
                    <a:pt x="1335" y="23117"/>
                  </a:cubicBezTo>
                  <a:cubicBezTo>
                    <a:pt x="1302" y="24985"/>
                    <a:pt x="1669" y="26420"/>
                    <a:pt x="2869" y="27854"/>
                  </a:cubicBezTo>
                  <a:cubicBezTo>
                    <a:pt x="3570" y="28688"/>
                    <a:pt x="4304" y="29522"/>
                    <a:pt x="5071" y="30323"/>
                  </a:cubicBezTo>
                  <a:cubicBezTo>
                    <a:pt x="11409" y="37128"/>
                    <a:pt x="18747" y="43065"/>
                    <a:pt x="27287" y="46834"/>
                  </a:cubicBezTo>
                  <a:cubicBezTo>
                    <a:pt x="27387" y="46868"/>
                    <a:pt x="27420" y="46935"/>
                    <a:pt x="27454" y="47001"/>
                  </a:cubicBezTo>
                  <a:cubicBezTo>
                    <a:pt x="36260" y="42732"/>
                    <a:pt x="43899" y="36494"/>
                    <a:pt x="51004" y="29856"/>
                  </a:cubicBezTo>
                  <a:cubicBezTo>
                    <a:pt x="53305" y="27687"/>
                    <a:pt x="53606" y="25386"/>
                    <a:pt x="53506" y="22384"/>
                  </a:cubicBezTo>
                  <a:cubicBezTo>
                    <a:pt x="53439" y="19615"/>
                    <a:pt x="53405" y="16846"/>
                    <a:pt x="53506" y="14078"/>
                  </a:cubicBezTo>
                  <a:cubicBezTo>
                    <a:pt x="53672" y="9441"/>
                    <a:pt x="54039" y="4704"/>
                    <a:pt x="54940" y="134"/>
                  </a:cubicBezTo>
                  <a:lnTo>
                    <a:pt x="54940" y="134"/>
                  </a:lnTo>
                  <a:cubicBezTo>
                    <a:pt x="51804" y="4771"/>
                    <a:pt x="48802" y="9708"/>
                    <a:pt x="43999" y="12777"/>
                  </a:cubicBezTo>
                  <a:cubicBezTo>
                    <a:pt x="39865" y="15432"/>
                    <a:pt x="34967" y="16723"/>
                    <a:pt x="30095" y="16723"/>
                  </a:cubicBezTo>
                  <a:cubicBezTo>
                    <a:pt x="29581" y="16723"/>
                    <a:pt x="29067" y="16708"/>
                    <a:pt x="28554" y="16680"/>
                  </a:cubicBezTo>
                  <a:cubicBezTo>
                    <a:pt x="22750" y="16379"/>
                    <a:pt x="17146" y="14345"/>
                    <a:pt x="12243" y="11276"/>
                  </a:cubicBezTo>
                  <a:cubicBezTo>
                    <a:pt x="7639" y="8407"/>
                    <a:pt x="3103" y="45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0"/>
            <p:cNvSpPr/>
            <p:nvPr/>
          </p:nvSpPr>
          <p:spPr>
            <a:xfrm>
              <a:off x="4107554" y="1264110"/>
              <a:ext cx="870935" cy="505305"/>
            </a:xfrm>
            <a:custGeom>
              <a:avLst/>
              <a:gdLst/>
              <a:ahLst/>
              <a:cxnLst/>
              <a:rect l="l" t="t" r="r" b="b"/>
              <a:pathLst>
                <a:path w="58276" h="33811" extrusionOk="0">
                  <a:moveTo>
                    <a:pt x="8052" y="11770"/>
                  </a:moveTo>
                  <a:cubicBezTo>
                    <a:pt x="8058" y="11770"/>
                    <a:pt x="8065" y="11772"/>
                    <a:pt x="8073" y="11775"/>
                  </a:cubicBezTo>
                  <a:cubicBezTo>
                    <a:pt x="8673" y="11975"/>
                    <a:pt x="9307" y="12109"/>
                    <a:pt x="9941" y="12176"/>
                  </a:cubicBezTo>
                  <a:cubicBezTo>
                    <a:pt x="10041" y="12176"/>
                    <a:pt x="10041" y="12342"/>
                    <a:pt x="9941" y="12342"/>
                  </a:cubicBezTo>
                  <a:cubicBezTo>
                    <a:pt x="9274" y="12276"/>
                    <a:pt x="8673" y="12109"/>
                    <a:pt x="8039" y="11909"/>
                  </a:cubicBezTo>
                  <a:cubicBezTo>
                    <a:pt x="7980" y="11879"/>
                    <a:pt x="8000" y="11770"/>
                    <a:pt x="8052" y="11770"/>
                  </a:cubicBezTo>
                  <a:close/>
                  <a:moveTo>
                    <a:pt x="7405" y="12105"/>
                  </a:moveTo>
                  <a:cubicBezTo>
                    <a:pt x="7416" y="12105"/>
                    <a:pt x="7427" y="12106"/>
                    <a:pt x="7439" y="12109"/>
                  </a:cubicBezTo>
                  <a:cubicBezTo>
                    <a:pt x="7839" y="12176"/>
                    <a:pt x="8273" y="12342"/>
                    <a:pt x="8673" y="12543"/>
                  </a:cubicBezTo>
                  <a:cubicBezTo>
                    <a:pt x="8759" y="12571"/>
                    <a:pt x="8697" y="12723"/>
                    <a:pt x="8594" y="12723"/>
                  </a:cubicBezTo>
                  <a:cubicBezTo>
                    <a:pt x="8577" y="12723"/>
                    <a:pt x="8559" y="12719"/>
                    <a:pt x="8540" y="12709"/>
                  </a:cubicBezTo>
                  <a:cubicBezTo>
                    <a:pt x="8173" y="12509"/>
                    <a:pt x="7772" y="12409"/>
                    <a:pt x="7372" y="12276"/>
                  </a:cubicBezTo>
                  <a:cubicBezTo>
                    <a:pt x="7281" y="12245"/>
                    <a:pt x="7301" y="12105"/>
                    <a:pt x="7405" y="12105"/>
                  </a:cubicBezTo>
                  <a:close/>
                  <a:moveTo>
                    <a:pt x="47656" y="24743"/>
                  </a:moveTo>
                  <a:cubicBezTo>
                    <a:pt x="47715" y="24743"/>
                    <a:pt x="47791" y="24814"/>
                    <a:pt x="47768" y="24885"/>
                  </a:cubicBezTo>
                  <a:cubicBezTo>
                    <a:pt x="47568" y="25285"/>
                    <a:pt x="47267" y="25585"/>
                    <a:pt x="46934" y="25852"/>
                  </a:cubicBezTo>
                  <a:cubicBezTo>
                    <a:pt x="46921" y="25865"/>
                    <a:pt x="46906" y="25871"/>
                    <a:pt x="46892" y="25871"/>
                  </a:cubicBezTo>
                  <a:cubicBezTo>
                    <a:pt x="46834" y="25871"/>
                    <a:pt x="46780" y="25779"/>
                    <a:pt x="46834" y="25752"/>
                  </a:cubicBezTo>
                  <a:cubicBezTo>
                    <a:pt x="47167" y="25485"/>
                    <a:pt x="47401" y="25152"/>
                    <a:pt x="47601" y="24785"/>
                  </a:cubicBezTo>
                  <a:cubicBezTo>
                    <a:pt x="47611" y="24755"/>
                    <a:pt x="47632" y="24743"/>
                    <a:pt x="47656" y="24743"/>
                  </a:cubicBezTo>
                  <a:close/>
                  <a:moveTo>
                    <a:pt x="47255" y="24570"/>
                  </a:moveTo>
                  <a:cubicBezTo>
                    <a:pt x="47319" y="24570"/>
                    <a:pt x="47379" y="24629"/>
                    <a:pt x="47334" y="24718"/>
                  </a:cubicBezTo>
                  <a:cubicBezTo>
                    <a:pt x="47034" y="25318"/>
                    <a:pt x="46500" y="25819"/>
                    <a:pt x="45900" y="26152"/>
                  </a:cubicBezTo>
                  <a:cubicBezTo>
                    <a:pt x="45881" y="26165"/>
                    <a:pt x="45863" y="26170"/>
                    <a:pt x="45847" y="26170"/>
                  </a:cubicBezTo>
                  <a:cubicBezTo>
                    <a:pt x="45780" y="26170"/>
                    <a:pt x="45752" y="26073"/>
                    <a:pt x="45833" y="26019"/>
                  </a:cubicBezTo>
                  <a:cubicBezTo>
                    <a:pt x="46400" y="25685"/>
                    <a:pt x="46834" y="25185"/>
                    <a:pt x="47167" y="24618"/>
                  </a:cubicBezTo>
                  <a:cubicBezTo>
                    <a:pt x="47190" y="24585"/>
                    <a:pt x="47223" y="24570"/>
                    <a:pt x="47255" y="24570"/>
                  </a:cubicBezTo>
                  <a:close/>
                  <a:moveTo>
                    <a:pt x="6434" y="12491"/>
                  </a:moveTo>
                  <a:cubicBezTo>
                    <a:pt x="6456" y="12491"/>
                    <a:pt x="6480" y="12497"/>
                    <a:pt x="6505" y="12509"/>
                  </a:cubicBezTo>
                  <a:cubicBezTo>
                    <a:pt x="13977" y="14844"/>
                    <a:pt x="21449" y="16412"/>
                    <a:pt x="29288" y="16479"/>
                  </a:cubicBezTo>
                  <a:cubicBezTo>
                    <a:pt x="29482" y="16480"/>
                    <a:pt x="29675" y="16481"/>
                    <a:pt x="29869" y="16481"/>
                  </a:cubicBezTo>
                  <a:cubicBezTo>
                    <a:pt x="37414" y="16481"/>
                    <a:pt x="44949" y="15216"/>
                    <a:pt x="52104" y="12809"/>
                  </a:cubicBezTo>
                  <a:cubicBezTo>
                    <a:pt x="52140" y="12792"/>
                    <a:pt x="52176" y="12783"/>
                    <a:pt x="52210" y="12783"/>
                  </a:cubicBezTo>
                  <a:cubicBezTo>
                    <a:pt x="52304" y="12783"/>
                    <a:pt x="52389" y="12845"/>
                    <a:pt x="52438" y="12943"/>
                  </a:cubicBezTo>
                  <a:cubicBezTo>
                    <a:pt x="52455" y="12939"/>
                    <a:pt x="52472" y="12938"/>
                    <a:pt x="52490" y="12938"/>
                  </a:cubicBezTo>
                  <a:cubicBezTo>
                    <a:pt x="52649" y="12938"/>
                    <a:pt x="52835" y="13070"/>
                    <a:pt x="52805" y="13310"/>
                  </a:cubicBezTo>
                  <a:cubicBezTo>
                    <a:pt x="52037" y="17880"/>
                    <a:pt x="49969" y="22650"/>
                    <a:pt x="46000" y="25318"/>
                  </a:cubicBezTo>
                  <a:cubicBezTo>
                    <a:pt x="43998" y="26686"/>
                    <a:pt x="41630" y="27220"/>
                    <a:pt x="39262" y="27553"/>
                  </a:cubicBezTo>
                  <a:cubicBezTo>
                    <a:pt x="35926" y="28020"/>
                    <a:pt x="32523" y="28220"/>
                    <a:pt x="29154" y="28287"/>
                  </a:cubicBezTo>
                  <a:cubicBezTo>
                    <a:pt x="28743" y="28290"/>
                    <a:pt x="28331" y="28292"/>
                    <a:pt x="27918" y="28292"/>
                  </a:cubicBezTo>
                  <a:cubicBezTo>
                    <a:pt x="22847" y="28292"/>
                    <a:pt x="17736" y="27998"/>
                    <a:pt x="13510" y="24851"/>
                  </a:cubicBezTo>
                  <a:cubicBezTo>
                    <a:pt x="9707" y="21983"/>
                    <a:pt x="7005" y="17580"/>
                    <a:pt x="6171" y="12909"/>
                  </a:cubicBezTo>
                  <a:cubicBezTo>
                    <a:pt x="6171" y="12809"/>
                    <a:pt x="6205" y="12743"/>
                    <a:pt x="6271" y="12676"/>
                  </a:cubicBezTo>
                  <a:cubicBezTo>
                    <a:pt x="6271" y="12595"/>
                    <a:pt x="6338" y="12491"/>
                    <a:pt x="6434" y="12491"/>
                  </a:cubicBezTo>
                  <a:close/>
                  <a:moveTo>
                    <a:pt x="58275" y="0"/>
                  </a:moveTo>
                  <a:cubicBezTo>
                    <a:pt x="54272" y="1902"/>
                    <a:pt x="50169" y="3603"/>
                    <a:pt x="45966" y="5037"/>
                  </a:cubicBezTo>
                  <a:cubicBezTo>
                    <a:pt x="42661" y="6177"/>
                    <a:pt x="38772" y="7828"/>
                    <a:pt x="35131" y="7828"/>
                  </a:cubicBezTo>
                  <a:cubicBezTo>
                    <a:pt x="34509" y="7828"/>
                    <a:pt x="33894" y="7779"/>
                    <a:pt x="33291" y="7672"/>
                  </a:cubicBezTo>
                  <a:lnTo>
                    <a:pt x="33224" y="7672"/>
                  </a:lnTo>
                  <a:cubicBezTo>
                    <a:pt x="33191" y="7839"/>
                    <a:pt x="33191" y="8006"/>
                    <a:pt x="33157" y="8173"/>
                  </a:cubicBezTo>
                  <a:cubicBezTo>
                    <a:pt x="32824" y="10141"/>
                    <a:pt x="31556" y="12042"/>
                    <a:pt x="29388" y="12209"/>
                  </a:cubicBezTo>
                  <a:cubicBezTo>
                    <a:pt x="29298" y="12215"/>
                    <a:pt x="29208" y="12218"/>
                    <a:pt x="29120" y="12218"/>
                  </a:cubicBezTo>
                  <a:cubicBezTo>
                    <a:pt x="27244" y="12218"/>
                    <a:pt x="25764" y="10889"/>
                    <a:pt x="25318" y="9073"/>
                  </a:cubicBezTo>
                  <a:cubicBezTo>
                    <a:pt x="25218" y="8740"/>
                    <a:pt x="25185" y="8406"/>
                    <a:pt x="25152" y="8039"/>
                  </a:cubicBezTo>
                  <a:cubicBezTo>
                    <a:pt x="16579" y="7439"/>
                    <a:pt x="7873" y="4770"/>
                    <a:pt x="0" y="1368"/>
                  </a:cubicBezTo>
                  <a:lnTo>
                    <a:pt x="0" y="1368"/>
                  </a:lnTo>
                  <a:cubicBezTo>
                    <a:pt x="634" y="4370"/>
                    <a:pt x="1234" y="7372"/>
                    <a:pt x="1835" y="10408"/>
                  </a:cubicBezTo>
                  <a:cubicBezTo>
                    <a:pt x="2402" y="13243"/>
                    <a:pt x="2769" y="16212"/>
                    <a:pt x="3670" y="18947"/>
                  </a:cubicBezTo>
                  <a:cubicBezTo>
                    <a:pt x="6905" y="22316"/>
                    <a:pt x="10041" y="25552"/>
                    <a:pt x="14044" y="28154"/>
                  </a:cubicBezTo>
                  <a:cubicBezTo>
                    <a:pt x="18880" y="31256"/>
                    <a:pt x="24451" y="33357"/>
                    <a:pt x="30255" y="33758"/>
                  </a:cubicBezTo>
                  <a:cubicBezTo>
                    <a:pt x="30825" y="33793"/>
                    <a:pt x="31395" y="33811"/>
                    <a:pt x="31966" y="33811"/>
                  </a:cubicBezTo>
                  <a:cubicBezTo>
                    <a:pt x="36776" y="33811"/>
                    <a:pt x="41581" y="32549"/>
                    <a:pt x="45666" y="29955"/>
                  </a:cubicBezTo>
                  <a:cubicBezTo>
                    <a:pt x="50103" y="27120"/>
                    <a:pt x="52938" y="22616"/>
                    <a:pt x="55840" y="18313"/>
                  </a:cubicBezTo>
                  <a:cubicBezTo>
                    <a:pt x="56007" y="12242"/>
                    <a:pt x="57008" y="5971"/>
                    <a:pt x="58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0"/>
            <p:cNvSpPr/>
            <p:nvPr/>
          </p:nvSpPr>
          <p:spPr>
            <a:xfrm>
              <a:off x="4476457" y="882490"/>
              <a:ext cx="132129" cy="555267"/>
            </a:xfrm>
            <a:custGeom>
              <a:avLst/>
              <a:gdLst/>
              <a:ahLst/>
              <a:cxnLst/>
              <a:rect l="l" t="t" r="r" b="b"/>
              <a:pathLst>
                <a:path w="8841" h="37154" extrusionOk="0">
                  <a:moveTo>
                    <a:pt x="2934" y="5082"/>
                  </a:moveTo>
                  <a:cubicBezTo>
                    <a:pt x="3016" y="5082"/>
                    <a:pt x="3062" y="5191"/>
                    <a:pt x="3003" y="5221"/>
                  </a:cubicBezTo>
                  <a:cubicBezTo>
                    <a:pt x="2769" y="5388"/>
                    <a:pt x="2602" y="5521"/>
                    <a:pt x="2436" y="5721"/>
                  </a:cubicBezTo>
                  <a:cubicBezTo>
                    <a:pt x="2423" y="5747"/>
                    <a:pt x="2405" y="5757"/>
                    <a:pt x="2388" y="5757"/>
                  </a:cubicBezTo>
                  <a:cubicBezTo>
                    <a:pt x="2361" y="5757"/>
                    <a:pt x="2336" y="5729"/>
                    <a:pt x="2336" y="5688"/>
                  </a:cubicBezTo>
                  <a:cubicBezTo>
                    <a:pt x="2436" y="5421"/>
                    <a:pt x="2669" y="5187"/>
                    <a:pt x="2903" y="5087"/>
                  </a:cubicBezTo>
                  <a:cubicBezTo>
                    <a:pt x="2914" y="5084"/>
                    <a:pt x="2924" y="5082"/>
                    <a:pt x="2934" y="5082"/>
                  </a:cubicBezTo>
                  <a:close/>
                  <a:moveTo>
                    <a:pt x="3433" y="5215"/>
                  </a:moveTo>
                  <a:cubicBezTo>
                    <a:pt x="3509" y="5215"/>
                    <a:pt x="3529" y="5324"/>
                    <a:pt x="3470" y="5354"/>
                  </a:cubicBezTo>
                  <a:cubicBezTo>
                    <a:pt x="3036" y="5621"/>
                    <a:pt x="2669" y="5988"/>
                    <a:pt x="2602" y="6555"/>
                  </a:cubicBezTo>
                  <a:cubicBezTo>
                    <a:pt x="2602" y="6588"/>
                    <a:pt x="2577" y="6605"/>
                    <a:pt x="2552" y="6605"/>
                  </a:cubicBezTo>
                  <a:cubicBezTo>
                    <a:pt x="2527" y="6605"/>
                    <a:pt x="2502" y="6588"/>
                    <a:pt x="2502" y="6555"/>
                  </a:cubicBezTo>
                  <a:cubicBezTo>
                    <a:pt x="2502" y="5988"/>
                    <a:pt x="2836" y="5388"/>
                    <a:pt x="3403" y="5221"/>
                  </a:cubicBezTo>
                  <a:cubicBezTo>
                    <a:pt x="3414" y="5217"/>
                    <a:pt x="3424" y="5215"/>
                    <a:pt x="3433" y="5215"/>
                  </a:cubicBezTo>
                  <a:close/>
                  <a:moveTo>
                    <a:pt x="4740" y="5484"/>
                  </a:moveTo>
                  <a:cubicBezTo>
                    <a:pt x="5301" y="5484"/>
                    <a:pt x="5858" y="5725"/>
                    <a:pt x="6172" y="6255"/>
                  </a:cubicBezTo>
                  <a:cubicBezTo>
                    <a:pt x="6605" y="7022"/>
                    <a:pt x="6172" y="7856"/>
                    <a:pt x="5404" y="8190"/>
                  </a:cubicBezTo>
                  <a:cubicBezTo>
                    <a:pt x="5166" y="8304"/>
                    <a:pt x="4898" y="8360"/>
                    <a:pt x="4630" y="8360"/>
                  </a:cubicBezTo>
                  <a:cubicBezTo>
                    <a:pt x="4035" y="8360"/>
                    <a:pt x="3435" y="8084"/>
                    <a:pt x="3136" y="7556"/>
                  </a:cubicBezTo>
                  <a:cubicBezTo>
                    <a:pt x="2803" y="6989"/>
                    <a:pt x="3036" y="6221"/>
                    <a:pt x="3570" y="5988"/>
                  </a:cubicBezTo>
                  <a:cubicBezTo>
                    <a:pt x="3570" y="5921"/>
                    <a:pt x="3570" y="5888"/>
                    <a:pt x="3636" y="5821"/>
                  </a:cubicBezTo>
                  <a:cubicBezTo>
                    <a:pt x="3952" y="5602"/>
                    <a:pt x="4347" y="5484"/>
                    <a:pt x="4740" y="5484"/>
                  </a:cubicBezTo>
                  <a:close/>
                  <a:moveTo>
                    <a:pt x="6424" y="7606"/>
                  </a:moveTo>
                  <a:cubicBezTo>
                    <a:pt x="6463" y="7606"/>
                    <a:pt x="6505" y="7657"/>
                    <a:pt x="6505" y="7723"/>
                  </a:cubicBezTo>
                  <a:cubicBezTo>
                    <a:pt x="6438" y="8190"/>
                    <a:pt x="5905" y="8623"/>
                    <a:pt x="5404" y="8623"/>
                  </a:cubicBezTo>
                  <a:cubicBezTo>
                    <a:pt x="5338" y="8623"/>
                    <a:pt x="5304" y="8490"/>
                    <a:pt x="5404" y="8490"/>
                  </a:cubicBezTo>
                  <a:cubicBezTo>
                    <a:pt x="5638" y="8423"/>
                    <a:pt x="5838" y="8356"/>
                    <a:pt x="6005" y="8190"/>
                  </a:cubicBezTo>
                  <a:cubicBezTo>
                    <a:pt x="6205" y="8056"/>
                    <a:pt x="6272" y="7856"/>
                    <a:pt x="6372" y="7656"/>
                  </a:cubicBezTo>
                  <a:cubicBezTo>
                    <a:pt x="6383" y="7621"/>
                    <a:pt x="6403" y="7606"/>
                    <a:pt x="6424" y="7606"/>
                  </a:cubicBezTo>
                  <a:close/>
                  <a:moveTo>
                    <a:pt x="6675" y="8081"/>
                  </a:moveTo>
                  <a:cubicBezTo>
                    <a:pt x="6736" y="8081"/>
                    <a:pt x="6796" y="8152"/>
                    <a:pt x="6772" y="8223"/>
                  </a:cubicBezTo>
                  <a:cubicBezTo>
                    <a:pt x="6639" y="8490"/>
                    <a:pt x="6438" y="8690"/>
                    <a:pt x="6172" y="8823"/>
                  </a:cubicBezTo>
                  <a:cubicBezTo>
                    <a:pt x="6162" y="8828"/>
                    <a:pt x="6153" y="8830"/>
                    <a:pt x="6145" y="8830"/>
                  </a:cubicBezTo>
                  <a:cubicBezTo>
                    <a:pt x="6089" y="8830"/>
                    <a:pt x="6047" y="8747"/>
                    <a:pt x="6105" y="8690"/>
                  </a:cubicBezTo>
                  <a:cubicBezTo>
                    <a:pt x="6338" y="8556"/>
                    <a:pt x="6505" y="8390"/>
                    <a:pt x="6605" y="8123"/>
                  </a:cubicBezTo>
                  <a:cubicBezTo>
                    <a:pt x="6625" y="8093"/>
                    <a:pt x="6650" y="8081"/>
                    <a:pt x="6675" y="8081"/>
                  </a:cubicBezTo>
                  <a:close/>
                  <a:moveTo>
                    <a:pt x="4431" y="15926"/>
                  </a:moveTo>
                  <a:cubicBezTo>
                    <a:pt x="4807" y="15926"/>
                    <a:pt x="5181" y="16050"/>
                    <a:pt x="5504" y="16329"/>
                  </a:cubicBezTo>
                  <a:cubicBezTo>
                    <a:pt x="6138" y="16896"/>
                    <a:pt x="6205" y="17896"/>
                    <a:pt x="5504" y="18464"/>
                  </a:cubicBezTo>
                  <a:cubicBezTo>
                    <a:pt x="5274" y="18670"/>
                    <a:pt x="4981" y="18757"/>
                    <a:pt x="4677" y="18757"/>
                  </a:cubicBezTo>
                  <a:cubicBezTo>
                    <a:pt x="4145" y="18757"/>
                    <a:pt x="3576" y="18491"/>
                    <a:pt x="3236" y="18130"/>
                  </a:cubicBezTo>
                  <a:cubicBezTo>
                    <a:pt x="2836" y="17696"/>
                    <a:pt x="2769" y="17063"/>
                    <a:pt x="3103" y="16696"/>
                  </a:cubicBezTo>
                  <a:cubicBezTo>
                    <a:pt x="3036" y="16629"/>
                    <a:pt x="3003" y="16529"/>
                    <a:pt x="3103" y="16462"/>
                  </a:cubicBezTo>
                  <a:cubicBezTo>
                    <a:pt x="3476" y="16126"/>
                    <a:pt x="3954" y="15926"/>
                    <a:pt x="4431" y="15926"/>
                  </a:cubicBezTo>
                  <a:close/>
                  <a:moveTo>
                    <a:pt x="2406" y="17662"/>
                  </a:moveTo>
                  <a:cubicBezTo>
                    <a:pt x="2433" y="17662"/>
                    <a:pt x="2457" y="17673"/>
                    <a:pt x="2469" y="17696"/>
                  </a:cubicBezTo>
                  <a:cubicBezTo>
                    <a:pt x="2702" y="18163"/>
                    <a:pt x="3036" y="18464"/>
                    <a:pt x="3470" y="18664"/>
                  </a:cubicBezTo>
                  <a:cubicBezTo>
                    <a:pt x="3591" y="18724"/>
                    <a:pt x="3519" y="18868"/>
                    <a:pt x="3430" y="18868"/>
                  </a:cubicBezTo>
                  <a:cubicBezTo>
                    <a:pt x="3421" y="18868"/>
                    <a:pt x="3412" y="18867"/>
                    <a:pt x="3403" y="18864"/>
                  </a:cubicBezTo>
                  <a:cubicBezTo>
                    <a:pt x="2903" y="18697"/>
                    <a:pt x="2469" y="18263"/>
                    <a:pt x="2302" y="17763"/>
                  </a:cubicBezTo>
                  <a:cubicBezTo>
                    <a:pt x="2302" y="17698"/>
                    <a:pt x="2358" y="17662"/>
                    <a:pt x="2406" y="17662"/>
                  </a:cubicBezTo>
                  <a:close/>
                  <a:moveTo>
                    <a:pt x="2425" y="18595"/>
                  </a:moveTo>
                  <a:cubicBezTo>
                    <a:pt x="2450" y="18595"/>
                    <a:pt x="2477" y="18605"/>
                    <a:pt x="2502" y="18630"/>
                  </a:cubicBezTo>
                  <a:cubicBezTo>
                    <a:pt x="2769" y="18897"/>
                    <a:pt x="3036" y="19031"/>
                    <a:pt x="3403" y="19131"/>
                  </a:cubicBezTo>
                  <a:cubicBezTo>
                    <a:pt x="3524" y="19191"/>
                    <a:pt x="3480" y="19335"/>
                    <a:pt x="3370" y="19335"/>
                  </a:cubicBezTo>
                  <a:cubicBezTo>
                    <a:pt x="3360" y="19335"/>
                    <a:pt x="3348" y="19334"/>
                    <a:pt x="3336" y="19331"/>
                  </a:cubicBezTo>
                  <a:cubicBezTo>
                    <a:pt x="2969" y="19297"/>
                    <a:pt x="2602" y="19031"/>
                    <a:pt x="2369" y="18764"/>
                  </a:cubicBezTo>
                  <a:cubicBezTo>
                    <a:pt x="2294" y="18689"/>
                    <a:pt x="2350" y="18595"/>
                    <a:pt x="2425" y="18595"/>
                  </a:cubicBezTo>
                  <a:close/>
                  <a:moveTo>
                    <a:pt x="4310" y="24640"/>
                  </a:moveTo>
                  <a:cubicBezTo>
                    <a:pt x="4554" y="24640"/>
                    <a:pt x="4794" y="24692"/>
                    <a:pt x="5004" y="24801"/>
                  </a:cubicBezTo>
                  <a:cubicBezTo>
                    <a:pt x="5838" y="25202"/>
                    <a:pt x="6005" y="26336"/>
                    <a:pt x="5538" y="27070"/>
                  </a:cubicBezTo>
                  <a:cubicBezTo>
                    <a:pt x="5264" y="27508"/>
                    <a:pt x="4809" y="27717"/>
                    <a:pt x="4339" y="27717"/>
                  </a:cubicBezTo>
                  <a:cubicBezTo>
                    <a:pt x="3952" y="27717"/>
                    <a:pt x="3553" y="27575"/>
                    <a:pt x="3236" y="27303"/>
                  </a:cubicBezTo>
                  <a:cubicBezTo>
                    <a:pt x="2903" y="27036"/>
                    <a:pt x="2636" y="26569"/>
                    <a:pt x="2736" y="26102"/>
                  </a:cubicBezTo>
                  <a:cubicBezTo>
                    <a:pt x="2736" y="26002"/>
                    <a:pt x="2769" y="25869"/>
                    <a:pt x="2836" y="25769"/>
                  </a:cubicBezTo>
                  <a:cubicBezTo>
                    <a:pt x="2803" y="25735"/>
                    <a:pt x="2803" y="25669"/>
                    <a:pt x="2803" y="25635"/>
                  </a:cubicBezTo>
                  <a:cubicBezTo>
                    <a:pt x="2996" y="25006"/>
                    <a:pt x="3665" y="24640"/>
                    <a:pt x="4310" y="24640"/>
                  </a:cubicBezTo>
                  <a:close/>
                  <a:moveTo>
                    <a:pt x="6136" y="27052"/>
                  </a:moveTo>
                  <a:cubicBezTo>
                    <a:pt x="6180" y="27052"/>
                    <a:pt x="6226" y="27094"/>
                    <a:pt x="6205" y="27136"/>
                  </a:cubicBezTo>
                  <a:cubicBezTo>
                    <a:pt x="6038" y="27603"/>
                    <a:pt x="5605" y="27937"/>
                    <a:pt x="5138" y="28004"/>
                  </a:cubicBezTo>
                  <a:cubicBezTo>
                    <a:pt x="5037" y="28004"/>
                    <a:pt x="5004" y="27870"/>
                    <a:pt x="5104" y="27870"/>
                  </a:cubicBezTo>
                  <a:cubicBezTo>
                    <a:pt x="5538" y="27804"/>
                    <a:pt x="5871" y="27503"/>
                    <a:pt x="6072" y="27103"/>
                  </a:cubicBezTo>
                  <a:cubicBezTo>
                    <a:pt x="6084" y="27066"/>
                    <a:pt x="6110" y="27052"/>
                    <a:pt x="6136" y="27052"/>
                  </a:cubicBezTo>
                  <a:close/>
                  <a:moveTo>
                    <a:pt x="6303" y="27631"/>
                  </a:moveTo>
                  <a:cubicBezTo>
                    <a:pt x="6373" y="27631"/>
                    <a:pt x="6446" y="27688"/>
                    <a:pt x="6405" y="27770"/>
                  </a:cubicBezTo>
                  <a:cubicBezTo>
                    <a:pt x="6305" y="28037"/>
                    <a:pt x="6138" y="28204"/>
                    <a:pt x="5871" y="28337"/>
                  </a:cubicBezTo>
                  <a:cubicBezTo>
                    <a:pt x="5862" y="28340"/>
                    <a:pt x="5854" y="28342"/>
                    <a:pt x="5845" y="28342"/>
                  </a:cubicBezTo>
                  <a:cubicBezTo>
                    <a:pt x="5761" y="28342"/>
                    <a:pt x="5714" y="28201"/>
                    <a:pt x="5805" y="28170"/>
                  </a:cubicBezTo>
                  <a:cubicBezTo>
                    <a:pt x="6005" y="28070"/>
                    <a:pt x="6138" y="27904"/>
                    <a:pt x="6205" y="27703"/>
                  </a:cubicBezTo>
                  <a:cubicBezTo>
                    <a:pt x="6218" y="27653"/>
                    <a:pt x="6260" y="27631"/>
                    <a:pt x="6303" y="27631"/>
                  </a:cubicBezTo>
                  <a:close/>
                  <a:moveTo>
                    <a:pt x="2652" y="32118"/>
                  </a:moveTo>
                  <a:cubicBezTo>
                    <a:pt x="2707" y="32118"/>
                    <a:pt x="2754" y="32189"/>
                    <a:pt x="2702" y="32240"/>
                  </a:cubicBezTo>
                  <a:cubicBezTo>
                    <a:pt x="2536" y="32440"/>
                    <a:pt x="2369" y="32640"/>
                    <a:pt x="2302" y="32907"/>
                  </a:cubicBezTo>
                  <a:cubicBezTo>
                    <a:pt x="2302" y="32941"/>
                    <a:pt x="2277" y="32957"/>
                    <a:pt x="2252" y="32957"/>
                  </a:cubicBezTo>
                  <a:cubicBezTo>
                    <a:pt x="2227" y="32957"/>
                    <a:pt x="2202" y="32941"/>
                    <a:pt x="2202" y="32907"/>
                  </a:cubicBezTo>
                  <a:cubicBezTo>
                    <a:pt x="2269" y="32607"/>
                    <a:pt x="2402" y="32340"/>
                    <a:pt x="2602" y="32140"/>
                  </a:cubicBezTo>
                  <a:cubicBezTo>
                    <a:pt x="2618" y="32124"/>
                    <a:pt x="2635" y="32118"/>
                    <a:pt x="2652" y="32118"/>
                  </a:cubicBezTo>
                  <a:close/>
                  <a:moveTo>
                    <a:pt x="2957" y="32589"/>
                  </a:moveTo>
                  <a:cubicBezTo>
                    <a:pt x="3033" y="32589"/>
                    <a:pt x="3084" y="32692"/>
                    <a:pt x="3003" y="32774"/>
                  </a:cubicBezTo>
                  <a:cubicBezTo>
                    <a:pt x="2769" y="32941"/>
                    <a:pt x="2602" y="33174"/>
                    <a:pt x="2602" y="33441"/>
                  </a:cubicBezTo>
                  <a:cubicBezTo>
                    <a:pt x="2602" y="33491"/>
                    <a:pt x="2561" y="33516"/>
                    <a:pt x="2519" y="33516"/>
                  </a:cubicBezTo>
                  <a:cubicBezTo>
                    <a:pt x="2477" y="33516"/>
                    <a:pt x="2436" y="33491"/>
                    <a:pt x="2436" y="33441"/>
                  </a:cubicBezTo>
                  <a:cubicBezTo>
                    <a:pt x="2436" y="33107"/>
                    <a:pt x="2602" y="32774"/>
                    <a:pt x="2903" y="32607"/>
                  </a:cubicBezTo>
                  <a:cubicBezTo>
                    <a:pt x="2921" y="32595"/>
                    <a:pt x="2940" y="32589"/>
                    <a:pt x="2957" y="32589"/>
                  </a:cubicBezTo>
                  <a:close/>
                  <a:moveTo>
                    <a:pt x="4437" y="32507"/>
                  </a:moveTo>
                  <a:cubicBezTo>
                    <a:pt x="4537" y="32507"/>
                    <a:pt x="4570" y="32540"/>
                    <a:pt x="4604" y="32574"/>
                  </a:cubicBezTo>
                  <a:cubicBezTo>
                    <a:pt x="5471" y="32607"/>
                    <a:pt x="6205" y="33408"/>
                    <a:pt x="6172" y="34308"/>
                  </a:cubicBezTo>
                  <a:cubicBezTo>
                    <a:pt x="6139" y="35157"/>
                    <a:pt x="5371" y="35910"/>
                    <a:pt x="4525" y="35910"/>
                  </a:cubicBezTo>
                  <a:cubicBezTo>
                    <a:pt x="4507" y="35910"/>
                    <a:pt x="4489" y="35910"/>
                    <a:pt x="4470" y="35909"/>
                  </a:cubicBezTo>
                  <a:cubicBezTo>
                    <a:pt x="3570" y="35909"/>
                    <a:pt x="2769" y="35109"/>
                    <a:pt x="2769" y="34208"/>
                  </a:cubicBezTo>
                  <a:cubicBezTo>
                    <a:pt x="2769" y="33307"/>
                    <a:pt x="3570" y="32540"/>
                    <a:pt x="4437" y="32507"/>
                  </a:cubicBezTo>
                  <a:close/>
                  <a:moveTo>
                    <a:pt x="4700" y="0"/>
                  </a:moveTo>
                  <a:cubicBezTo>
                    <a:pt x="4525" y="0"/>
                    <a:pt x="4349" y="6"/>
                    <a:pt x="4170" y="17"/>
                  </a:cubicBezTo>
                  <a:cubicBezTo>
                    <a:pt x="3003" y="84"/>
                    <a:pt x="801" y="250"/>
                    <a:pt x="1" y="1385"/>
                  </a:cubicBezTo>
                  <a:cubicBezTo>
                    <a:pt x="34" y="1418"/>
                    <a:pt x="67" y="1451"/>
                    <a:pt x="101" y="1551"/>
                  </a:cubicBezTo>
                  <a:cubicBezTo>
                    <a:pt x="901" y="7656"/>
                    <a:pt x="901" y="14027"/>
                    <a:pt x="1001" y="20198"/>
                  </a:cubicBezTo>
                  <a:cubicBezTo>
                    <a:pt x="1068" y="23334"/>
                    <a:pt x="1068" y="26436"/>
                    <a:pt x="1068" y="29571"/>
                  </a:cubicBezTo>
                  <a:cubicBezTo>
                    <a:pt x="1035" y="32270"/>
                    <a:pt x="528" y="37154"/>
                    <a:pt x="4392" y="37154"/>
                  </a:cubicBezTo>
                  <a:cubicBezTo>
                    <a:pt x="4493" y="37154"/>
                    <a:pt x="4597" y="37150"/>
                    <a:pt x="4704" y="37144"/>
                  </a:cubicBezTo>
                  <a:cubicBezTo>
                    <a:pt x="8840" y="36877"/>
                    <a:pt x="7873" y="31439"/>
                    <a:pt x="7673" y="28738"/>
                  </a:cubicBezTo>
                  <a:cubicBezTo>
                    <a:pt x="7439" y="25769"/>
                    <a:pt x="7673" y="22767"/>
                    <a:pt x="7773" y="19764"/>
                  </a:cubicBezTo>
                  <a:cubicBezTo>
                    <a:pt x="7973" y="13693"/>
                    <a:pt x="8173" y="7622"/>
                    <a:pt x="8340" y="1518"/>
                  </a:cubicBezTo>
                  <a:cubicBezTo>
                    <a:pt x="8340" y="1418"/>
                    <a:pt x="8407" y="1351"/>
                    <a:pt x="8473" y="1285"/>
                  </a:cubicBezTo>
                  <a:cubicBezTo>
                    <a:pt x="7347" y="366"/>
                    <a:pt x="6089" y="0"/>
                    <a:pt x="4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0"/>
            <p:cNvSpPr/>
            <p:nvPr/>
          </p:nvSpPr>
          <p:spPr>
            <a:xfrm>
              <a:off x="3795473" y="2006055"/>
              <a:ext cx="1538453" cy="753138"/>
            </a:xfrm>
            <a:custGeom>
              <a:avLst/>
              <a:gdLst/>
              <a:ahLst/>
              <a:cxnLst/>
              <a:rect l="l" t="t" r="r" b="b"/>
              <a:pathLst>
                <a:path w="102941" h="50394" extrusionOk="0">
                  <a:moveTo>
                    <a:pt x="24966" y="30628"/>
                  </a:moveTo>
                  <a:cubicBezTo>
                    <a:pt x="24982" y="30628"/>
                    <a:pt x="24999" y="30633"/>
                    <a:pt x="25019" y="30646"/>
                  </a:cubicBezTo>
                  <a:cubicBezTo>
                    <a:pt x="25652" y="30980"/>
                    <a:pt x="26286" y="31313"/>
                    <a:pt x="26920" y="31680"/>
                  </a:cubicBezTo>
                  <a:cubicBezTo>
                    <a:pt x="27031" y="31708"/>
                    <a:pt x="26980" y="31829"/>
                    <a:pt x="26901" y="31829"/>
                  </a:cubicBezTo>
                  <a:cubicBezTo>
                    <a:pt x="26886" y="31829"/>
                    <a:pt x="26870" y="31825"/>
                    <a:pt x="26853" y="31814"/>
                  </a:cubicBezTo>
                  <a:cubicBezTo>
                    <a:pt x="26219" y="31480"/>
                    <a:pt x="25552" y="31113"/>
                    <a:pt x="24918" y="30779"/>
                  </a:cubicBezTo>
                  <a:cubicBezTo>
                    <a:pt x="24864" y="30726"/>
                    <a:pt x="24898" y="30628"/>
                    <a:pt x="24966" y="30628"/>
                  </a:cubicBezTo>
                  <a:close/>
                  <a:moveTo>
                    <a:pt x="25653" y="31575"/>
                  </a:moveTo>
                  <a:cubicBezTo>
                    <a:pt x="25664" y="31575"/>
                    <a:pt x="25675" y="31576"/>
                    <a:pt x="25686" y="31580"/>
                  </a:cubicBezTo>
                  <a:cubicBezTo>
                    <a:pt x="26119" y="31780"/>
                    <a:pt x="26553" y="32014"/>
                    <a:pt x="26953" y="32314"/>
                  </a:cubicBezTo>
                  <a:cubicBezTo>
                    <a:pt x="27031" y="32366"/>
                    <a:pt x="26988" y="32479"/>
                    <a:pt x="26917" y="32479"/>
                  </a:cubicBezTo>
                  <a:cubicBezTo>
                    <a:pt x="26897" y="32479"/>
                    <a:pt x="26875" y="32469"/>
                    <a:pt x="26853" y="32447"/>
                  </a:cubicBezTo>
                  <a:cubicBezTo>
                    <a:pt x="26453" y="32181"/>
                    <a:pt x="26053" y="31914"/>
                    <a:pt x="25586" y="31713"/>
                  </a:cubicBezTo>
                  <a:cubicBezTo>
                    <a:pt x="25497" y="31684"/>
                    <a:pt x="25566" y="31575"/>
                    <a:pt x="25653" y="31575"/>
                  </a:cubicBezTo>
                  <a:close/>
                  <a:moveTo>
                    <a:pt x="72793" y="36270"/>
                  </a:moveTo>
                  <a:cubicBezTo>
                    <a:pt x="72868" y="36270"/>
                    <a:pt x="72901" y="36422"/>
                    <a:pt x="72786" y="36450"/>
                  </a:cubicBezTo>
                  <a:cubicBezTo>
                    <a:pt x="72486" y="36550"/>
                    <a:pt x="72152" y="36717"/>
                    <a:pt x="71819" y="36784"/>
                  </a:cubicBezTo>
                  <a:cubicBezTo>
                    <a:pt x="71811" y="36787"/>
                    <a:pt x="71804" y="36789"/>
                    <a:pt x="71797" y="36789"/>
                  </a:cubicBezTo>
                  <a:cubicBezTo>
                    <a:pt x="71739" y="36789"/>
                    <a:pt x="71693" y="36680"/>
                    <a:pt x="71752" y="36650"/>
                  </a:cubicBezTo>
                  <a:cubicBezTo>
                    <a:pt x="72085" y="36484"/>
                    <a:pt x="72419" y="36384"/>
                    <a:pt x="72753" y="36283"/>
                  </a:cubicBezTo>
                  <a:cubicBezTo>
                    <a:pt x="72767" y="36274"/>
                    <a:pt x="72780" y="36270"/>
                    <a:pt x="72793" y="36270"/>
                  </a:cubicBezTo>
                  <a:close/>
                  <a:moveTo>
                    <a:pt x="72600" y="36735"/>
                  </a:moveTo>
                  <a:cubicBezTo>
                    <a:pt x="72680" y="36735"/>
                    <a:pt x="72736" y="36861"/>
                    <a:pt x="72653" y="36917"/>
                  </a:cubicBezTo>
                  <a:cubicBezTo>
                    <a:pt x="72286" y="37117"/>
                    <a:pt x="71919" y="37284"/>
                    <a:pt x="71552" y="37418"/>
                  </a:cubicBezTo>
                  <a:cubicBezTo>
                    <a:pt x="71542" y="37420"/>
                    <a:pt x="71532" y="37421"/>
                    <a:pt x="71522" y="37421"/>
                  </a:cubicBezTo>
                  <a:cubicBezTo>
                    <a:pt x="71409" y="37421"/>
                    <a:pt x="71362" y="37248"/>
                    <a:pt x="71485" y="37217"/>
                  </a:cubicBezTo>
                  <a:cubicBezTo>
                    <a:pt x="71852" y="37084"/>
                    <a:pt x="72186" y="36917"/>
                    <a:pt x="72552" y="36750"/>
                  </a:cubicBezTo>
                  <a:cubicBezTo>
                    <a:pt x="72569" y="36740"/>
                    <a:pt x="72585" y="36735"/>
                    <a:pt x="72600" y="36735"/>
                  </a:cubicBezTo>
                  <a:close/>
                  <a:moveTo>
                    <a:pt x="98574" y="0"/>
                  </a:moveTo>
                  <a:cubicBezTo>
                    <a:pt x="97510" y="0"/>
                    <a:pt x="96399" y="105"/>
                    <a:pt x="96136" y="591"/>
                  </a:cubicBezTo>
                  <a:cubicBezTo>
                    <a:pt x="96169" y="591"/>
                    <a:pt x="96169" y="558"/>
                    <a:pt x="96203" y="558"/>
                  </a:cubicBezTo>
                  <a:cubicBezTo>
                    <a:pt x="96262" y="498"/>
                    <a:pt x="96347" y="469"/>
                    <a:pt x="96432" y="469"/>
                  </a:cubicBezTo>
                  <a:cubicBezTo>
                    <a:pt x="96585" y="469"/>
                    <a:pt x="96736" y="565"/>
                    <a:pt x="96736" y="758"/>
                  </a:cubicBezTo>
                  <a:cubicBezTo>
                    <a:pt x="97170" y="6095"/>
                    <a:pt x="95936" y="11432"/>
                    <a:pt x="93267" y="16069"/>
                  </a:cubicBezTo>
                  <a:cubicBezTo>
                    <a:pt x="90465" y="20872"/>
                    <a:pt x="86162" y="24308"/>
                    <a:pt x="81592" y="27277"/>
                  </a:cubicBezTo>
                  <a:cubicBezTo>
                    <a:pt x="71652" y="33782"/>
                    <a:pt x="60544" y="38151"/>
                    <a:pt x="51437" y="45890"/>
                  </a:cubicBezTo>
                  <a:cubicBezTo>
                    <a:pt x="51371" y="45957"/>
                    <a:pt x="51304" y="45957"/>
                    <a:pt x="51237" y="45957"/>
                  </a:cubicBezTo>
                  <a:cubicBezTo>
                    <a:pt x="51179" y="46034"/>
                    <a:pt x="51088" y="46089"/>
                    <a:pt x="50988" y="46089"/>
                  </a:cubicBezTo>
                  <a:cubicBezTo>
                    <a:pt x="50916" y="46089"/>
                    <a:pt x="50840" y="46060"/>
                    <a:pt x="50770" y="45990"/>
                  </a:cubicBezTo>
                  <a:cubicBezTo>
                    <a:pt x="46267" y="41687"/>
                    <a:pt x="40263" y="38985"/>
                    <a:pt x="34926" y="35850"/>
                  </a:cubicBezTo>
                  <a:cubicBezTo>
                    <a:pt x="29822" y="32848"/>
                    <a:pt x="24652" y="29879"/>
                    <a:pt x="19815" y="26443"/>
                  </a:cubicBezTo>
                  <a:cubicBezTo>
                    <a:pt x="11709" y="20672"/>
                    <a:pt x="3770" y="12133"/>
                    <a:pt x="4037" y="1492"/>
                  </a:cubicBezTo>
                  <a:cubicBezTo>
                    <a:pt x="4037" y="1392"/>
                    <a:pt x="4104" y="1325"/>
                    <a:pt x="4204" y="1292"/>
                  </a:cubicBezTo>
                  <a:cubicBezTo>
                    <a:pt x="4237" y="1258"/>
                    <a:pt x="4304" y="1225"/>
                    <a:pt x="4404" y="1225"/>
                  </a:cubicBezTo>
                  <a:cubicBezTo>
                    <a:pt x="4471" y="1192"/>
                    <a:pt x="4571" y="1192"/>
                    <a:pt x="4671" y="1192"/>
                  </a:cubicBezTo>
                  <a:cubicBezTo>
                    <a:pt x="4671" y="1158"/>
                    <a:pt x="4637" y="1158"/>
                    <a:pt x="4637" y="1158"/>
                  </a:cubicBezTo>
                  <a:cubicBezTo>
                    <a:pt x="4604" y="1092"/>
                    <a:pt x="4571" y="1058"/>
                    <a:pt x="4571" y="1025"/>
                  </a:cubicBezTo>
                  <a:cubicBezTo>
                    <a:pt x="3703" y="858"/>
                    <a:pt x="2836" y="758"/>
                    <a:pt x="1935" y="725"/>
                  </a:cubicBezTo>
                  <a:cubicBezTo>
                    <a:pt x="568" y="725"/>
                    <a:pt x="234" y="925"/>
                    <a:pt x="134" y="2292"/>
                  </a:cubicBezTo>
                  <a:cubicBezTo>
                    <a:pt x="1" y="3827"/>
                    <a:pt x="67" y="5328"/>
                    <a:pt x="268" y="6829"/>
                  </a:cubicBezTo>
                  <a:cubicBezTo>
                    <a:pt x="768" y="9898"/>
                    <a:pt x="1902" y="12867"/>
                    <a:pt x="3470" y="15535"/>
                  </a:cubicBezTo>
                  <a:cubicBezTo>
                    <a:pt x="8607" y="24475"/>
                    <a:pt x="17647" y="30379"/>
                    <a:pt x="26420" y="35349"/>
                  </a:cubicBezTo>
                  <a:cubicBezTo>
                    <a:pt x="34759" y="40053"/>
                    <a:pt x="43432" y="44323"/>
                    <a:pt x="50937" y="50394"/>
                  </a:cubicBezTo>
                  <a:cubicBezTo>
                    <a:pt x="60911" y="42821"/>
                    <a:pt x="72586" y="37985"/>
                    <a:pt x="83193" y="31513"/>
                  </a:cubicBezTo>
                  <a:cubicBezTo>
                    <a:pt x="93634" y="25142"/>
                    <a:pt x="102941" y="13000"/>
                    <a:pt x="100339" y="158"/>
                  </a:cubicBezTo>
                  <a:cubicBezTo>
                    <a:pt x="100306" y="124"/>
                    <a:pt x="100339" y="91"/>
                    <a:pt x="100339" y="58"/>
                  </a:cubicBezTo>
                  <a:cubicBezTo>
                    <a:pt x="99933" y="44"/>
                    <a:pt x="99263" y="0"/>
                    <a:pt x="98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0"/>
            <p:cNvSpPr/>
            <p:nvPr/>
          </p:nvSpPr>
          <p:spPr>
            <a:xfrm>
              <a:off x="4837886" y="1933617"/>
              <a:ext cx="398837" cy="361953"/>
            </a:xfrm>
            <a:custGeom>
              <a:avLst/>
              <a:gdLst/>
              <a:ahLst/>
              <a:cxnLst/>
              <a:rect l="l" t="t" r="r" b="b"/>
              <a:pathLst>
                <a:path w="26687" h="24219" extrusionOk="0">
                  <a:moveTo>
                    <a:pt x="5627" y="8700"/>
                  </a:moveTo>
                  <a:cubicBezTo>
                    <a:pt x="6220" y="8700"/>
                    <a:pt x="6752" y="9204"/>
                    <a:pt x="6839" y="9808"/>
                  </a:cubicBezTo>
                  <a:cubicBezTo>
                    <a:pt x="6939" y="10475"/>
                    <a:pt x="6372" y="10976"/>
                    <a:pt x="5705" y="11009"/>
                  </a:cubicBezTo>
                  <a:cubicBezTo>
                    <a:pt x="5664" y="11013"/>
                    <a:pt x="5624" y="11015"/>
                    <a:pt x="5584" y="11015"/>
                  </a:cubicBezTo>
                  <a:cubicBezTo>
                    <a:pt x="4997" y="11015"/>
                    <a:pt x="4470" y="10566"/>
                    <a:pt x="4470" y="9941"/>
                  </a:cubicBezTo>
                  <a:cubicBezTo>
                    <a:pt x="4470" y="9441"/>
                    <a:pt x="4804" y="8941"/>
                    <a:pt x="5271" y="8774"/>
                  </a:cubicBezTo>
                  <a:cubicBezTo>
                    <a:pt x="5304" y="8774"/>
                    <a:pt x="5304" y="8741"/>
                    <a:pt x="5338" y="8741"/>
                  </a:cubicBezTo>
                  <a:cubicBezTo>
                    <a:pt x="5435" y="8713"/>
                    <a:pt x="5531" y="8700"/>
                    <a:pt x="5627" y="8700"/>
                  </a:cubicBezTo>
                  <a:close/>
                  <a:moveTo>
                    <a:pt x="12954" y="13807"/>
                  </a:moveTo>
                  <a:cubicBezTo>
                    <a:pt x="12961" y="13807"/>
                    <a:pt x="12969" y="13808"/>
                    <a:pt x="12976" y="13811"/>
                  </a:cubicBezTo>
                  <a:cubicBezTo>
                    <a:pt x="13343" y="13911"/>
                    <a:pt x="13644" y="14144"/>
                    <a:pt x="13810" y="14478"/>
                  </a:cubicBezTo>
                  <a:cubicBezTo>
                    <a:pt x="13855" y="14567"/>
                    <a:pt x="13796" y="14641"/>
                    <a:pt x="13731" y="14641"/>
                  </a:cubicBezTo>
                  <a:cubicBezTo>
                    <a:pt x="13699" y="14641"/>
                    <a:pt x="13666" y="14623"/>
                    <a:pt x="13644" y="14578"/>
                  </a:cubicBezTo>
                  <a:cubicBezTo>
                    <a:pt x="13510" y="14311"/>
                    <a:pt x="13243" y="14078"/>
                    <a:pt x="12943" y="14011"/>
                  </a:cubicBezTo>
                  <a:cubicBezTo>
                    <a:pt x="12820" y="13980"/>
                    <a:pt x="12867" y="13807"/>
                    <a:pt x="12954" y="13807"/>
                  </a:cubicBezTo>
                  <a:close/>
                  <a:moveTo>
                    <a:pt x="13554" y="13659"/>
                  </a:moveTo>
                  <a:cubicBezTo>
                    <a:pt x="13572" y="13659"/>
                    <a:pt x="13591" y="13665"/>
                    <a:pt x="13610" y="13677"/>
                  </a:cubicBezTo>
                  <a:cubicBezTo>
                    <a:pt x="13977" y="13911"/>
                    <a:pt x="14244" y="14378"/>
                    <a:pt x="14311" y="14845"/>
                  </a:cubicBezTo>
                  <a:cubicBezTo>
                    <a:pt x="14311" y="14920"/>
                    <a:pt x="14237" y="14963"/>
                    <a:pt x="14167" y="14963"/>
                  </a:cubicBezTo>
                  <a:cubicBezTo>
                    <a:pt x="14112" y="14963"/>
                    <a:pt x="14058" y="14937"/>
                    <a:pt x="14044" y="14878"/>
                  </a:cubicBezTo>
                  <a:cubicBezTo>
                    <a:pt x="13944" y="14445"/>
                    <a:pt x="13777" y="14144"/>
                    <a:pt x="13477" y="13811"/>
                  </a:cubicBezTo>
                  <a:cubicBezTo>
                    <a:pt x="13423" y="13757"/>
                    <a:pt x="13478" y="13659"/>
                    <a:pt x="13554" y="13659"/>
                  </a:cubicBezTo>
                  <a:close/>
                  <a:moveTo>
                    <a:pt x="12210" y="14006"/>
                  </a:moveTo>
                  <a:cubicBezTo>
                    <a:pt x="12467" y="14006"/>
                    <a:pt x="12724" y="14084"/>
                    <a:pt x="12943" y="14245"/>
                  </a:cubicBezTo>
                  <a:cubicBezTo>
                    <a:pt x="12976" y="14311"/>
                    <a:pt x="13010" y="14345"/>
                    <a:pt x="12976" y="14411"/>
                  </a:cubicBezTo>
                  <a:cubicBezTo>
                    <a:pt x="13377" y="14778"/>
                    <a:pt x="13377" y="15412"/>
                    <a:pt x="13076" y="15812"/>
                  </a:cubicBezTo>
                  <a:cubicBezTo>
                    <a:pt x="12871" y="16130"/>
                    <a:pt x="12550" y="16280"/>
                    <a:pt x="12219" y="16280"/>
                  </a:cubicBezTo>
                  <a:cubicBezTo>
                    <a:pt x="11960" y="16280"/>
                    <a:pt x="11695" y="16188"/>
                    <a:pt x="11475" y="16012"/>
                  </a:cubicBezTo>
                  <a:cubicBezTo>
                    <a:pt x="10975" y="15612"/>
                    <a:pt x="10842" y="14878"/>
                    <a:pt x="11309" y="14378"/>
                  </a:cubicBezTo>
                  <a:cubicBezTo>
                    <a:pt x="11552" y="14134"/>
                    <a:pt x="11880" y="14006"/>
                    <a:pt x="12210" y="14006"/>
                  </a:cubicBezTo>
                  <a:close/>
                  <a:moveTo>
                    <a:pt x="18547" y="18848"/>
                  </a:moveTo>
                  <a:cubicBezTo>
                    <a:pt x="18580" y="18848"/>
                    <a:pt x="18614" y="18848"/>
                    <a:pt x="18614" y="18881"/>
                  </a:cubicBezTo>
                  <a:cubicBezTo>
                    <a:pt x="18691" y="18862"/>
                    <a:pt x="18767" y="18853"/>
                    <a:pt x="18842" y="18853"/>
                  </a:cubicBezTo>
                  <a:cubicBezTo>
                    <a:pt x="19419" y="18853"/>
                    <a:pt x="19922" y="19388"/>
                    <a:pt x="19981" y="19949"/>
                  </a:cubicBezTo>
                  <a:cubicBezTo>
                    <a:pt x="20048" y="20616"/>
                    <a:pt x="19514" y="21083"/>
                    <a:pt x="18914" y="21183"/>
                  </a:cubicBezTo>
                  <a:cubicBezTo>
                    <a:pt x="18868" y="21188"/>
                    <a:pt x="18822" y="21190"/>
                    <a:pt x="18776" y="21190"/>
                  </a:cubicBezTo>
                  <a:cubicBezTo>
                    <a:pt x="18196" y="21190"/>
                    <a:pt x="17675" y="20803"/>
                    <a:pt x="17613" y="20215"/>
                  </a:cubicBezTo>
                  <a:cubicBezTo>
                    <a:pt x="17546" y="19648"/>
                    <a:pt x="17913" y="18915"/>
                    <a:pt x="18547" y="18848"/>
                  </a:cubicBezTo>
                  <a:close/>
                  <a:moveTo>
                    <a:pt x="6739" y="1"/>
                  </a:moveTo>
                  <a:cubicBezTo>
                    <a:pt x="6372" y="1068"/>
                    <a:pt x="5738" y="2103"/>
                    <a:pt x="4804" y="3037"/>
                  </a:cubicBezTo>
                  <a:cubicBezTo>
                    <a:pt x="3269" y="4538"/>
                    <a:pt x="1635" y="5972"/>
                    <a:pt x="0" y="7406"/>
                  </a:cubicBezTo>
                  <a:cubicBezTo>
                    <a:pt x="7072" y="12577"/>
                    <a:pt x="13877" y="18347"/>
                    <a:pt x="20382" y="24218"/>
                  </a:cubicBezTo>
                  <a:cubicBezTo>
                    <a:pt x="21015" y="23451"/>
                    <a:pt x="21649" y="22651"/>
                    <a:pt x="22183" y="21817"/>
                  </a:cubicBezTo>
                  <a:cubicBezTo>
                    <a:pt x="25285" y="17113"/>
                    <a:pt x="26686" y="11543"/>
                    <a:pt x="26386" y="5939"/>
                  </a:cubicBezTo>
                  <a:lnTo>
                    <a:pt x="26386" y="5939"/>
                  </a:lnTo>
                  <a:cubicBezTo>
                    <a:pt x="26319" y="5989"/>
                    <a:pt x="26236" y="6014"/>
                    <a:pt x="26148" y="6014"/>
                  </a:cubicBezTo>
                  <a:cubicBezTo>
                    <a:pt x="26061" y="6014"/>
                    <a:pt x="25969" y="5989"/>
                    <a:pt x="25886" y="5939"/>
                  </a:cubicBezTo>
                  <a:cubicBezTo>
                    <a:pt x="25852" y="5972"/>
                    <a:pt x="25819" y="5972"/>
                    <a:pt x="25786" y="5972"/>
                  </a:cubicBezTo>
                  <a:cubicBezTo>
                    <a:pt x="24863" y="6031"/>
                    <a:pt x="23924" y="6065"/>
                    <a:pt x="22977" y="6065"/>
                  </a:cubicBezTo>
                  <a:cubicBezTo>
                    <a:pt x="17005" y="6065"/>
                    <a:pt x="10741" y="4723"/>
                    <a:pt x="6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0"/>
            <p:cNvSpPr/>
            <p:nvPr/>
          </p:nvSpPr>
          <p:spPr>
            <a:xfrm>
              <a:off x="4547251" y="2047781"/>
              <a:ext cx="590761" cy="636627"/>
            </a:xfrm>
            <a:custGeom>
              <a:avLst/>
              <a:gdLst/>
              <a:ahLst/>
              <a:cxnLst/>
              <a:rect l="l" t="t" r="r" b="b"/>
              <a:pathLst>
                <a:path w="39529" h="42598" extrusionOk="0">
                  <a:moveTo>
                    <a:pt x="20649" y="5202"/>
                  </a:moveTo>
                  <a:cubicBezTo>
                    <a:pt x="20693" y="5202"/>
                    <a:pt x="20736" y="5230"/>
                    <a:pt x="20715" y="5271"/>
                  </a:cubicBezTo>
                  <a:cubicBezTo>
                    <a:pt x="20615" y="5571"/>
                    <a:pt x="20648" y="5872"/>
                    <a:pt x="20815" y="6139"/>
                  </a:cubicBezTo>
                  <a:cubicBezTo>
                    <a:pt x="20841" y="6190"/>
                    <a:pt x="20788" y="6261"/>
                    <a:pt x="20732" y="6261"/>
                  </a:cubicBezTo>
                  <a:cubicBezTo>
                    <a:pt x="20715" y="6261"/>
                    <a:pt x="20697" y="6254"/>
                    <a:pt x="20682" y="6239"/>
                  </a:cubicBezTo>
                  <a:cubicBezTo>
                    <a:pt x="20448" y="5938"/>
                    <a:pt x="20415" y="5538"/>
                    <a:pt x="20582" y="5238"/>
                  </a:cubicBezTo>
                  <a:cubicBezTo>
                    <a:pt x="20594" y="5212"/>
                    <a:pt x="20622" y="5202"/>
                    <a:pt x="20649" y="5202"/>
                  </a:cubicBezTo>
                  <a:close/>
                  <a:moveTo>
                    <a:pt x="20225" y="5568"/>
                  </a:moveTo>
                  <a:cubicBezTo>
                    <a:pt x="20264" y="5568"/>
                    <a:pt x="20315" y="5597"/>
                    <a:pt x="20315" y="5638"/>
                  </a:cubicBezTo>
                  <a:cubicBezTo>
                    <a:pt x="20248" y="5905"/>
                    <a:pt x="20315" y="6205"/>
                    <a:pt x="20482" y="6405"/>
                  </a:cubicBezTo>
                  <a:cubicBezTo>
                    <a:pt x="20559" y="6483"/>
                    <a:pt x="20496" y="6560"/>
                    <a:pt x="20418" y="6560"/>
                  </a:cubicBezTo>
                  <a:cubicBezTo>
                    <a:pt x="20395" y="6560"/>
                    <a:pt x="20371" y="6554"/>
                    <a:pt x="20348" y="6539"/>
                  </a:cubicBezTo>
                  <a:cubicBezTo>
                    <a:pt x="20148" y="6272"/>
                    <a:pt x="20081" y="5938"/>
                    <a:pt x="20181" y="5605"/>
                  </a:cubicBezTo>
                  <a:cubicBezTo>
                    <a:pt x="20181" y="5579"/>
                    <a:pt x="20201" y="5568"/>
                    <a:pt x="20225" y="5568"/>
                  </a:cubicBezTo>
                  <a:close/>
                  <a:moveTo>
                    <a:pt x="22194" y="4256"/>
                  </a:moveTo>
                  <a:cubicBezTo>
                    <a:pt x="22361" y="4256"/>
                    <a:pt x="22527" y="4293"/>
                    <a:pt x="22683" y="4371"/>
                  </a:cubicBezTo>
                  <a:cubicBezTo>
                    <a:pt x="22702" y="4351"/>
                    <a:pt x="22744" y="4332"/>
                    <a:pt x="22788" y="4332"/>
                  </a:cubicBezTo>
                  <a:cubicBezTo>
                    <a:pt x="22821" y="4332"/>
                    <a:pt x="22855" y="4342"/>
                    <a:pt x="22883" y="4371"/>
                  </a:cubicBezTo>
                  <a:cubicBezTo>
                    <a:pt x="23417" y="4738"/>
                    <a:pt x="23517" y="5505"/>
                    <a:pt x="23217" y="6038"/>
                  </a:cubicBezTo>
                  <a:cubicBezTo>
                    <a:pt x="22997" y="6399"/>
                    <a:pt x="22632" y="6579"/>
                    <a:pt x="22261" y="6579"/>
                  </a:cubicBezTo>
                  <a:cubicBezTo>
                    <a:pt x="22013" y="6579"/>
                    <a:pt x="21762" y="6499"/>
                    <a:pt x="21549" y="6339"/>
                  </a:cubicBezTo>
                  <a:cubicBezTo>
                    <a:pt x="20982" y="5938"/>
                    <a:pt x="20815" y="5171"/>
                    <a:pt x="21282" y="4671"/>
                  </a:cubicBezTo>
                  <a:cubicBezTo>
                    <a:pt x="21527" y="4404"/>
                    <a:pt x="21860" y="4256"/>
                    <a:pt x="22194" y="4256"/>
                  </a:cubicBezTo>
                  <a:close/>
                  <a:moveTo>
                    <a:pt x="28175" y="9402"/>
                  </a:moveTo>
                  <a:cubicBezTo>
                    <a:pt x="28530" y="9402"/>
                    <a:pt x="28878" y="9544"/>
                    <a:pt x="29088" y="9841"/>
                  </a:cubicBezTo>
                  <a:cubicBezTo>
                    <a:pt x="29154" y="9908"/>
                    <a:pt x="29121" y="9975"/>
                    <a:pt x="29054" y="10008"/>
                  </a:cubicBezTo>
                  <a:cubicBezTo>
                    <a:pt x="29388" y="10442"/>
                    <a:pt x="29388" y="11109"/>
                    <a:pt x="29021" y="11542"/>
                  </a:cubicBezTo>
                  <a:cubicBezTo>
                    <a:pt x="28804" y="11809"/>
                    <a:pt x="28479" y="11934"/>
                    <a:pt x="28145" y="11934"/>
                  </a:cubicBezTo>
                  <a:cubicBezTo>
                    <a:pt x="27812" y="11934"/>
                    <a:pt x="27470" y="11809"/>
                    <a:pt x="27220" y="11576"/>
                  </a:cubicBezTo>
                  <a:cubicBezTo>
                    <a:pt x="26753" y="11075"/>
                    <a:pt x="26786" y="10208"/>
                    <a:pt x="27286" y="9741"/>
                  </a:cubicBezTo>
                  <a:cubicBezTo>
                    <a:pt x="27524" y="9519"/>
                    <a:pt x="27853" y="9402"/>
                    <a:pt x="28175" y="9402"/>
                  </a:cubicBezTo>
                  <a:close/>
                  <a:moveTo>
                    <a:pt x="2068" y="14478"/>
                  </a:moveTo>
                  <a:cubicBezTo>
                    <a:pt x="2135" y="14478"/>
                    <a:pt x="2202" y="14478"/>
                    <a:pt x="2235" y="14545"/>
                  </a:cubicBezTo>
                  <a:cubicBezTo>
                    <a:pt x="2302" y="14531"/>
                    <a:pt x="2368" y="14525"/>
                    <a:pt x="2434" y="14525"/>
                  </a:cubicBezTo>
                  <a:cubicBezTo>
                    <a:pt x="3030" y="14525"/>
                    <a:pt x="3579" y="15041"/>
                    <a:pt x="3670" y="15612"/>
                  </a:cubicBezTo>
                  <a:cubicBezTo>
                    <a:pt x="3770" y="16312"/>
                    <a:pt x="3203" y="16880"/>
                    <a:pt x="2569" y="16980"/>
                  </a:cubicBezTo>
                  <a:cubicBezTo>
                    <a:pt x="2479" y="16997"/>
                    <a:pt x="2390" y="17005"/>
                    <a:pt x="2303" y="17005"/>
                  </a:cubicBezTo>
                  <a:cubicBezTo>
                    <a:pt x="1714" y="17005"/>
                    <a:pt x="1217" y="16623"/>
                    <a:pt x="1101" y="16012"/>
                  </a:cubicBezTo>
                  <a:cubicBezTo>
                    <a:pt x="1001" y="15378"/>
                    <a:pt x="1401" y="14678"/>
                    <a:pt x="2068" y="14478"/>
                  </a:cubicBezTo>
                  <a:close/>
                  <a:moveTo>
                    <a:pt x="3918" y="16621"/>
                  </a:moveTo>
                  <a:cubicBezTo>
                    <a:pt x="3970" y="16621"/>
                    <a:pt x="4023" y="16665"/>
                    <a:pt x="4003" y="16746"/>
                  </a:cubicBezTo>
                  <a:cubicBezTo>
                    <a:pt x="3936" y="17013"/>
                    <a:pt x="3770" y="17213"/>
                    <a:pt x="3536" y="17380"/>
                  </a:cubicBezTo>
                  <a:cubicBezTo>
                    <a:pt x="3523" y="17393"/>
                    <a:pt x="3511" y="17398"/>
                    <a:pt x="3499" y="17398"/>
                  </a:cubicBezTo>
                  <a:cubicBezTo>
                    <a:pt x="3449" y="17398"/>
                    <a:pt x="3415" y="17300"/>
                    <a:pt x="3469" y="17246"/>
                  </a:cubicBezTo>
                  <a:cubicBezTo>
                    <a:pt x="3670" y="17113"/>
                    <a:pt x="3803" y="16913"/>
                    <a:pt x="3836" y="16679"/>
                  </a:cubicBezTo>
                  <a:cubicBezTo>
                    <a:pt x="3849" y="16640"/>
                    <a:pt x="3883" y="16621"/>
                    <a:pt x="3918" y="16621"/>
                  </a:cubicBezTo>
                  <a:close/>
                  <a:moveTo>
                    <a:pt x="34710" y="15176"/>
                  </a:moveTo>
                  <a:cubicBezTo>
                    <a:pt x="35106" y="15176"/>
                    <a:pt x="35476" y="15372"/>
                    <a:pt x="35659" y="15779"/>
                  </a:cubicBezTo>
                  <a:cubicBezTo>
                    <a:pt x="35893" y="16279"/>
                    <a:pt x="35759" y="16913"/>
                    <a:pt x="35392" y="17246"/>
                  </a:cubicBezTo>
                  <a:cubicBezTo>
                    <a:pt x="35233" y="17432"/>
                    <a:pt x="34995" y="17507"/>
                    <a:pt x="34743" y="17507"/>
                  </a:cubicBezTo>
                  <a:cubicBezTo>
                    <a:pt x="34361" y="17507"/>
                    <a:pt x="33946" y="17334"/>
                    <a:pt x="33724" y="17113"/>
                  </a:cubicBezTo>
                  <a:cubicBezTo>
                    <a:pt x="33224" y="16579"/>
                    <a:pt x="33391" y="15812"/>
                    <a:pt x="33958" y="15412"/>
                  </a:cubicBezTo>
                  <a:cubicBezTo>
                    <a:pt x="34192" y="15256"/>
                    <a:pt x="34456" y="15176"/>
                    <a:pt x="34710" y="15176"/>
                  </a:cubicBezTo>
                  <a:close/>
                  <a:moveTo>
                    <a:pt x="4299" y="16654"/>
                  </a:moveTo>
                  <a:cubicBezTo>
                    <a:pt x="4353" y="16654"/>
                    <a:pt x="4403" y="16696"/>
                    <a:pt x="4403" y="16779"/>
                  </a:cubicBezTo>
                  <a:cubicBezTo>
                    <a:pt x="4437" y="17080"/>
                    <a:pt x="4237" y="17413"/>
                    <a:pt x="3970" y="17580"/>
                  </a:cubicBezTo>
                  <a:cubicBezTo>
                    <a:pt x="3959" y="17584"/>
                    <a:pt x="3948" y="17585"/>
                    <a:pt x="3938" y="17585"/>
                  </a:cubicBezTo>
                  <a:cubicBezTo>
                    <a:pt x="3850" y="17585"/>
                    <a:pt x="3780" y="17473"/>
                    <a:pt x="3870" y="17413"/>
                  </a:cubicBezTo>
                  <a:cubicBezTo>
                    <a:pt x="4070" y="17246"/>
                    <a:pt x="4170" y="17046"/>
                    <a:pt x="4170" y="16779"/>
                  </a:cubicBezTo>
                  <a:cubicBezTo>
                    <a:pt x="4187" y="16696"/>
                    <a:pt x="4245" y="16654"/>
                    <a:pt x="4299" y="16654"/>
                  </a:cubicBezTo>
                  <a:close/>
                  <a:moveTo>
                    <a:pt x="33176" y="17222"/>
                  </a:moveTo>
                  <a:cubicBezTo>
                    <a:pt x="33210" y="17222"/>
                    <a:pt x="33244" y="17240"/>
                    <a:pt x="33257" y="17280"/>
                  </a:cubicBezTo>
                  <a:cubicBezTo>
                    <a:pt x="33324" y="17580"/>
                    <a:pt x="33558" y="17780"/>
                    <a:pt x="33858" y="17814"/>
                  </a:cubicBezTo>
                  <a:cubicBezTo>
                    <a:pt x="33958" y="17814"/>
                    <a:pt x="33958" y="17980"/>
                    <a:pt x="33858" y="17980"/>
                  </a:cubicBezTo>
                  <a:cubicBezTo>
                    <a:pt x="33758" y="17980"/>
                    <a:pt x="33658" y="17980"/>
                    <a:pt x="33558" y="17947"/>
                  </a:cubicBezTo>
                  <a:lnTo>
                    <a:pt x="33558" y="17947"/>
                  </a:lnTo>
                  <a:cubicBezTo>
                    <a:pt x="33691" y="18014"/>
                    <a:pt x="33791" y="18080"/>
                    <a:pt x="33891" y="18180"/>
                  </a:cubicBezTo>
                  <a:cubicBezTo>
                    <a:pt x="33999" y="18234"/>
                    <a:pt x="33955" y="18375"/>
                    <a:pt x="33863" y="18375"/>
                  </a:cubicBezTo>
                  <a:cubicBezTo>
                    <a:pt x="33842" y="18375"/>
                    <a:pt x="33817" y="18367"/>
                    <a:pt x="33791" y="18347"/>
                  </a:cubicBezTo>
                  <a:cubicBezTo>
                    <a:pt x="33457" y="18114"/>
                    <a:pt x="33091" y="17880"/>
                    <a:pt x="32757" y="17613"/>
                  </a:cubicBezTo>
                  <a:cubicBezTo>
                    <a:pt x="32699" y="17556"/>
                    <a:pt x="32766" y="17473"/>
                    <a:pt x="32828" y="17473"/>
                  </a:cubicBezTo>
                  <a:cubicBezTo>
                    <a:pt x="32838" y="17473"/>
                    <a:pt x="32848" y="17475"/>
                    <a:pt x="32857" y="17480"/>
                  </a:cubicBezTo>
                  <a:cubicBezTo>
                    <a:pt x="33024" y="17580"/>
                    <a:pt x="33157" y="17680"/>
                    <a:pt x="33324" y="17780"/>
                  </a:cubicBezTo>
                  <a:cubicBezTo>
                    <a:pt x="33191" y="17647"/>
                    <a:pt x="33124" y="17513"/>
                    <a:pt x="33091" y="17347"/>
                  </a:cubicBezTo>
                  <a:cubicBezTo>
                    <a:pt x="33070" y="17266"/>
                    <a:pt x="33124" y="17222"/>
                    <a:pt x="33176" y="17222"/>
                  </a:cubicBezTo>
                  <a:close/>
                  <a:moveTo>
                    <a:pt x="2635" y="23918"/>
                  </a:moveTo>
                  <a:cubicBezTo>
                    <a:pt x="2936" y="23951"/>
                    <a:pt x="3169" y="24151"/>
                    <a:pt x="3303" y="24452"/>
                  </a:cubicBezTo>
                  <a:cubicBezTo>
                    <a:pt x="3569" y="24985"/>
                    <a:pt x="3336" y="25786"/>
                    <a:pt x="2702" y="25953"/>
                  </a:cubicBezTo>
                  <a:cubicBezTo>
                    <a:pt x="2602" y="25988"/>
                    <a:pt x="2498" y="26005"/>
                    <a:pt x="2394" y="26005"/>
                  </a:cubicBezTo>
                  <a:cubicBezTo>
                    <a:pt x="1908" y="26005"/>
                    <a:pt x="1423" y="25641"/>
                    <a:pt x="1368" y="25119"/>
                  </a:cubicBezTo>
                  <a:cubicBezTo>
                    <a:pt x="1335" y="24685"/>
                    <a:pt x="1668" y="24218"/>
                    <a:pt x="2102" y="24118"/>
                  </a:cubicBezTo>
                  <a:cubicBezTo>
                    <a:pt x="2235" y="23985"/>
                    <a:pt x="2435" y="23918"/>
                    <a:pt x="2635" y="23918"/>
                  </a:cubicBezTo>
                  <a:close/>
                  <a:moveTo>
                    <a:pt x="2382" y="32421"/>
                  </a:moveTo>
                  <a:cubicBezTo>
                    <a:pt x="2758" y="32421"/>
                    <a:pt x="3130" y="32780"/>
                    <a:pt x="3203" y="33191"/>
                  </a:cubicBezTo>
                  <a:cubicBezTo>
                    <a:pt x="3336" y="33825"/>
                    <a:pt x="3069" y="34659"/>
                    <a:pt x="2369" y="34826"/>
                  </a:cubicBezTo>
                  <a:cubicBezTo>
                    <a:pt x="2310" y="34836"/>
                    <a:pt x="2251" y="34841"/>
                    <a:pt x="2191" y="34841"/>
                  </a:cubicBezTo>
                  <a:cubicBezTo>
                    <a:pt x="1670" y="34841"/>
                    <a:pt x="1124" y="34464"/>
                    <a:pt x="1034" y="33925"/>
                  </a:cubicBezTo>
                  <a:cubicBezTo>
                    <a:pt x="934" y="33358"/>
                    <a:pt x="1368" y="32658"/>
                    <a:pt x="1968" y="32591"/>
                  </a:cubicBezTo>
                  <a:cubicBezTo>
                    <a:pt x="2096" y="32472"/>
                    <a:pt x="2239" y="32421"/>
                    <a:pt x="2382" y="32421"/>
                  </a:cubicBezTo>
                  <a:close/>
                  <a:moveTo>
                    <a:pt x="3319" y="34125"/>
                  </a:moveTo>
                  <a:cubicBezTo>
                    <a:pt x="3378" y="34125"/>
                    <a:pt x="3436" y="34159"/>
                    <a:pt x="3436" y="34225"/>
                  </a:cubicBezTo>
                  <a:cubicBezTo>
                    <a:pt x="3403" y="34526"/>
                    <a:pt x="3269" y="34826"/>
                    <a:pt x="3036" y="35026"/>
                  </a:cubicBezTo>
                  <a:cubicBezTo>
                    <a:pt x="3011" y="35051"/>
                    <a:pt x="2984" y="35061"/>
                    <a:pt x="2959" y="35061"/>
                  </a:cubicBezTo>
                  <a:cubicBezTo>
                    <a:pt x="2884" y="35061"/>
                    <a:pt x="2827" y="34967"/>
                    <a:pt x="2902" y="34892"/>
                  </a:cubicBezTo>
                  <a:cubicBezTo>
                    <a:pt x="3069" y="34692"/>
                    <a:pt x="3169" y="34492"/>
                    <a:pt x="3203" y="34225"/>
                  </a:cubicBezTo>
                  <a:cubicBezTo>
                    <a:pt x="3203" y="34159"/>
                    <a:pt x="3261" y="34125"/>
                    <a:pt x="3319" y="34125"/>
                  </a:cubicBezTo>
                  <a:close/>
                  <a:moveTo>
                    <a:pt x="19147" y="1"/>
                  </a:moveTo>
                  <a:cubicBezTo>
                    <a:pt x="17079" y="1769"/>
                    <a:pt x="14944" y="3470"/>
                    <a:pt x="12809" y="5138"/>
                  </a:cubicBezTo>
                  <a:cubicBezTo>
                    <a:pt x="8973" y="8073"/>
                    <a:pt x="4870" y="10809"/>
                    <a:pt x="367" y="12710"/>
                  </a:cubicBezTo>
                  <a:cubicBezTo>
                    <a:pt x="167" y="22684"/>
                    <a:pt x="0" y="32557"/>
                    <a:pt x="834" y="42531"/>
                  </a:cubicBezTo>
                  <a:cubicBezTo>
                    <a:pt x="834" y="42565"/>
                    <a:pt x="834" y="42565"/>
                    <a:pt x="834" y="42598"/>
                  </a:cubicBezTo>
                  <a:cubicBezTo>
                    <a:pt x="8840" y="35226"/>
                    <a:pt x="19214" y="31090"/>
                    <a:pt x="28421" y="25519"/>
                  </a:cubicBezTo>
                  <a:cubicBezTo>
                    <a:pt x="32423" y="23084"/>
                    <a:pt x="36426" y="20415"/>
                    <a:pt x="39528" y="16913"/>
                  </a:cubicBezTo>
                  <a:cubicBezTo>
                    <a:pt x="32824" y="11175"/>
                    <a:pt x="25952" y="5638"/>
                    <a:pt x="19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0"/>
            <p:cNvSpPr/>
            <p:nvPr/>
          </p:nvSpPr>
          <p:spPr>
            <a:xfrm>
              <a:off x="3990400" y="2053774"/>
              <a:ext cx="562350" cy="626151"/>
            </a:xfrm>
            <a:custGeom>
              <a:avLst/>
              <a:gdLst/>
              <a:ahLst/>
              <a:cxnLst/>
              <a:rect l="l" t="t" r="r" b="b"/>
              <a:pathLst>
                <a:path w="37628" h="41897" extrusionOk="0">
                  <a:moveTo>
                    <a:pt x="16489" y="3968"/>
                  </a:moveTo>
                  <a:cubicBezTo>
                    <a:pt x="16956" y="3968"/>
                    <a:pt x="17449" y="4226"/>
                    <a:pt x="17680" y="4603"/>
                  </a:cubicBezTo>
                  <a:cubicBezTo>
                    <a:pt x="18147" y="5304"/>
                    <a:pt x="17780" y="6238"/>
                    <a:pt x="17046" y="6571"/>
                  </a:cubicBezTo>
                  <a:cubicBezTo>
                    <a:pt x="16876" y="6653"/>
                    <a:pt x="16702" y="6690"/>
                    <a:pt x="16532" y="6690"/>
                  </a:cubicBezTo>
                  <a:cubicBezTo>
                    <a:pt x="15938" y="6690"/>
                    <a:pt x="15393" y="6234"/>
                    <a:pt x="15211" y="5637"/>
                  </a:cubicBezTo>
                  <a:cubicBezTo>
                    <a:pt x="15078" y="5104"/>
                    <a:pt x="15311" y="4537"/>
                    <a:pt x="15712" y="4270"/>
                  </a:cubicBezTo>
                  <a:lnTo>
                    <a:pt x="15745" y="4270"/>
                  </a:lnTo>
                  <a:cubicBezTo>
                    <a:pt x="15944" y="4059"/>
                    <a:pt x="16212" y="3968"/>
                    <a:pt x="16489" y="3968"/>
                  </a:cubicBezTo>
                  <a:close/>
                  <a:moveTo>
                    <a:pt x="11795" y="8221"/>
                  </a:moveTo>
                  <a:cubicBezTo>
                    <a:pt x="12329" y="8221"/>
                    <a:pt x="12819" y="8740"/>
                    <a:pt x="12876" y="9307"/>
                  </a:cubicBezTo>
                  <a:cubicBezTo>
                    <a:pt x="12943" y="9974"/>
                    <a:pt x="12509" y="10674"/>
                    <a:pt x="11775" y="10741"/>
                  </a:cubicBezTo>
                  <a:cubicBezTo>
                    <a:pt x="11755" y="10742"/>
                    <a:pt x="11734" y="10743"/>
                    <a:pt x="11713" y="10743"/>
                  </a:cubicBezTo>
                  <a:cubicBezTo>
                    <a:pt x="11032" y="10743"/>
                    <a:pt x="10341" y="10219"/>
                    <a:pt x="10341" y="9507"/>
                  </a:cubicBezTo>
                  <a:cubicBezTo>
                    <a:pt x="10341" y="8840"/>
                    <a:pt x="10875" y="8339"/>
                    <a:pt x="11509" y="8273"/>
                  </a:cubicBezTo>
                  <a:cubicBezTo>
                    <a:pt x="11604" y="8238"/>
                    <a:pt x="11700" y="8221"/>
                    <a:pt x="11795" y="8221"/>
                  </a:cubicBezTo>
                  <a:close/>
                  <a:moveTo>
                    <a:pt x="13064" y="9944"/>
                  </a:moveTo>
                  <a:cubicBezTo>
                    <a:pt x="13128" y="9944"/>
                    <a:pt x="13188" y="10018"/>
                    <a:pt x="13143" y="10107"/>
                  </a:cubicBezTo>
                  <a:cubicBezTo>
                    <a:pt x="12976" y="10441"/>
                    <a:pt x="12676" y="10708"/>
                    <a:pt x="12309" y="10841"/>
                  </a:cubicBezTo>
                  <a:cubicBezTo>
                    <a:pt x="12302" y="10845"/>
                    <a:pt x="12294" y="10846"/>
                    <a:pt x="12287" y="10846"/>
                  </a:cubicBezTo>
                  <a:cubicBezTo>
                    <a:pt x="12229" y="10846"/>
                    <a:pt x="12183" y="10737"/>
                    <a:pt x="12242" y="10708"/>
                  </a:cubicBezTo>
                  <a:cubicBezTo>
                    <a:pt x="12576" y="10541"/>
                    <a:pt x="12809" y="10307"/>
                    <a:pt x="12976" y="10007"/>
                  </a:cubicBezTo>
                  <a:cubicBezTo>
                    <a:pt x="12998" y="9963"/>
                    <a:pt x="13032" y="9944"/>
                    <a:pt x="13064" y="9944"/>
                  </a:cubicBezTo>
                  <a:close/>
                  <a:moveTo>
                    <a:pt x="13312" y="10333"/>
                  </a:moveTo>
                  <a:cubicBezTo>
                    <a:pt x="13371" y="10333"/>
                    <a:pt x="13424" y="10403"/>
                    <a:pt x="13377" y="10474"/>
                  </a:cubicBezTo>
                  <a:cubicBezTo>
                    <a:pt x="13243" y="10641"/>
                    <a:pt x="13076" y="10808"/>
                    <a:pt x="12943" y="11008"/>
                  </a:cubicBezTo>
                  <a:cubicBezTo>
                    <a:pt x="12937" y="11014"/>
                    <a:pt x="12928" y="11017"/>
                    <a:pt x="12919" y="11017"/>
                  </a:cubicBezTo>
                  <a:cubicBezTo>
                    <a:pt x="12877" y="11017"/>
                    <a:pt x="12816" y="10962"/>
                    <a:pt x="12843" y="10908"/>
                  </a:cubicBezTo>
                  <a:cubicBezTo>
                    <a:pt x="12976" y="10741"/>
                    <a:pt x="13110" y="10541"/>
                    <a:pt x="13243" y="10374"/>
                  </a:cubicBezTo>
                  <a:cubicBezTo>
                    <a:pt x="13263" y="10345"/>
                    <a:pt x="13288" y="10333"/>
                    <a:pt x="13312" y="10333"/>
                  </a:cubicBezTo>
                  <a:close/>
                  <a:moveTo>
                    <a:pt x="33724" y="13843"/>
                  </a:moveTo>
                  <a:cubicBezTo>
                    <a:pt x="33858" y="13843"/>
                    <a:pt x="33858" y="14043"/>
                    <a:pt x="33758" y="14043"/>
                  </a:cubicBezTo>
                  <a:cubicBezTo>
                    <a:pt x="33491" y="14110"/>
                    <a:pt x="33291" y="14244"/>
                    <a:pt x="33124" y="14477"/>
                  </a:cubicBezTo>
                  <a:cubicBezTo>
                    <a:pt x="33113" y="14510"/>
                    <a:pt x="33087" y="14525"/>
                    <a:pt x="33060" y="14525"/>
                  </a:cubicBezTo>
                  <a:cubicBezTo>
                    <a:pt x="33005" y="14525"/>
                    <a:pt x="32946" y="14466"/>
                    <a:pt x="32991" y="14377"/>
                  </a:cubicBezTo>
                  <a:cubicBezTo>
                    <a:pt x="33124" y="14077"/>
                    <a:pt x="33391" y="13877"/>
                    <a:pt x="33724" y="13843"/>
                  </a:cubicBezTo>
                  <a:close/>
                  <a:moveTo>
                    <a:pt x="33963" y="14003"/>
                  </a:moveTo>
                  <a:cubicBezTo>
                    <a:pt x="34040" y="14003"/>
                    <a:pt x="34078" y="14086"/>
                    <a:pt x="33991" y="14144"/>
                  </a:cubicBezTo>
                  <a:cubicBezTo>
                    <a:pt x="33658" y="14377"/>
                    <a:pt x="33391" y="14611"/>
                    <a:pt x="33224" y="15011"/>
                  </a:cubicBezTo>
                  <a:cubicBezTo>
                    <a:pt x="33224" y="15036"/>
                    <a:pt x="33205" y="15047"/>
                    <a:pt x="33182" y="15047"/>
                  </a:cubicBezTo>
                  <a:cubicBezTo>
                    <a:pt x="33146" y="15047"/>
                    <a:pt x="33103" y="15019"/>
                    <a:pt x="33124" y="14977"/>
                  </a:cubicBezTo>
                  <a:cubicBezTo>
                    <a:pt x="33257" y="14577"/>
                    <a:pt x="33524" y="14177"/>
                    <a:pt x="33925" y="14010"/>
                  </a:cubicBezTo>
                  <a:cubicBezTo>
                    <a:pt x="33938" y="14006"/>
                    <a:pt x="33951" y="14003"/>
                    <a:pt x="33963" y="14003"/>
                  </a:cubicBezTo>
                  <a:close/>
                  <a:moveTo>
                    <a:pt x="35211" y="13981"/>
                  </a:moveTo>
                  <a:cubicBezTo>
                    <a:pt x="35637" y="13981"/>
                    <a:pt x="36066" y="14275"/>
                    <a:pt x="36226" y="14711"/>
                  </a:cubicBezTo>
                  <a:cubicBezTo>
                    <a:pt x="36526" y="15444"/>
                    <a:pt x="36059" y="16278"/>
                    <a:pt x="35326" y="16479"/>
                  </a:cubicBezTo>
                  <a:cubicBezTo>
                    <a:pt x="35211" y="16513"/>
                    <a:pt x="35096" y="16530"/>
                    <a:pt x="34981" y="16530"/>
                  </a:cubicBezTo>
                  <a:cubicBezTo>
                    <a:pt x="34327" y="16530"/>
                    <a:pt x="33714" y="15997"/>
                    <a:pt x="33658" y="15344"/>
                  </a:cubicBezTo>
                  <a:cubicBezTo>
                    <a:pt x="33658" y="14744"/>
                    <a:pt x="34125" y="14210"/>
                    <a:pt x="34658" y="14177"/>
                  </a:cubicBezTo>
                  <a:cubicBezTo>
                    <a:pt x="34825" y="14041"/>
                    <a:pt x="35018" y="13981"/>
                    <a:pt x="35211" y="13981"/>
                  </a:cubicBezTo>
                  <a:close/>
                  <a:moveTo>
                    <a:pt x="4556" y="14878"/>
                  </a:moveTo>
                  <a:cubicBezTo>
                    <a:pt x="4720" y="14878"/>
                    <a:pt x="4885" y="14919"/>
                    <a:pt x="5037" y="15011"/>
                  </a:cubicBezTo>
                  <a:cubicBezTo>
                    <a:pt x="5054" y="14994"/>
                    <a:pt x="5087" y="14986"/>
                    <a:pt x="5125" y="14986"/>
                  </a:cubicBezTo>
                  <a:cubicBezTo>
                    <a:pt x="5162" y="14986"/>
                    <a:pt x="5204" y="14994"/>
                    <a:pt x="5237" y="15011"/>
                  </a:cubicBezTo>
                  <a:cubicBezTo>
                    <a:pt x="5704" y="15378"/>
                    <a:pt x="5838" y="16012"/>
                    <a:pt x="5571" y="16545"/>
                  </a:cubicBezTo>
                  <a:cubicBezTo>
                    <a:pt x="5371" y="16901"/>
                    <a:pt x="5008" y="17094"/>
                    <a:pt x="4639" y="17094"/>
                  </a:cubicBezTo>
                  <a:cubicBezTo>
                    <a:pt x="4455" y="17094"/>
                    <a:pt x="4270" y="17046"/>
                    <a:pt x="4103" y="16946"/>
                  </a:cubicBezTo>
                  <a:cubicBezTo>
                    <a:pt x="3536" y="16645"/>
                    <a:pt x="3269" y="15978"/>
                    <a:pt x="3603" y="15444"/>
                  </a:cubicBezTo>
                  <a:cubicBezTo>
                    <a:pt x="3812" y="15096"/>
                    <a:pt x="4182" y="14878"/>
                    <a:pt x="4556" y="14878"/>
                  </a:cubicBezTo>
                  <a:close/>
                  <a:moveTo>
                    <a:pt x="5637" y="17237"/>
                  </a:moveTo>
                  <a:cubicBezTo>
                    <a:pt x="5680" y="17237"/>
                    <a:pt x="5692" y="17291"/>
                    <a:pt x="5638" y="17346"/>
                  </a:cubicBezTo>
                  <a:cubicBezTo>
                    <a:pt x="5365" y="17513"/>
                    <a:pt x="5041" y="17589"/>
                    <a:pt x="4713" y="17589"/>
                  </a:cubicBezTo>
                  <a:cubicBezTo>
                    <a:pt x="4518" y="17589"/>
                    <a:pt x="4323" y="17562"/>
                    <a:pt x="4137" y="17513"/>
                  </a:cubicBezTo>
                  <a:cubicBezTo>
                    <a:pt x="4070" y="17479"/>
                    <a:pt x="4103" y="17379"/>
                    <a:pt x="4170" y="17379"/>
                  </a:cubicBezTo>
                  <a:cubicBezTo>
                    <a:pt x="4346" y="17438"/>
                    <a:pt x="4517" y="17463"/>
                    <a:pt x="4686" y="17463"/>
                  </a:cubicBezTo>
                  <a:cubicBezTo>
                    <a:pt x="4998" y="17463"/>
                    <a:pt x="5301" y="17376"/>
                    <a:pt x="5604" y="17246"/>
                  </a:cubicBezTo>
                  <a:cubicBezTo>
                    <a:pt x="5617" y="17240"/>
                    <a:pt x="5628" y="17237"/>
                    <a:pt x="5637" y="17237"/>
                  </a:cubicBezTo>
                  <a:close/>
                  <a:moveTo>
                    <a:pt x="5911" y="17428"/>
                  </a:moveTo>
                  <a:cubicBezTo>
                    <a:pt x="5969" y="17428"/>
                    <a:pt x="6019" y="17525"/>
                    <a:pt x="5938" y="17579"/>
                  </a:cubicBezTo>
                  <a:cubicBezTo>
                    <a:pt x="5702" y="17710"/>
                    <a:pt x="5445" y="17800"/>
                    <a:pt x="5168" y="17800"/>
                  </a:cubicBezTo>
                  <a:cubicBezTo>
                    <a:pt x="5092" y="17800"/>
                    <a:pt x="5016" y="17794"/>
                    <a:pt x="4937" y="17779"/>
                  </a:cubicBezTo>
                  <a:cubicBezTo>
                    <a:pt x="4904" y="17779"/>
                    <a:pt x="4904" y="17713"/>
                    <a:pt x="4937" y="17713"/>
                  </a:cubicBezTo>
                  <a:cubicBezTo>
                    <a:pt x="4984" y="17717"/>
                    <a:pt x="5029" y="17719"/>
                    <a:pt x="5074" y="17719"/>
                  </a:cubicBezTo>
                  <a:cubicBezTo>
                    <a:pt x="5380" y="17719"/>
                    <a:pt x="5638" y="17621"/>
                    <a:pt x="5871" y="17446"/>
                  </a:cubicBezTo>
                  <a:cubicBezTo>
                    <a:pt x="5884" y="17433"/>
                    <a:pt x="5898" y="17428"/>
                    <a:pt x="5911" y="17428"/>
                  </a:cubicBezTo>
                  <a:close/>
                  <a:moveTo>
                    <a:pt x="35055" y="23303"/>
                  </a:moveTo>
                  <a:cubicBezTo>
                    <a:pt x="35592" y="23303"/>
                    <a:pt x="36065" y="23741"/>
                    <a:pt x="36126" y="24317"/>
                  </a:cubicBezTo>
                  <a:cubicBezTo>
                    <a:pt x="36193" y="24918"/>
                    <a:pt x="35726" y="25385"/>
                    <a:pt x="35125" y="25452"/>
                  </a:cubicBezTo>
                  <a:cubicBezTo>
                    <a:pt x="35099" y="25453"/>
                    <a:pt x="35074" y="25454"/>
                    <a:pt x="35048" y="25454"/>
                  </a:cubicBezTo>
                  <a:cubicBezTo>
                    <a:pt x="34510" y="25454"/>
                    <a:pt x="34022" y="25124"/>
                    <a:pt x="33958" y="24551"/>
                  </a:cubicBezTo>
                  <a:cubicBezTo>
                    <a:pt x="33925" y="24251"/>
                    <a:pt x="33991" y="23951"/>
                    <a:pt x="34158" y="23717"/>
                  </a:cubicBezTo>
                  <a:cubicBezTo>
                    <a:pt x="34305" y="23541"/>
                    <a:pt x="34504" y="23339"/>
                    <a:pt x="34731" y="23339"/>
                  </a:cubicBezTo>
                  <a:cubicBezTo>
                    <a:pt x="34762" y="23339"/>
                    <a:pt x="34793" y="23342"/>
                    <a:pt x="34825" y="23350"/>
                  </a:cubicBezTo>
                  <a:cubicBezTo>
                    <a:pt x="34825" y="23350"/>
                    <a:pt x="34859" y="23317"/>
                    <a:pt x="34892" y="23317"/>
                  </a:cubicBezTo>
                  <a:cubicBezTo>
                    <a:pt x="34947" y="23308"/>
                    <a:pt x="35001" y="23303"/>
                    <a:pt x="35055" y="23303"/>
                  </a:cubicBezTo>
                  <a:close/>
                  <a:moveTo>
                    <a:pt x="35100" y="32037"/>
                  </a:moveTo>
                  <a:cubicBezTo>
                    <a:pt x="35725" y="32037"/>
                    <a:pt x="36300" y="32560"/>
                    <a:pt x="36360" y="33191"/>
                  </a:cubicBezTo>
                  <a:cubicBezTo>
                    <a:pt x="36460" y="33891"/>
                    <a:pt x="35859" y="34458"/>
                    <a:pt x="35192" y="34525"/>
                  </a:cubicBezTo>
                  <a:cubicBezTo>
                    <a:pt x="35128" y="34534"/>
                    <a:pt x="35064" y="34539"/>
                    <a:pt x="35001" y="34539"/>
                  </a:cubicBezTo>
                  <a:cubicBezTo>
                    <a:pt x="34408" y="34539"/>
                    <a:pt x="33885" y="34124"/>
                    <a:pt x="33824" y="33491"/>
                  </a:cubicBezTo>
                  <a:cubicBezTo>
                    <a:pt x="33758" y="32857"/>
                    <a:pt x="34125" y="32090"/>
                    <a:pt x="34792" y="32056"/>
                  </a:cubicBezTo>
                  <a:lnTo>
                    <a:pt x="34892" y="32056"/>
                  </a:lnTo>
                  <a:cubicBezTo>
                    <a:pt x="34961" y="32043"/>
                    <a:pt x="35031" y="32037"/>
                    <a:pt x="35100" y="32037"/>
                  </a:cubicBezTo>
                  <a:close/>
                  <a:moveTo>
                    <a:pt x="33417" y="34033"/>
                  </a:moveTo>
                  <a:cubicBezTo>
                    <a:pt x="33456" y="34033"/>
                    <a:pt x="33498" y="34052"/>
                    <a:pt x="33524" y="34091"/>
                  </a:cubicBezTo>
                  <a:cubicBezTo>
                    <a:pt x="33691" y="34458"/>
                    <a:pt x="33958" y="34725"/>
                    <a:pt x="34358" y="34858"/>
                  </a:cubicBezTo>
                  <a:cubicBezTo>
                    <a:pt x="34458" y="34892"/>
                    <a:pt x="34392" y="35025"/>
                    <a:pt x="34291" y="35025"/>
                  </a:cubicBezTo>
                  <a:cubicBezTo>
                    <a:pt x="33858" y="34925"/>
                    <a:pt x="33458" y="34592"/>
                    <a:pt x="33324" y="34158"/>
                  </a:cubicBezTo>
                  <a:cubicBezTo>
                    <a:pt x="33304" y="34077"/>
                    <a:pt x="33357" y="34033"/>
                    <a:pt x="33417" y="34033"/>
                  </a:cubicBezTo>
                  <a:close/>
                  <a:moveTo>
                    <a:pt x="33064" y="34522"/>
                  </a:moveTo>
                  <a:cubicBezTo>
                    <a:pt x="33085" y="34522"/>
                    <a:pt x="33107" y="34532"/>
                    <a:pt x="33124" y="34558"/>
                  </a:cubicBezTo>
                  <a:cubicBezTo>
                    <a:pt x="33324" y="34725"/>
                    <a:pt x="33491" y="34892"/>
                    <a:pt x="33758" y="34992"/>
                  </a:cubicBezTo>
                  <a:cubicBezTo>
                    <a:pt x="33786" y="35020"/>
                    <a:pt x="33766" y="35099"/>
                    <a:pt x="33717" y="35099"/>
                  </a:cubicBezTo>
                  <a:cubicBezTo>
                    <a:pt x="33709" y="35099"/>
                    <a:pt x="33700" y="35097"/>
                    <a:pt x="33691" y="35092"/>
                  </a:cubicBezTo>
                  <a:cubicBezTo>
                    <a:pt x="33424" y="34992"/>
                    <a:pt x="33191" y="34858"/>
                    <a:pt x="32991" y="34658"/>
                  </a:cubicBezTo>
                  <a:cubicBezTo>
                    <a:pt x="32941" y="34609"/>
                    <a:pt x="33002" y="34522"/>
                    <a:pt x="33064" y="34522"/>
                  </a:cubicBezTo>
                  <a:close/>
                  <a:moveTo>
                    <a:pt x="18814" y="0"/>
                  </a:moveTo>
                  <a:cubicBezTo>
                    <a:pt x="12609" y="5637"/>
                    <a:pt x="6372" y="11275"/>
                    <a:pt x="0" y="16712"/>
                  </a:cubicBezTo>
                  <a:cubicBezTo>
                    <a:pt x="2869" y="19647"/>
                    <a:pt x="6205" y="22249"/>
                    <a:pt x="9641" y="24518"/>
                  </a:cubicBezTo>
                  <a:cubicBezTo>
                    <a:pt x="14511" y="27720"/>
                    <a:pt x="19581" y="30655"/>
                    <a:pt x="24618" y="33591"/>
                  </a:cubicBezTo>
                  <a:cubicBezTo>
                    <a:pt x="29054" y="36159"/>
                    <a:pt x="33824" y="38428"/>
                    <a:pt x="37627" y="41897"/>
                  </a:cubicBezTo>
                  <a:cubicBezTo>
                    <a:pt x="36827" y="32156"/>
                    <a:pt x="36426" y="22183"/>
                    <a:pt x="37327" y="12442"/>
                  </a:cubicBezTo>
                  <a:lnTo>
                    <a:pt x="37294" y="12442"/>
                  </a:lnTo>
                  <a:cubicBezTo>
                    <a:pt x="37257" y="12457"/>
                    <a:pt x="37224" y="12464"/>
                    <a:pt x="37193" y="12464"/>
                  </a:cubicBezTo>
                  <a:cubicBezTo>
                    <a:pt x="37085" y="12464"/>
                    <a:pt x="37012" y="12380"/>
                    <a:pt x="36960" y="12276"/>
                  </a:cubicBezTo>
                  <a:cubicBezTo>
                    <a:pt x="36949" y="12287"/>
                    <a:pt x="36934" y="12290"/>
                    <a:pt x="36917" y="12290"/>
                  </a:cubicBezTo>
                  <a:cubicBezTo>
                    <a:pt x="36882" y="12290"/>
                    <a:pt x="36838" y="12276"/>
                    <a:pt x="36793" y="12276"/>
                  </a:cubicBezTo>
                  <a:cubicBezTo>
                    <a:pt x="30088" y="9307"/>
                    <a:pt x="24118" y="5004"/>
                    <a:pt x="18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0"/>
            <p:cNvSpPr/>
            <p:nvPr/>
          </p:nvSpPr>
          <p:spPr>
            <a:xfrm>
              <a:off x="3862277" y="1933617"/>
              <a:ext cx="403814" cy="365943"/>
            </a:xfrm>
            <a:custGeom>
              <a:avLst/>
              <a:gdLst/>
              <a:ahLst/>
              <a:cxnLst/>
              <a:rect l="l" t="t" r="r" b="b"/>
              <a:pathLst>
                <a:path w="27020" h="24486" extrusionOk="0">
                  <a:moveTo>
                    <a:pt x="19769" y="9452"/>
                  </a:moveTo>
                  <a:cubicBezTo>
                    <a:pt x="19834" y="9452"/>
                    <a:pt x="19907" y="9523"/>
                    <a:pt x="19881" y="9575"/>
                  </a:cubicBezTo>
                  <a:cubicBezTo>
                    <a:pt x="19615" y="10008"/>
                    <a:pt x="19581" y="10509"/>
                    <a:pt x="19915" y="10909"/>
                  </a:cubicBezTo>
                  <a:cubicBezTo>
                    <a:pt x="19938" y="10956"/>
                    <a:pt x="19912" y="11003"/>
                    <a:pt x="19883" y="11003"/>
                  </a:cubicBezTo>
                  <a:cubicBezTo>
                    <a:pt x="19870" y="11003"/>
                    <a:pt x="19858" y="10995"/>
                    <a:pt x="19848" y="10976"/>
                  </a:cubicBezTo>
                  <a:cubicBezTo>
                    <a:pt x="19414" y="10609"/>
                    <a:pt x="19348" y="9908"/>
                    <a:pt x="19715" y="9474"/>
                  </a:cubicBezTo>
                  <a:cubicBezTo>
                    <a:pt x="19730" y="9459"/>
                    <a:pt x="19749" y="9452"/>
                    <a:pt x="19769" y="9452"/>
                  </a:cubicBezTo>
                  <a:close/>
                  <a:moveTo>
                    <a:pt x="21541" y="8997"/>
                  </a:moveTo>
                  <a:cubicBezTo>
                    <a:pt x="21783" y="8997"/>
                    <a:pt x="22020" y="9064"/>
                    <a:pt x="22216" y="9208"/>
                  </a:cubicBezTo>
                  <a:cubicBezTo>
                    <a:pt x="22316" y="9274"/>
                    <a:pt x="22350" y="9374"/>
                    <a:pt x="22316" y="9474"/>
                  </a:cubicBezTo>
                  <a:cubicBezTo>
                    <a:pt x="22350" y="9474"/>
                    <a:pt x="22383" y="9474"/>
                    <a:pt x="22417" y="9508"/>
                  </a:cubicBezTo>
                  <a:cubicBezTo>
                    <a:pt x="22884" y="9908"/>
                    <a:pt x="22783" y="10675"/>
                    <a:pt x="22383" y="11142"/>
                  </a:cubicBezTo>
                  <a:cubicBezTo>
                    <a:pt x="22166" y="11409"/>
                    <a:pt x="21858" y="11534"/>
                    <a:pt x="21541" y="11534"/>
                  </a:cubicBezTo>
                  <a:cubicBezTo>
                    <a:pt x="21224" y="11534"/>
                    <a:pt x="20899" y="11409"/>
                    <a:pt x="20649" y="11176"/>
                  </a:cubicBezTo>
                  <a:cubicBezTo>
                    <a:pt x="20148" y="10709"/>
                    <a:pt x="20015" y="9941"/>
                    <a:pt x="20515" y="9441"/>
                  </a:cubicBezTo>
                  <a:cubicBezTo>
                    <a:pt x="20779" y="9157"/>
                    <a:pt x="21165" y="8997"/>
                    <a:pt x="21541" y="8997"/>
                  </a:cubicBezTo>
                  <a:close/>
                  <a:moveTo>
                    <a:pt x="14071" y="14128"/>
                  </a:moveTo>
                  <a:cubicBezTo>
                    <a:pt x="14136" y="14128"/>
                    <a:pt x="14199" y="14179"/>
                    <a:pt x="14177" y="14245"/>
                  </a:cubicBezTo>
                  <a:cubicBezTo>
                    <a:pt x="14044" y="14578"/>
                    <a:pt x="13977" y="14845"/>
                    <a:pt x="14077" y="15179"/>
                  </a:cubicBezTo>
                  <a:cubicBezTo>
                    <a:pt x="14097" y="15237"/>
                    <a:pt x="14048" y="15272"/>
                    <a:pt x="13998" y="15272"/>
                  </a:cubicBezTo>
                  <a:cubicBezTo>
                    <a:pt x="13962" y="15272"/>
                    <a:pt x="13924" y="15254"/>
                    <a:pt x="13910" y="15212"/>
                  </a:cubicBezTo>
                  <a:cubicBezTo>
                    <a:pt x="13810" y="14912"/>
                    <a:pt x="13777" y="14478"/>
                    <a:pt x="13977" y="14178"/>
                  </a:cubicBezTo>
                  <a:cubicBezTo>
                    <a:pt x="14000" y="14143"/>
                    <a:pt x="14036" y="14128"/>
                    <a:pt x="14071" y="14128"/>
                  </a:cubicBezTo>
                  <a:close/>
                  <a:moveTo>
                    <a:pt x="14465" y="14377"/>
                  </a:moveTo>
                  <a:cubicBezTo>
                    <a:pt x="14522" y="14377"/>
                    <a:pt x="14578" y="14413"/>
                    <a:pt x="14578" y="14478"/>
                  </a:cubicBezTo>
                  <a:cubicBezTo>
                    <a:pt x="14578" y="14645"/>
                    <a:pt x="14544" y="14812"/>
                    <a:pt x="14578" y="14978"/>
                  </a:cubicBezTo>
                  <a:cubicBezTo>
                    <a:pt x="14611" y="15145"/>
                    <a:pt x="14678" y="15312"/>
                    <a:pt x="14778" y="15479"/>
                  </a:cubicBezTo>
                  <a:cubicBezTo>
                    <a:pt x="14801" y="15526"/>
                    <a:pt x="14758" y="15573"/>
                    <a:pt x="14707" y="15573"/>
                  </a:cubicBezTo>
                  <a:cubicBezTo>
                    <a:pt x="14686" y="15573"/>
                    <a:pt x="14664" y="15565"/>
                    <a:pt x="14644" y="15545"/>
                  </a:cubicBezTo>
                  <a:cubicBezTo>
                    <a:pt x="14411" y="15279"/>
                    <a:pt x="14244" y="14778"/>
                    <a:pt x="14377" y="14411"/>
                  </a:cubicBezTo>
                  <a:cubicBezTo>
                    <a:pt x="14401" y="14388"/>
                    <a:pt x="14433" y="14377"/>
                    <a:pt x="14465" y="14377"/>
                  </a:cubicBezTo>
                  <a:close/>
                  <a:moveTo>
                    <a:pt x="16081" y="13602"/>
                  </a:moveTo>
                  <a:cubicBezTo>
                    <a:pt x="16124" y="13602"/>
                    <a:pt x="16168" y="13605"/>
                    <a:pt x="16212" y="13611"/>
                  </a:cubicBezTo>
                  <a:cubicBezTo>
                    <a:pt x="16446" y="13644"/>
                    <a:pt x="16846" y="13778"/>
                    <a:pt x="17046" y="13978"/>
                  </a:cubicBezTo>
                  <a:cubicBezTo>
                    <a:pt x="17079" y="13978"/>
                    <a:pt x="17113" y="14011"/>
                    <a:pt x="17146" y="14044"/>
                  </a:cubicBezTo>
                  <a:cubicBezTo>
                    <a:pt x="17680" y="14545"/>
                    <a:pt x="17246" y="15512"/>
                    <a:pt x="16679" y="15812"/>
                  </a:cubicBezTo>
                  <a:cubicBezTo>
                    <a:pt x="16527" y="15884"/>
                    <a:pt x="16362" y="15918"/>
                    <a:pt x="16196" y="15918"/>
                  </a:cubicBezTo>
                  <a:cubicBezTo>
                    <a:pt x="15668" y="15918"/>
                    <a:pt x="15130" y="15578"/>
                    <a:pt x="14978" y="15045"/>
                  </a:cubicBezTo>
                  <a:cubicBezTo>
                    <a:pt x="14789" y="14353"/>
                    <a:pt x="15371" y="13602"/>
                    <a:pt x="16081" y="13602"/>
                  </a:cubicBezTo>
                  <a:close/>
                  <a:moveTo>
                    <a:pt x="9896" y="18218"/>
                  </a:moveTo>
                  <a:cubicBezTo>
                    <a:pt x="10177" y="18218"/>
                    <a:pt x="10445" y="18319"/>
                    <a:pt x="10608" y="18548"/>
                  </a:cubicBezTo>
                  <a:cubicBezTo>
                    <a:pt x="10641" y="18548"/>
                    <a:pt x="10708" y="18548"/>
                    <a:pt x="10742" y="18581"/>
                  </a:cubicBezTo>
                  <a:cubicBezTo>
                    <a:pt x="11309" y="18948"/>
                    <a:pt x="11209" y="19882"/>
                    <a:pt x="10808" y="20349"/>
                  </a:cubicBezTo>
                  <a:cubicBezTo>
                    <a:pt x="10575" y="20599"/>
                    <a:pt x="10250" y="20716"/>
                    <a:pt x="9920" y="20716"/>
                  </a:cubicBezTo>
                  <a:cubicBezTo>
                    <a:pt x="9591" y="20716"/>
                    <a:pt x="9257" y="20599"/>
                    <a:pt x="9007" y="20382"/>
                  </a:cubicBezTo>
                  <a:cubicBezTo>
                    <a:pt x="8440" y="19849"/>
                    <a:pt x="8507" y="18981"/>
                    <a:pt x="9074" y="18514"/>
                  </a:cubicBezTo>
                  <a:cubicBezTo>
                    <a:pt x="9295" y="18327"/>
                    <a:pt x="9603" y="18218"/>
                    <a:pt x="9896" y="18218"/>
                  </a:cubicBezTo>
                  <a:close/>
                  <a:moveTo>
                    <a:pt x="19981" y="1"/>
                  </a:moveTo>
                  <a:cubicBezTo>
                    <a:pt x="17546" y="2336"/>
                    <a:pt x="14111" y="3870"/>
                    <a:pt x="10942" y="4971"/>
                  </a:cubicBezTo>
                  <a:cubicBezTo>
                    <a:pt x="8203" y="5930"/>
                    <a:pt x="4992" y="6686"/>
                    <a:pt x="1955" y="6686"/>
                  </a:cubicBezTo>
                  <a:cubicBezTo>
                    <a:pt x="1293" y="6686"/>
                    <a:pt x="639" y="6650"/>
                    <a:pt x="1" y="6572"/>
                  </a:cubicBezTo>
                  <a:lnTo>
                    <a:pt x="1" y="6572"/>
                  </a:lnTo>
                  <a:cubicBezTo>
                    <a:pt x="334" y="13711"/>
                    <a:pt x="3670" y="19582"/>
                    <a:pt x="8306" y="24485"/>
                  </a:cubicBezTo>
                  <a:cubicBezTo>
                    <a:pt x="14444" y="18781"/>
                    <a:pt x="20715" y="13210"/>
                    <a:pt x="27020" y="7707"/>
                  </a:cubicBezTo>
                  <a:cubicBezTo>
                    <a:pt x="25452" y="6205"/>
                    <a:pt x="23918" y="4638"/>
                    <a:pt x="22417" y="3003"/>
                  </a:cubicBezTo>
                  <a:cubicBezTo>
                    <a:pt x="21549" y="2036"/>
                    <a:pt x="20615" y="1102"/>
                    <a:pt x="199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0"/>
            <p:cNvSpPr/>
            <p:nvPr/>
          </p:nvSpPr>
          <p:spPr>
            <a:xfrm>
              <a:off x="4126490" y="1089867"/>
              <a:ext cx="216374" cy="263988"/>
            </a:xfrm>
            <a:custGeom>
              <a:avLst/>
              <a:gdLst/>
              <a:ahLst/>
              <a:cxnLst/>
              <a:rect l="l" t="t" r="r" b="b"/>
              <a:pathLst>
                <a:path w="14478" h="17664" extrusionOk="0">
                  <a:moveTo>
                    <a:pt x="3294" y="2968"/>
                  </a:moveTo>
                  <a:cubicBezTo>
                    <a:pt x="3378" y="2968"/>
                    <a:pt x="3451" y="3072"/>
                    <a:pt x="3370" y="3153"/>
                  </a:cubicBezTo>
                  <a:cubicBezTo>
                    <a:pt x="3103" y="3387"/>
                    <a:pt x="2803" y="3620"/>
                    <a:pt x="2503" y="3854"/>
                  </a:cubicBezTo>
                  <a:cubicBezTo>
                    <a:pt x="2488" y="3869"/>
                    <a:pt x="2469" y="3875"/>
                    <a:pt x="2451" y="3875"/>
                  </a:cubicBezTo>
                  <a:cubicBezTo>
                    <a:pt x="2388" y="3875"/>
                    <a:pt x="2325" y="3798"/>
                    <a:pt x="2403" y="3720"/>
                  </a:cubicBezTo>
                  <a:cubicBezTo>
                    <a:pt x="2669" y="3487"/>
                    <a:pt x="2936" y="3253"/>
                    <a:pt x="3236" y="2986"/>
                  </a:cubicBezTo>
                  <a:cubicBezTo>
                    <a:pt x="3255" y="2974"/>
                    <a:pt x="3275" y="2968"/>
                    <a:pt x="3294" y="2968"/>
                  </a:cubicBezTo>
                  <a:close/>
                  <a:moveTo>
                    <a:pt x="2843" y="2639"/>
                  </a:moveTo>
                  <a:cubicBezTo>
                    <a:pt x="2918" y="2639"/>
                    <a:pt x="2951" y="2791"/>
                    <a:pt x="2836" y="2820"/>
                  </a:cubicBezTo>
                  <a:cubicBezTo>
                    <a:pt x="2336" y="3020"/>
                    <a:pt x="1969" y="3487"/>
                    <a:pt x="1902" y="4054"/>
                  </a:cubicBezTo>
                  <a:cubicBezTo>
                    <a:pt x="1902" y="4090"/>
                    <a:pt x="1862" y="4117"/>
                    <a:pt x="1826" y="4117"/>
                  </a:cubicBezTo>
                  <a:cubicBezTo>
                    <a:pt x="1796" y="4117"/>
                    <a:pt x="1769" y="4099"/>
                    <a:pt x="1769" y="4054"/>
                  </a:cubicBezTo>
                  <a:cubicBezTo>
                    <a:pt x="1802" y="3420"/>
                    <a:pt x="2202" y="2853"/>
                    <a:pt x="2803" y="2653"/>
                  </a:cubicBezTo>
                  <a:cubicBezTo>
                    <a:pt x="2817" y="2643"/>
                    <a:pt x="2830" y="2639"/>
                    <a:pt x="2843" y="2639"/>
                  </a:cubicBezTo>
                  <a:close/>
                  <a:moveTo>
                    <a:pt x="6255" y="0"/>
                  </a:moveTo>
                  <a:cubicBezTo>
                    <a:pt x="4978" y="0"/>
                    <a:pt x="3723" y="450"/>
                    <a:pt x="2669" y="1218"/>
                  </a:cubicBezTo>
                  <a:cubicBezTo>
                    <a:pt x="2036" y="2119"/>
                    <a:pt x="1502" y="3086"/>
                    <a:pt x="1135" y="4121"/>
                  </a:cubicBezTo>
                  <a:cubicBezTo>
                    <a:pt x="1" y="7089"/>
                    <a:pt x="401" y="10125"/>
                    <a:pt x="601" y="13194"/>
                  </a:cubicBezTo>
                  <a:cubicBezTo>
                    <a:pt x="3937" y="14328"/>
                    <a:pt x="7239" y="15629"/>
                    <a:pt x="10642" y="16629"/>
                  </a:cubicBezTo>
                  <a:cubicBezTo>
                    <a:pt x="11909" y="17030"/>
                    <a:pt x="13210" y="17363"/>
                    <a:pt x="14478" y="17664"/>
                  </a:cubicBezTo>
                  <a:cubicBezTo>
                    <a:pt x="14178" y="13494"/>
                    <a:pt x="13611" y="9124"/>
                    <a:pt x="12176" y="5155"/>
                  </a:cubicBezTo>
                  <a:cubicBezTo>
                    <a:pt x="11442" y="3187"/>
                    <a:pt x="10308" y="1218"/>
                    <a:pt x="8240" y="385"/>
                  </a:cubicBezTo>
                  <a:cubicBezTo>
                    <a:pt x="7589" y="122"/>
                    <a:pt x="6919" y="0"/>
                    <a:pt x="6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0"/>
            <p:cNvSpPr/>
            <p:nvPr/>
          </p:nvSpPr>
          <p:spPr>
            <a:xfrm>
              <a:off x="4768093" y="1089224"/>
              <a:ext cx="190444" cy="249671"/>
            </a:xfrm>
            <a:custGeom>
              <a:avLst/>
              <a:gdLst/>
              <a:ahLst/>
              <a:cxnLst/>
              <a:rect l="l" t="t" r="r" b="b"/>
              <a:pathLst>
                <a:path w="12743" h="16706" extrusionOk="0">
                  <a:moveTo>
                    <a:pt x="7940" y="890"/>
                  </a:moveTo>
                  <a:cubicBezTo>
                    <a:pt x="8044" y="890"/>
                    <a:pt x="8064" y="1031"/>
                    <a:pt x="7973" y="1061"/>
                  </a:cubicBezTo>
                  <a:cubicBezTo>
                    <a:pt x="7406" y="1228"/>
                    <a:pt x="6972" y="1462"/>
                    <a:pt x="6538" y="1829"/>
                  </a:cubicBezTo>
                  <a:cubicBezTo>
                    <a:pt x="6522" y="1845"/>
                    <a:pt x="6504" y="1851"/>
                    <a:pt x="6487" y="1851"/>
                  </a:cubicBezTo>
                  <a:cubicBezTo>
                    <a:pt x="6433" y="1851"/>
                    <a:pt x="6388" y="1787"/>
                    <a:pt x="6438" y="1762"/>
                  </a:cubicBezTo>
                  <a:cubicBezTo>
                    <a:pt x="6805" y="1328"/>
                    <a:pt x="7339" y="995"/>
                    <a:pt x="7906" y="895"/>
                  </a:cubicBezTo>
                  <a:cubicBezTo>
                    <a:pt x="7918" y="892"/>
                    <a:pt x="7929" y="890"/>
                    <a:pt x="7940" y="890"/>
                  </a:cubicBezTo>
                  <a:close/>
                  <a:moveTo>
                    <a:pt x="8286" y="1579"/>
                  </a:moveTo>
                  <a:cubicBezTo>
                    <a:pt x="8358" y="1579"/>
                    <a:pt x="8396" y="1701"/>
                    <a:pt x="8340" y="1728"/>
                  </a:cubicBezTo>
                  <a:cubicBezTo>
                    <a:pt x="7873" y="1995"/>
                    <a:pt x="7372" y="2195"/>
                    <a:pt x="6872" y="2362"/>
                  </a:cubicBezTo>
                  <a:cubicBezTo>
                    <a:pt x="6863" y="2367"/>
                    <a:pt x="6854" y="2369"/>
                    <a:pt x="6846" y="2369"/>
                  </a:cubicBezTo>
                  <a:cubicBezTo>
                    <a:pt x="6798" y="2369"/>
                    <a:pt x="6781" y="2291"/>
                    <a:pt x="6839" y="2262"/>
                  </a:cubicBezTo>
                  <a:cubicBezTo>
                    <a:pt x="7339" y="2062"/>
                    <a:pt x="7806" y="1862"/>
                    <a:pt x="8240" y="1595"/>
                  </a:cubicBezTo>
                  <a:cubicBezTo>
                    <a:pt x="8256" y="1584"/>
                    <a:pt x="8272" y="1579"/>
                    <a:pt x="8286" y="1579"/>
                  </a:cubicBezTo>
                  <a:close/>
                  <a:moveTo>
                    <a:pt x="8353" y="0"/>
                  </a:moveTo>
                  <a:cubicBezTo>
                    <a:pt x="5289" y="0"/>
                    <a:pt x="2627" y="3484"/>
                    <a:pt x="1502" y="6065"/>
                  </a:cubicBezTo>
                  <a:cubicBezTo>
                    <a:pt x="0" y="9501"/>
                    <a:pt x="134" y="13070"/>
                    <a:pt x="67" y="16706"/>
                  </a:cubicBezTo>
                  <a:cubicBezTo>
                    <a:pt x="701" y="16506"/>
                    <a:pt x="1301" y="16272"/>
                    <a:pt x="1902" y="16072"/>
                  </a:cubicBezTo>
                  <a:cubicBezTo>
                    <a:pt x="5604" y="14804"/>
                    <a:pt x="9207" y="13303"/>
                    <a:pt x="12743" y="11669"/>
                  </a:cubicBezTo>
                  <a:cubicBezTo>
                    <a:pt x="12710" y="11636"/>
                    <a:pt x="12676" y="11602"/>
                    <a:pt x="12676" y="11535"/>
                  </a:cubicBezTo>
                  <a:cubicBezTo>
                    <a:pt x="12476" y="8533"/>
                    <a:pt x="12309" y="5498"/>
                    <a:pt x="11342" y="2629"/>
                  </a:cubicBezTo>
                  <a:cubicBezTo>
                    <a:pt x="11075" y="1895"/>
                    <a:pt x="10741" y="1195"/>
                    <a:pt x="10375" y="528"/>
                  </a:cubicBezTo>
                  <a:cubicBezTo>
                    <a:pt x="9690" y="161"/>
                    <a:pt x="9012" y="0"/>
                    <a:pt x="8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0"/>
            <p:cNvSpPr/>
            <p:nvPr/>
          </p:nvSpPr>
          <p:spPr>
            <a:xfrm>
              <a:off x="4660908" y="1002887"/>
              <a:ext cx="232335" cy="362939"/>
            </a:xfrm>
            <a:custGeom>
              <a:avLst/>
              <a:gdLst/>
              <a:ahLst/>
              <a:cxnLst/>
              <a:rect l="l" t="t" r="r" b="b"/>
              <a:pathLst>
                <a:path w="15546" h="24285" extrusionOk="0">
                  <a:moveTo>
                    <a:pt x="3905" y="16763"/>
                  </a:moveTo>
                  <a:cubicBezTo>
                    <a:pt x="3958" y="16763"/>
                    <a:pt x="4014" y="16814"/>
                    <a:pt x="3970" y="16879"/>
                  </a:cubicBezTo>
                  <a:cubicBezTo>
                    <a:pt x="3637" y="17446"/>
                    <a:pt x="3570" y="18013"/>
                    <a:pt x="3603" y="18647"/>
                  </a:cubicBezTo>
                  <a:cubicBezTo>
                    <a:pt x="3624" y="18688"/>
                    <a:pt x="3581" y="18716"/>
                    <a:pt x="3545" y="18716"/>
                  </a:cubicBezTo>
                  <a:cubicBezTo>
                    <a:pt x="3523" y="18716"/>
                    <a:pt x="3503" y="18706"/>
                    <a:pt x="3503" y="18680"/>
                  </a:cubicBezTo>
                  <a:cubicBezTo>
                    <a:pt x="3370" y="18046"/>
                    <a:pt x="3470" y="17346"/>
                    <a:pt x="3837" y="16812"/>
                  </a:cubicBezTo>
                  <a:cubicBezTo>
                    <a:pt x="3848" y="16777"/>
                    <a:pt x="3876" y="16763"/>
                    <a:pt x="3905" y="16763"/>
                  </a:cubicBezTo>
                  <a:close/>
                  <a:moveTo>
                    <a:pt x="4510" y="17228"/>
                  </a:moveTo>
                  <a:cubicBezTo>
                    <a:pt x="4568" y="17228"/>
                    <a:pt x="4623" y="17271"/>
                    <a:pt x="4604" y="17346"/>
                  </a:cubicBezTo>
                  <a:cubicBezTo>
                    <a:pt x="4370" y="18246"/>
                    <a:pt x="4437" y="19080"/>
                    <a:pt x="4704" y="19948"/>
                  </a:cubicBezTo>
                  <a:cubicBezTo>
                    <a:pt x="4726" y="20013"/>
                    <a:pt x="4677" y="20064"/>
                    <a:pt x="4631" y="20064"/>
                  </a:cubicBezTo>
                  <a:cubicBezTo>
                    <a:pt x="4606" y="20064"/>
                    <a:pt x="4582" y="20049"/>
                    <a:pt x="4571" y="20014"/>
                  </a:cubicBezTo>
                  <a:cubicBezTo>
                    <a:pt x="4170" y="19180"/>
                    <a:pt x="4137" y="18213"/>
                    <a:pt x="4404" y="17312"/>
                  </a:cubicBezTo>
                  <a:cubicBezTo>
                    <a:pt x="4418" y="17254"/>
                    <a:pt x="4465" y="17228"/>
                    <a:pt x="4510" y="17228"/>
                  </a:cubicBezTo>
                  <a:close/>
                  <a:moveTo>
                    <a:pt x="10975" y="0"/>
                  </a:moveTo>
                  <a:cubicBezTo>
                    <a:pt x="6539" y="1001"/>
                    <a:pt x="3270" y="4670"/>
                    <a:pt x="1769" y="8873"/>
                  </a:cubicBezTo>
                  <a:cubicBezTo>
                    <a:pt x="1" y="13843"/>
                    <a:pt x="668" y="19147"/>
                    <a:pt x="1035" y="24284"/>
                  </a:cubicBezTo>
                  <a:cubicBezTo>
                    <a:pt x="2603" y="23951"/>
                    <a:pt x="4204" y="23484"/>
                    <a:pt x="5738" y="22983"/>
                  </a:cubicBezTo>
                  <a:cubicBezTo>
                    <a:pt x="4571" y="15545"/>
                    <a:pt x="6772" y="4870"/>
                    <a:pt x="15545" y="3636"/>
                  </a:cubicBezTo>
                  <a:cubicBezTo>
                    <a:pt x="14678" y="2702"/>
                    <a:pt x="13677" y="1868"/>
                    <a:pt x="12576" y="1101"/>
                  </a:cubicBezTo>
                  <a:cubicBezTo>
                    <a:pt x="12043" y="701"/>
                    <a:pt x="11509" y="367"/>
                    <a:pt x="10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0"/>
            <p:cNvSpPr/>
            <p:nvPr/>
          </p:nvSpPr>
          <p:spPr>
            <a:xfrm>
              <a:off x="4198779" y="1006354"/>
              <a:ext cx="243290" cy="364957"/>
            </a:xfrm>
            <a:custGeom>
              <a:avLst/>
              <a:gdLst/>
              <a:ahLst/>
              <a:cxnLst/>
              <a:rect l="l" t="t" r="r" b="b"/>
              <a:pathLst>
                <a:path w="16279" h="24420" extrusionOk="0">
                  <a:moveTo>
                    <a:pt x="5855" y="4483"/>
                  </a:moveTo>
                  <a:cubicBezTo>
                    <a:pt x="5872" y="4483"/>
                    <a:pt x="5889" y="4489"/>
                    <a:pt x="5905" y="4505"/>
                  </a:cubicBezTo>
                  <a:cubicBezTo>
                    <a:pt x="6405" y="4938"/>
                    <a:pt x="6939" y="5372"/>
                    <a:pt x="7439" y="5839"/>
                  </a:cubicBezTo>
                  <a:cubicBezTo>
                    <a:pt x="7521" y="5920"/>
                    <a:pt x="7448" y="6024"/>
                    <a:pt x="7364" y="6024"/>
                  </a:cubicBezTo>
                  <a:cubicBezTo>
                    <a:pt x="7344" y="6024"/>
                    <a:pt x="7325" y="6018"/>
                    <a:pt x="7306" y="6006"/>
                  </a:cubicBezTo>
                  <a:cubicBezTo>
                    <a:pt x="6805" y="5539"/>
                    <a:pt x="6305" y="5039"/>
                    <a:pt x="5805" y="4605"/>
                  </a:cubicBezTo>
                  <a:cubicBezTo>
                    <a:pt x="5754" y="4554"/>
                    <a:pt x="5801" y="4483"/>
                    <a:pt x="5855" y="4483"/>
                  </a:cubicBezTo>
                  <a:close/>
                  <a:moveTo>
                    <a:pt x="6698" y="4331"/>
                  </a:moveTo>
                  <a:cubicBezTo>
                    <a:pt x="6711" y="4331"/>
                    <a:pt x="6725" y="4333"/>
                    <a:pt x="6739" y="4338"/>
                  </a:cubicBezTo>
                  <a:cubicBezTo>
                    <a:pt x="7473" y="4772"/>
                    <a:pt x="8040" y="5472"/>
                    <a:pt x="8440" y="6206"/>
                  </a:cubicBezTo>
                  <a:cubicBezTo>
                    <a:pt x="8487" y="6300"/>
                    <a:pt x="8401" y="6395"/>
                    <a:pt x="8323" y="6395"/>
                  </a:cubicBezTo>
                  <a:cubicBezTo>
                    <a:pt x="8290" y="6395"/>
                    <a:pt x="8259" y="6379"/>
                    <a:pt x="8240" y="6339"/>
                  </a:cubicBezTo>
                  <a:cubicBezTo>
                    <a:pt x="7840" y="5572"/>
                    <a:pt x="7306" y="5005"/>
                    <a:pt x="6605" y="4471"/>
                  </a:cubicBezTo>
                  <a:cubicBezTo>
                    <a:pt x="6548" y="4414"/>
                    <a:pt x="6614" y="4331"/>
                    <a:pt x="6698" y="4331"/>
                  </a:cubicBezTo>
                  <a:close/>
                  <a:moveTo>
                    <a:pt x="6789" y="0"/>
                  </a:moveTo>
                  <a:cubicBezTo>
                    <a:pt x="6288" y="0"/>
                    <a:pt x="5760" y="64"/>
                    <a:pt x="5204" y="202"/>
                  </a:cubicBezTo>
                  <a:cubicBezTo>
                    <a:pt x="5180" y="208"/>
                    <a:pt x="5156" y="211"/>
                    <a:pt x="5134" y="211"/>
                  </a:cubicBezTo>
                  <a:cubicBezTo>
                    <a:pt x="5035" y="211"/>
                    <a:pt x="4959" y="156"/>
                    <a:pt x="4904" y="102"/>
                  </a:cubicBezTo>
                  <a:cubicBezTo>
                    <a:pt x="3903" y="802"/>
                    <a:pt x="2936" y="1569"/>
                    <a:pt x="1969" y="2370"/>
                  </a:cubicBezTo>
                  <a:cubicBezTo>
                    <a:pt x="1302" y="2970"/>
                    <a:pt x="634" y="3571"/>
                    <a:pt x="1" y="4238"/>
                  </a:cubicBezTo>
                  <a:cubicBezTo>
                    <a:pt x="657" y="3942"/>
                    <a:pt x="1317" y="3810"/>
                    <a:pt x="1963" y="3810"/>
                  </a:cubicBezTo>
                  <a:cubicBezTo>
                    <a:pt x="4602" y="3810"/>
                    <a:pt x="7034" y="6017"/>
                    <a:pt x="8240" y="8374"/>
                  </a:cubicBezTo>
                  <a:cubicBezTo>
                    <a:pt x="10608" y="12944"/>
                    <a:pt x="11375" y="18682"/>
                    <a:pt x="11809" y="23719"/>
                  </a:cubicBezTo>
                  <a:cubicBezTo>
                    <a:pt x="13110" y="23985"/>
                    <a:pt x="14411" y="24219"/>
                    <a:pt x="15712" y="24419"/>
                  </a:cubicBezTo>
                  <a:cubicBezTo>
                    <a:pt x="16079" y="19382"/>
                    <a:pt x="16279" y="14712"/>
                    <a:pt x="14978" y="9742"/>
                  </a:cubicBezTo>
                  <a:cubicBezTo>
                    <a:pt x="13892" y="5730"/>
                    <a:pt x="11524" y="0"/>
                    <a:pt x="6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0"/>
            <p:cNvSpPr/>
            <p:nvPr/>
          </p:nvSpPr>
          <p:spPr>
            <a:xfrm>
              <a:off x="4285026" y="918627"/>
              <a:ext cx="198425" cy="457661"/>
            </a:xfrm>
            <a:custGeom>
              <a:avLst/>
              <a:gdLst/>
              <a:ahLst/>
              <a:cxnLst/>
              <a:rect l="l" t="t" r="r" b="b"/>
              <a:pathLst>
                <a:path w="13277" h="30623" extrusionOk="0">
                  <a:moveTo>
                    <a:pt x="12409" y="1"/>
                  </a:moveTo>
                  <a:cubicBezTo>
                    <a:pt x="7973" y="1135"/>
                    <a:pt x="3803" y="2903"/>
                    <a:pt x="0" y="5371"/>
                  </a:cubicBezTo>
                  <a:cubicBezTo>
                    <a:pt x="350" y="5314"/>
                    <a:pt x="690" y="5287"/>
                    <a:pt x="1021" y="5287"/>
                  </a:cubicBezTo>
                  <a:cubicBezTo>
                    <a:pt x="4964" y="5287"/>
                    <a:pt x="7645" y="9140"/>
                    <a:pt x="8907" y="12710"/>
                  </a:cubicBezTo>
                  <a:cubicBezTo>
                    <a:pt x="10808" y="18080"/>
                    <a:pt x="11675" y="24718"/>
                    <a:pt x="10274" y="30322"/>
                  </a:cubicBezTo>
                  <a:cubicBezTo>
                    <a:pt x="11275" y="30456"/>
                    <a:pt x="12242" y="30556"/>
                    <a:pt x="13210" y="30623"/>
                  </a:cubicBezTo>
                  <a:cubicBezTo>
                    <a:pt x="13176" y="29722"/>
                    <a:pt x="13243" y="28755"/>
                    <a:pt x="13243" y="27854"/>
                  </a:cubicBezTo>
                  <a:cubicBezTo>
                    <a:pt x="13277" y="25953"/>
                    <a:pt x="13277" y="24018"/>
                    <a:pt x="13277" y="22117"/>
                  </a:cubicBezTo>
                  <a:cubicBezTo>
                    <a:pt x="13243" y="18280"/>
                    <a:pt x="13143" y="14444"/>
                    <a:pt x="12976" y="10608"/>
                  </a:cubicBezTo>
                  <a:cubicBezTo>
                    <a:pt x="12843" y="7072"/>
                    <a:pt x="12476" y="3537"/>
                    <a:pt x="12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0"/>
            <p:cNvSpPr/>
            <p:nvPr/>
          </p:nvSpPr>
          <p:spPr>
            <a:xfrm>
              <a:off x="4598094" y="910646"/>
              <a:ext cx="217375" cy="462652"/>
            </a:xfrm>
            <a:custGeom>
              <a:avLst/>
              <a:gdLst/>
              <a:ahLst/>
              <a:cxnLst/>
              <a:rect l="l" t="t" r="r" b="b"/>
              <a:pathLst>
                <a:path w="14545" h="30957" extrusionOk="0">
                  <a:moveTo>
                    <a:pt x="835" y="1"/>
                  </a:moveTo>
                  <a:cubicBezTo>
                    <a:pt x="601" y="7373"/>
                    <a:pt x="334" y="14745"/>
                    <a:pt x="101" y="22117"/>
                  </a:cubicBezTo>
                  <a:cubicBezTo>
                    <a:pt x="34" y="23918"/>
                    <a:pt x="1" y="25686"/>
                    <a:pt x="167" y="27487"/>
                  </a:cubicBezTo>
                  <a:cubicBezTo>
                    <a:pt x="301" y="28655"/>
                    <a:pt x="468" y="29822"/>
                    <a:pt x="401" y="30956"/>
                  </a:cubicBezTo>
                  <a:cubicBezTo>
                    <a:pt x="434" y="30956"/>
                    <a:pt x="468" y="30923"/>
                    <a:pt x="501" y="30923"/>
                  </a:cubicBezTo>
                  <a:cubicBezTo>
                    <a:pt x="648" y="30926"/>
                    <a:pt x="795" y="30928"/>
                    <a:pt x="941" y="30928"/>
                  </a:cubicBezTo>
                  <a:cubicBezTo>
                    <a:pt x="2262" y="30928"/>
                    <a:pt x="3580" y="30793"/>
                    <a:pt x="4871" y="30523"/>
                  </a:cubicBezTo>
                  <a:cubicBezTo>
                    <a:pt x="3537" y="21783"/>
                    <a:pt x="4070" y="8474"/>
                    <a:pt x="14544" y="5772"/>
                  </a:cubicBezTo>
                  <a:cubicBezTo>
                    <a:pt x="10275" y="3203"/>
                    <a:pt x="5671" y="1502"/>
                    <a:pt x="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0"/>
            <p:cNvSpPr/>
            <p:nvPr/>
          </p:nvSpPr>
          <p:spPr>
            <a:xfrm>
              <a:off x="4430590" y="828897"/>
              <a:ext cx="224848" cy="88250"/>
            </a:xfrm>
            <a:custGeom>
              <a:avLst/>
              <a:gdLst/>
              <a:ahLst/>
              <a:cxnLst/>
              <a:rect l="l" t="t" r="r" b="b"/>
              <a:pathLst>
                <a:path w="15045" h="5905" extrusionOk="0">
                  <a:moveTo>
                    <a:pt x="9554" y="1930"/>
                  </a:moveTo>
                  <a:cubicBezTo>
                    <a:pt x="9560" y="1930"/>
                    <a:pt x="9567" y="1931"/>
                    <a:pt x="9574" y="1935"/>
                  </a:cubicBezTo>
                  <a:cubicBezTo>
                    <a:pt x="10141" y="2135"/>
                    <a:pt x="10708" y="2302"/>
                    <a:pt x="11275" y="2502"/>
                  </a:cubicBezTo>
                  <a:cubicBezTo>
                    <a:pt x="11366" y="2533"/>
                    <a:pt x="11347" y="2673"/>
                    <a:pt x="11267" y="2673"/>
                  </a:cubicBezTo>
                  <a:cubicBezTo>
                    <a:pt x="11260" y="2673"/>
                    <a:pt x="11251" y="2672"/>
                    <a:pt x="11242" y="2669"/>
                  </a:cubicBezTo>
                  <a:cubicBezTo>
                    <a:pt x="10675" y="2469"/>
                    <a:pt x="10108" y="2269"/>
                    <a:pt x="9541" y="2069"/>
                  </a:cubicBezTo>
                  <a:cubicBezTo>
                    <a:pt x="9481" y="2039"/>
                    <a:pt x="9501" y="1930"/>
                    <a:pt x="9554" y="1930"/>
                  </a:cubicBezTo>
                  <a:close/>
                  <a:moveTo>
                    <a:pt x="8028" y="2033"/>
                  </a:moveTo>
                  <a:cubicBezTo>
                    <a:pt x="9110" y="2033"/>
                    <a:pt x="10182" y="2366"/>
                    <a:pt x="11042" y="3003"/>
                  </a:cubicBezTo>
                  <a:cubicBezTo>
                    <a:pt x="11123" y="3084"/>
                    <a:pt x="11094" y="3187"/>
                    <a:pt x="11009" y="3187"/>
                  </a:cubicBezTo>
                  <a:cubicBezTo>
                    <a:pt x="10989" y="3187"/>
                    <a:pt x="10967" y="3182"/>
                    <a:pt x="10942" y="3169"/>
                  </a:cubicBezTo>
                  <a:cubicBezTo>
                    <a:pt x="10008" y="2569"/>
                    <a:pt x="9007" y="2202"/>
                    <a:pt x="7873" y="2202"/>
                  </a:cubicBezTo>
                  <a:cubicBezTo>
                    <a:pt x="7773" y="2202"/>
                    <a:pt x="7773" y="2035"/>
                    <a:pt x="7873" y="2035"/>
                  </a:cubicBezTo>
                  <a:cubicBezTo>
                    <a:pt x="7925" y="2034"/>
                    <a:pt x="7976" y="2033"/>
                    <a:pt x="8028" y="2033"/>
                  </a:cubicBezTo>
                  <a:close/>
                  <a:moveTo>
                    <a:pt x="7706" y="0"/>
                  </a:moveTo>
                  <a:cubicBezTo>
                    <a:pt x="5938" y="0"/>
                    <a:pt x="4137" y="167"/>
                    <a:pt x="2436" y="601"/>
                  </a:cubicBezTo>
                  <a:cubicBezTo>
                    <a:pt x="768" y="1034"/>
                    <a:pt x="1" y="2169"/>
                    <a:pt x="368" y="3903"/>
                  </a:cubicBezTo>
                  <a:cubicBezTo>
                    <a:pt x="501" y="4570"/>
                    <a:pt x="668" y="5237"/>
                    <a:pt x="801" y="5905"/>
                  </a:cubicBezTo>
                  <a:cubicBezTo>
                    <a:pt x="1402" y="5738"/>
                    <a:pt x="2002" y="5604"/>
                    <a:pt x="2603" y="5471"/>
                  </a:cubicBezTo>
                  <a:lnTo>
                    <a:pt x="2636" y="5471"/>
                  </a:lnTo>
                  <a:cubicBezTo>
                    <a:pt x="2636" y="5371"/>
                    <a:pt x="2636" y="5304"/>
                    <a:pt x="2636" y="5204"/>
                  </a:cubicBezTo>
                  <a:cubicBezTo>
                    <a:pt x="2636" y="5171"/>
                    <a:pt x="2636" y="5171"/>
                    <a:pt x="2636" y="5137"/>
                  </a:cubicBezTo>
                  <a:cubicBezTo>
                    <a:pt x="2736" y="3536"/>
                    <a:pt x="5004" y="3303"/>
                    <a:pt x="6238" y="3136"/>
                  </a:cubicBezTo>
                  <a:cubicBezTo>
                    <a:pt x="6731" y="3065"/>
                    <a:pt x="7217" y="3025"/>
                    <a:pt x="7695" y="3025"/>
                  </a:cubicBezTo>
                  <a:cubicBezTo>
                    <a:pt x="9225" y="3025"/>
                    <a:pt x="10664" y="3428"/>
                    <a:pt x="11909" y="4470"/>
                  </a:cubicBezTo>
                  <a:cubicBezTo>
                    <a:pt x="12076" y="4604"/>
                    <a:pt x="12009" y="4737"/>
                    <a:pt x="11909" y="4837"/>
                  </a:cubicBezTo>
                  <a:cubicBezTo>
                    <a:pt x="11976" y="4871"/>
                    <a:pt x="12043" y="4937"/>
                    <a:pt x="12043" y="5037"/>
                  </a:cubicBezTo>
                  <a:cubicBezTo>
                    <a:pt x="12810" y="5171"/>
                    <a:pt x="13577" y="5338"/>
                    <a:pt x="14344" y="5538"/>
                  </a:cubicBezTo>
                  <a:cubicBezTo>
                    <a:pt x="14511" y="4770"/>
                    <a:pt x="14678" y="3970"/>
                    <a:pt x="14778" y="3169"/>
                  </a:cubicBezTo>
                  <a:cubicBezTo>
                    <a:pt x="15045" y="1401"/>
                    <a:pt x="14544" y="1001"/>
                    <a:pt x="12943" y="634"/>
                  </a:cubicBezTo>
                  <a:cubicBezTo>
                    <a:pt x="11242" y="234"/>
                    <a:pt x="9474" y="34"/>
                    <a:pt x="7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0"/>
            <p:cNvSpPr/>
            <p:nvPr/>
          </p:nvSpPr>
          <p:spPr>
            <a:xfrm>
              <a:off x="4745661" y="1063698"/>
              <a:ext cx="171001" cy="281190"/>
            </a:xfrm>
            <a:custGeom>
              <a:avLst/>
              <a:gdLst/>
              <a:ahLst/>
              <a:cxnLst/>
              <a:rect l="l" t="t" r="r" b="b"/>
              <a:pathLst>
                <a:path w="11442" h="18815" extrusionOk="0">
                  <a:moveTo>
                    <a:pt x="10274" y="1"/>
                  </a:moveTo>
                  <a:cubicBezTo>
                    <a:pt x="6538" y="401"/>
                    <a:pt x="3536" y="3036"/>
                    <a:pt x="1935" y="6372"/>
                  </a:cubicBezTo>
                  <a:cubicBezTo>
                    <a:pt x="0" y="10308"/>
                    <a:pt x="301" y="14578"/>
                    <a:pt x="401" y="18814"/>
                  </a:cubicBezTo>
                  <a:cubicBezTo>
                    <a:pt x="701" y="18714"/>
                    <a:pt x="968" y="18614"/>
                    <a:pt x="1268" y="18514"/>
                  </a:cubicBezTo>
                  <a:cubicBezTo>
                    <a:pt x="634" y="14211"/>
                    <a:pt x="1201" y="9274"/>
                    <a:pt x="3570" y="5571"/>
                  </a:cubicBezTo>
                  <a:cubicBezTo>
                    <a:pt x="4928" y="3464"/>
                    <a:pt x="7325" y="1241"/>
                    <a:pt x="9877" y="1241"/>
                  </a:cubicBezTo>
                  <a:cubicBezTo>
                    <a:pt x="10394" y="1241"/>
                    <a:pt x="10919" y="1333"/>
                    <a:pt x="11442" y="1535"/>
                  </a:cubicBezTo>
                  <a:cubicBezTo>
                    <a:pt x="11075" y="968"/>
                    <a:pt x="10708" y="468"/>
                    <a:pt x="10274" y="1"/>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0"/>
            <p:cNvSpPr/>
            <p:nvPr/>
          </p:nvSpPr>
          <p:spPr>
            <a:xfrm>
              <a:off x="4176839" y="1069003"/>
              <a:ext cx="190952" cy="290337"/>
            </a:xfrm>
            <a:custGeom>
              <a:avLst/>
              <a:gdLst/>
              <a:ahLst/>
              <a:cxnLst/>
              <a:rect l="l" t="t" r="r" b="b"/>
              <a:pathLst>
                <a:path w="12777" h="19427" extrusionOk="0">
                  <a:moveTo>
                    <a:pt x="3392" y="1"/>
                  </a:moveTo>
                  <a:cubicBezTo>
                    <a:pt x="2663" y="1"/>
                    <a:pt x="1887" y="169"/>
                    <a:pt x="1068" y="546"/>
                  </a:cubicBezTo>
                  <a:cubicBezTo>
                    <a:pt x="1052" y="563"/>
                    <a:pt x="1035" y="571"/>
                    <a:pt x="1018" y="571"/>
                  </a:cubicBezTo>
                  <a:cubicBezTo>
                    <a:pt x="1002" y="571"/>
                    <a:pt x="985" y="563"/>
                    <a:pt x="968" y="546"/>
                  </a:cubicBezTo>
                  <a:cubicBezTo>
                    <a:pt x="635" y="913"/>
                    <a:pt x="301" y="1280"/>
                    <a:pt x="1" y="1680"/>
                  </a:cubicBezTo>
                  <a:cubicBezTo>
                    <a:pt x="859" y="1196"/>
                    <a:pt x="1808" y="966"/>
                    <a:pt x="2759" y="966"/>
                  </a:cubicBezTo>
                  <a:cubicBezTo>
                    <a:pt x="4691" y="966"/>
                    <a:pt x="6633" y="1916"/>
                    <a:pt x="7840" y="3615"/>
                  </a:cubicBezTo>
                  <a:cubicBezTo>
                    <a:pt x="9274" y="5583"/>
                    <a:pt x="9841" y="8085"/>
                    <a:pt x="10342" y="10387"/>
                  </a:cubicBezTo>
                  <a:cubicBezTo>
                    <a:pt x="11009" y="13289"/>
                    <a:pt x="11409" y="16224"/>
                    <a:pt x="11643" y="19160"/>
                  </a:cubicBezTo>
                  <a:lnTo>
                    <a:pt x="11643" y="19193"/>
                  </a:lnTo>
                  <a:cubicBezTo>
                    <a:pt x="12009" y="19260"/>
                    <a:pt x="12376" y="19360"/>
                    <a:pt x="12777" y="19426"/>
                  </a:cubicBezTo>
                  <a:cubicBezTo>
                    <a:pt x="12376" y="15223"/>
                    <a:pt x="11643" y="10987"/>
                    <a:pt x="10308" y="6951"/>
                  </a:cubicBezTo>
                  <a:cubicBezTo>
                    <a:pt x="9261" y="3783"/>
                    <a:pt x="6850" y="1"/>
                    <a:pt x="3392" y="1"/>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0"/>
            <p:cNvSpPr/>
            <p:nvPr/>
          </p:nvSpPr>
          <p:spPr>
            <a:xfrm>
              <a:off x="4101053" y="1597085"/>
              <a:ext cx="47884" cy="152095"/>
            </a:xfrm>
            <a:custGeom>
              <a:avLst/>
              <a:gdLst/>
              <a:ahLst/>
              <a:cxnLst/>
              <a:rect l="l" t="t" r="r" b="b"/>
              <a:pathLst>
                <a:path w="3204" h="10177" extrusionOk="0">
                  <a:moveTo>
                    <a:pt x="2147" y="0"/>
                  </a:moveTo>
                  <a:cubicBezTo>
                    <a:pt x="1" y="0"/>
                    <a:pt x="942" y="4422"/>
                    <a:pt x="1069" y="5373"/>
                  </a:cubicBezTo>
                  <a:cubicBezTo>
                    <a:pt x="1269" y="7275"/>
                    <a:pt x="1336" y="9209"/>
                    <a:pt x="3204" y="10177"/>
                  </a:cubicBezTo>
                  <a:cubicBezTo>
                    <a:pt x="3070" y="6774"/>
                    <a:pt x="2804" y="3405"/>
                    <a:pt x="2503" y="36"/>
                  </a:cubicBezTo>
                  <a:cubicBezTo>
                    <a:pt x="2376" y="12"/>
                    <a:pt x="2257" y="0"/>
                    <a:pt x="2147" y="0"/>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0"/>
            <p:cNvSpPr/>
            <p:nvPr/>
          </p:nvSpPr>
          <p:spPr>
            <a:xfrm>
              <a:off x="4946567" y="1591630"/>
              <a:ext cx="41383" cy="158058"/>
            </a:xfrm>
            <a:custGeom>
              <a:avLst/>
              <a:gdLst/>
              <a:ahLst/>
              <a:cxnLst/>
              <a:rect l="l" t="t" r="r" b="b"/>
              <a:pathLst>
                <a:path w="2769" h="10576" extrusionOk="0">
                  <a:moveTo>
                    <a:pt x="901" y="1"/>
                  </a:moveTo>
                  <a:cubicBezTo>
                    <a:pt x="467" y="3503"/>
                    <a:pt x="134" y="7005"/>
                    <a:pt x="0" y="10574"/>
                  </a:cubicBezTo>
                  <a:lnTo>
                    <a:pt x="0" y="10574"/>
                  </a:lnTo>
                  <a:cubicBezTo>
                    <a:pt x="1" y="10569"/>
                    <a:pt x="4" y="10542"/>
                    <a:pt x="34" y="10542"/>
                  </a:cubicBezTo>
                  <a:cubicBezTo>
                    <a:pt x="1768" y="10108"/>
                    <a:pt x="2002" y="7406"/>
                    <a:pt x="2269" y="5905"/>
                  </a:cubicBezTo>
                  <a:cubicBezTo>
                    <a:pt x="2435" y="4938"/>
                    <a:pt x="2569" y="3937"/>
                    <a:pt x="2569" y="2936"/>
                  </a:cubicBezTo>
                  <a:cubicBezTo>
                    <a:pt x="2569" y="2703"/>
                    <a:pt x="2569" y="2503"/>
                    <a:pt x="2569" y="2269"/>
                  </a:cubicBezTo>
                  <a:cubicBezTo>
                    <a:pt x="2769" y="1035"/>
                    <a:pt x="2202" y="268"/>
                    <a:pt x="901" y="1"/>
                  </a:cubicBezTo>
                  <a:close/>
                  <a:moveTo>
                    <a:pt x="0" y="10574"/>
                  </a:moveTo>
                  <a:cubicBezTo>
                    <a:pt x="0" y="10575"/>
                    <a:pt x="0" y="10575"/>
                    <a:pt x="0" y="10575"/>
                  </a:cubicBezTo>
                  <a:cubicBezTo>
                    <a:pt x="0" y="10575"/>
                    <a:pt x="0" y="10575"/>
                    <a:pt x="0" y="10574"/>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0"/>
            <p:cNvSpPr/>
            <p:nvPr/>
          </p:nvSpPr>
          <p:spPr>
            <a:xfrm>
              <a:off x="4850844" y="1731725"/>
              <a:ext cx="36406" cy="39888"/>
            </a:xfrm>
            <a:custGeom>
              <a:avLst/>
              <a:gdLst/>
              <a:ahLst/>
              <a:cxnLst/>
              <a:rect l="l" t="t" r="r" b="b"/>
              <a:pathLst>
                <a:path w="2436" h="2669" extrusionOk="0">
                  <a:moveTo>
                    <a:pt x="2436" y="0"/>
                  </a:moveTo>
                  <a:lnTo>
                    <a:pt x="2436" y="0"/>
                  </a:lnTo>
                  <a:cubicBezTo>
                    <a:pt x="2102" y="234"/>
                    <a:pt x="1769" y="467"/>
                    <a:pt x="1468" y="734"/>
                  </a:cubicBezTo>
                  <a:cubicBezTo>
                    <a:pt x="968" y="1168"/>
                    <a:pt x="501" y="1635"/>
                    <a:pt x="1" y="2035"/>
                  </a:cubicBezTo>
                  <a:cubicBezTo>
                    <a:pt x="1" y="2235"/>
                    <a:pt x="34" y="2469"/>
                    <a:pt x="34" y="2669"/>
                  </a:cubicBezTo>
                  <a:cubicBezTo>
                    <a:pt x="501" y="1968"/>
                    <a:pt x="1168" y="1335"/>
                    <a:pt x="1902" y="968"/>
                  </a:cubicBezTo>
                  <a:cubicBezTo>
                    <a:pt x="1902" y="968"/>
                    <a:pt x="1902" y="934"/>
                    <a:pt x="1902" y="901"/>
                  </a:cubicBezTo>
                  <a:cubicBezTo>
                    <a:pt x="2002" y="667"/>
                    <a:pt x="2169" y="434"/>
                    <a:pt x="2302" y="200"/>
                  </a:cubicBezTo>
                  <a:cubicBezTo>
                    <a:pt x="2336" y="134"/>
                    <a:pt x="2369" y="67"/>
                    <a:pt x="2436" y="0"/>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0"/>
            <p:cNvSpPr/>
            <p:nvPr/>
          </p:nvSpPr>
          <p:spPr>
            <a:xfrm>
              <a:off x="4883245" y="1728736"/>
              <a:ext cx="14975" cy="190937"/>
            </a:xfrm>
            <a:custGeom>
              <a:avLst/>
              <a:gdLst/>
              <a:ahLst/>
              <a:cxnLst/>
              <a:rect l="l" t="t" r="r" b="b"/>
              <a:pathLst>
                <a:path w="1002" h="12776" extrusionOk="0">
                  <a:moveTo>
                    <a:pt x="735" y="0"/>
                  </a:moveTo>
                  <a:cubicBezTo>
                    <a:pt x="635" y="200"/>
                    <a:pt x="501" y="400"/>
                    <a:pt x="368" y="601"/>
                  </a:cubicBezTo>
                  <a:cubicBezTo>
                    <a:pt x="268" y="767"/>
                    <a:pt x="134" y="934"/>
                    <a:pt x="1" y="1101"/>
                  </a:cubicBezTo>
                  <a:cubicBezTo>
                    <a:pt x="34" y="1101"/>
                    <a:pt x="34" y="1134"/>
                    <a:pt x="34" y="1168"/>
                  </a:cubicBezTo>
                  <a:cubicBezTo>
                    <a:pt x="368" y="5004"/>
                    <a:pt x="368" y="8907"/>
                    <a:pt x="335" y="12776"/>
                  </a:cubicBezTo>
                  <a:cubicBezTo>
                    <a:pt x="435" y="12676"/>
                    <a:pt x="568" y="12576"/>
                    <a:pt x="701" y="12442"/>
                  </a:cubicBezTo>
                  <a:cubicBezTo>
                    <a:pt x="701" y="12442"/>
                    <a:pt x="735" y="12409"/>
                    <a:pt x="768" y="12409"/>
                  </a:cubicBezTo>
                  <a:cubicBezTo>
                    <a:pt x="768" y="12409"/>
                    <a:pt x="735" y="12376"/>
                    <a:pt x="735" y="12376"/>
                  </a:cubicBezTo>
                  <a:cubicBezTo>
                    <a:pt x="735" y="10341"/>
                    <a:pt x="968" y="8306"/>
                    <a:pt x="1002" y="6271"/>
                  </a:cubicBezTo>
                  <a:cubicBezTo>
                    <a:pt x="1002" y="4170"/>
                    <a:pt x="802" y="2102"/>
                    <a:pt x="735" y="0"/>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0"/>
            <p:cNvSpPr/>
            <p:nvPr/>
          </p:nvSpPr>
          <p:spPr>
            <a:xfrm>
              <a:off x="4797012" y="1778577"/>
              <a:ext cx="13465" cy="231334"/>
            </a:xfrm>
            <a:custGeom>
              <a:avLst/>
              <a:gdLst/>
              <a:ahLst/>
              <a:cxnLst/>
              <a:rect l="l" t="t" r="r" b="b"/>
              <a:pathLst>
                <a:path w="901" h="15479" extrusionOk="0">
                  <a:moveTo>
                    <a:pt x="601" y="1"/>
                  </a:moveTo>
                  <a:lnTo>
                    <a:pt x="601" y="1"/>
                  </a:lnTo>
                  <a:cubicBezTo>
                    <a:pt x="334" y="368"/>
                    <a:pt x="134" y="701"/>
                    <a:pt x="100" y="1202"/>
                  </a:cubicBezTo>
                  <a:cubicBezTo>
                    <a:pt x="100" y="1235"/>
                    <a:pt x="67" y="1235"/>
                    <a:pt x="67" y="1268"/>
                  </a:cubicBezTo>
                  <a:cubicBezTo>
                    <a:pt x="467" y="5938"/>
                    <a:pt x="267" y="10775"/>
                    <a:pt x="0" y="15479"/>
                  </a:cubicBezTo>
                  <a:cubicBezTo>
                    <a:pt x="167" y="15345"/>
                    <a:pt x="334" y="15212"/>
                    <a:pt x="501" y="15112"/>
                  </a:cubicBezTo>
                  <a:cubicBezTo>
                    <a:pt x="901" y="10041"/>
                    <a:pt x="701" y="5071"/>
                    <a:pt x="601" y="1"/>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0"/>
            <p:cNvSpPr/>
            <p:nvPr/>
          </p:nvSpPr>
          <p:spPr>
            <a:xfrm>
              <a:off x="4750144" y="1782567"/>
              <a:ext cx="47376" cy="32416"/>
            </a:xfrm>
            <a:custGeom>
              <a:avLst/>
              <a:gdLst/>
              <a:ahLst/>
              <a:cxnLst/>
              <a:rect l="l" t="t" r="r" b="b"/>
              <a:pathLst>
                <a:path w="3170" h="2169" extrusionOk="0">
                  <a:moveTo>
                    <a:pt x="3170" y="1"/>
                  </a:moveTo>
                  <a:lnTo>
                    <a:pt x="3170" y="1"/>
                  </a:lnTo>
                  <a:cubicBezTo>
                    <a:pt x="2169" y="568"/>
                    <a:pt x="1135" y="1102"/>
                    <a:pt x="67" y="1569"/>
                  </a:cubicBezTo>
                  <a:lnTo>
                    <a:pt x="1" y="1569"/>
                  </a:lnTo>
                  <a:cubicBezTo>
                    <a:pt x="34" y="1769"/>
                    <a:pt x="67" y="1969"/>
                    <a:pt x="101" y="2169"/>
                  </a:cubicBezTo>
                  <a:cubicBezTo>
                    <a:pt x="1035" y="1702"/>
                    <a:pt x="2002" y="1202"/>
                    <a:pt x="2969" y="835"/>
                  </a:cubicBezTo>
                  <a:cubicBezTo>
                    <a:pt x="3003" y="534"/>
                    <a:pt x="3069" y="268"/>
                    <a:pt x="3170" y="1"/>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0"/>
            <p:cNvSpPr/>
            <p:nvPr/>
          </p:nvSpPr>
          <p:spPr>
            <a:xfrm>
              <a:off x="4694803" y="1817464"/>
              <a:ext cx="8997" cy="262240"/>
            </a:xfrm>
            <a:custGeom>
              <a:avLst/>
              <a:gdLst/>
              <a:ahLst/>
              <a:cxnLst/>
              <a:rect l="l" t="t" r="r" b="b"/>
              <a:pathLst>
                <a:path w="602" h="17547" extrusionOk="0">
                  <a:moveTo>
                    <a:pt x="568" y="1"/>
                  </a:moveTo>
                  <a:lnTo>
                    <a:pt x="568" y="1"/>
                  </a:lnTo>
                  <a:cubicBezTo>
                    <a:pt x="535" y="268"/>
                    <a:pt x="435" y="534"/>
                    <a:pt x="401" y="835"/>
                  </a:cubicBezTo>
                  <a:cubicBezTo>
                    <a:pt x="411" y="825"/>
                    <a:pt x="421" y="821"/>
                    <a:pt x="430" y="821"/>
                  </a:cubicBezTo>
                  <a:cubicBezTo>
                    <a:pt x="451" y="821"/>
                    <a:pt x="468" y="844"/>
                    <a:pt x="468" y="868"/>
                  </a:cubicBezTo>
                  <a:cubicBezTo>
                    <a:pt x="535" y="3637"/>
                    <a:pt x="234" y="6439"/>
                    <a:pt x="168" y="9174"/>
                  </a:cubicBezTo>
                  <a:cubicBezTo>
                    <a:pt x="68" y="11943"/>
                    <a:pt x="68" y="14711"/>
                    <a:pt x="34" y="17480"/>
                  </a:cubicBezTo>
                  <a:cubicBezTo>
                    <a:pt x="34" y="17504"/>
                    <a:pt x="34" y="17527"/>
                    <a:pt x="22" y="17539"/>
                  </a:cubicBezTo>
                  <a:lnTo>
                    <a:pt x="22" y="17539"/>
                  </a:lnTo>
                  <a:cubicBezTo>
                    <a:pt x="115" y="17504"/>
                    <a:pt x="208" y="17442"/>
                    <a:pt x="301" y="17380"/>
                  </a:cubicBezTo>
                  <a:lnTo>
                    <a:pt x="368" y="17380"/>
                  </a:lnTo>
                  <a:cubicBezTo>
                    <a:pt x="601" y="11576"/>
                    <a:pt x="535" y="5805"/>
                    <a:pt x="568" y="1"/>
                  </a:cubicBezTo>
                  <a:close/>
                  <a:moveTo>
                    <a:pt x="22" y="17539"/>
                  </a:moveTo>
                  <a:cubicBezTo>
                    <a:pt x="15" y="17542"/>
                    <a:pt x="8" y="17544"/>
                    <a:pt x="1" y="17547"/>
                  </a:cubicBezTo>
                  <a:cubicBezTo>
                    <a:pt x="11" y="17547"/>
                    <a:pt x="18" y="17544"/>
                    <a:pt x="22" y="17539"/>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0"/>
            <p:cNvSpPr/>
            <p:nvPr/>
          </p:nvSpPr>
          <p:spPr>
            <a:xfrm>
              <a:off x="4653435" y="1815476"/>
              <a:ext cx="47376" cy="34403"/>
            </a:xfrm>
            <a:custGeom>
              <a:avLst/>
              <a:gdLst/>
              <a:ahLst/>
              <a:cxnLst/>
              <a:rect l="l" t="t" r="r" b="b"/>
              <a:pathLst>
                <a:path w="3170" h="2302" extrusionOk="0">
                  <a:moveTo>
                    <a:pt x="3169" y="0"/>
                  </a:moveTo>
                  <a:lnTo>
                    <a:pt x="3169" y="0"/>
                  </a:lnTo>
                  <a:cubicBezTo>
                    <a:pt x="2135" y="567"/>
                    <a:pt x="1101" y="1168"/>
                    <a:pt x="34" y="1635"/>
                  </a:cubicBezTo>
                  <a:cubicBezTo>
                    <a:pt x="34" y="1868"/>
                    <a:pt x="34" y="2068"/>
                    <a:pt x="0" y="2302"/>
                  </a:cubicBezTo>
                  <a:cubicBezTo>
                    <a:pt x="834" y="1768"/>
                    <a:pt x="1768" y="1368"/>
                    <a:pt x="2669" y="901"/>
                  </a:cubicBezTo>
                  <a:cubicBezTo>
                    <a:pt x="2687" y="895"/>
                    <a:pt x="2704" y="892"/>
                    <a:pt x="2722" y="892"/>
                  </a:cubicBezTo>
                  <a:cubicBezTo>
                    <a:pt x="2801" y="892"/>
                    <a:pt x="2869" y="952"/>
                    <a:pt x="2869" y="1034"/>
                  </a:cubicBezTo>
                  <a:lnTo>
                    <a:pt x="2902" y="1034"/>
                  </a:lnTo>
                  <a:cubicBezTo>
                    <a:pt x="2936" y="701"/>
                    <a:pt x="3036" y="334"/>
                    <a:pt x="3169" y="0"/>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0"/>
            <p:cNvSpPr/>
            <p:nvPr/>
          </p:nvSpPr>
          <p:spPr>
            <a:xfrm>
              <a:off x="4501385" y="1832424"/>
              <a:ext cx="24435" cy="302621"/>
            </a:xfrm>
            <a:custGeom>
              <a:avLst/>
              <a:gdLst/>
              <a:ahLst/>
              <a:cxnLst/>
              <a:rect l="l" t="t" r="r" b="b"/>
              <a:pathLst>
                <a:path w="1635" h="20249" extrusionOk="0">
                  <a:moveTo>
                    <a:pt x="0" y="0"/>
                  </a:moveTo>
                  <a:cubicBezTo>
                    <a:pt x="501" y="3169"/>
                    <a:pt x="534" y="6472"/>
                    <a:pt x="701" y="9674"/>
                  </a:cubicBezTo>
                  <a:cubicBezTo>
                    <a:pt x="934" y="13177"/>
                    <a:pt x="1168" y="16646"/>
                    <a:pt x="1135" y="20148"/>
                  </a:cubicBezTo>
                  <a:cubicBezTo>
                    <a:pt x="1168" y="20182"/>
                    <a:pt x="1201" y="20215"/>
                    <a:pt x="1235" y="20248"/>
                  </a:cubicBezTo>
                  <a:cubicBezTo>
                    <a:pt x="1635" y="13944"/>
                    <a:pt x="701" y="7706"/>
                    <a:pt x="1001" y="1435"/>
                  </a:cubicBezTo>
                  <a:cubicBezTo>
                    <a:pt x="801" y="1201"/>
                    <a:pt x="634" y="968"/>
                    <a:pt x="467" y="734"/>
                  </a:cubicBezTo>
                  <a:cubicBezTo>
                    <a:pt x="301" y="534"/>
                    <a:pt x="100" y="301"/>
                    <a:pt x="34" y="34"/>
                  </a:cubicBezTo>
                  <a:cubicBezTo>
                    <a:pt x="0" y="34"/>
                    <a:pt x="34" y="0"/>
                    <a:pt x="34" y="0"/>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0"/>
            <p:cNvSpPr/>
            <p:nvPr/>
          </p:nvSpPr>
          <p:spPr>
            <a:xfrm>
              <a:off x="4506362" y="1833425"/>
              <a:ext cx="92749" cy="19458"/>
            </a:xfrm>
            <a:custGeom>
              <a:avLst/>
              <a:gdLst/>
              <a:ahLst/>
              <a:cxnLst/>
              <a:rect l="l" t="t" r="r" b="b"/>
              <a:pathLst>
                <a:path w="6206" h="1302" extrusionOk="0">
                  <a:moveTo>
                    <a:pt x="1" y="0"/>
                  </a:moveTo>
                  <a:lnTo>
                    <a:pt x="1" y="0"/>
                  </a:lnTo>
                  <a:cubicBezTo>
                    <a:pt x="134" y="134"/>
                    <a:pt x="268" y="300"/>
                    <a:pt x="401" y="467"/>
                  </a:cubicBezTo>
                  <a:cubicBezTo>
                    <a:pt x="535" y="634"/>
                    <a:pt x="668" y="801"/>
                    <a:pt x="768" y="968"/>
                  </a:cubicBezTo>
                  <a:cubicBezTo>
                    <a:pt x="802" y="968"/>
                    <a:pt x="835" y="968"/>
                    <a:pt x="835" y="1001"/>
                  </a:cubicBezTo>
                  <a:cubicBezTo>
                    <a:pt x="2536" y="1001"/>
                    <a:pt x="4237" y="1101"/>
                    <a:pt x="5939" y="1201"/>
                  </a:cubicBezTo>
                  <a:cubicBezTo>
                    <a:pt x="6005" y="1201"/>
                    <a:pt x="6072" y="1268"/>
                    <a:pt x="6072" y="1301"/>
                  </a:cubicBezTo>
                  <a:cubicBezTo>
                    <a:pt x="6139" y="934"/>
                    <a:pt x="6172" y="567"/>
                    <a:pt x="6205" y="200"/>
                  </a:cubicBezTo>
                  <a:lnTo>
                    <a:pt x="6205" y="200"/>
                  </a:lnTo>
                  <a:cubicBezTo>
                    <a:pt x="6205" y="200"/>
                    <a:pt x="6205" y="201"/>
                    <a:pt x="6172" y="234"/>
                  </a:cubicBezTo>
                  <a:cubicBezTo>
                    <a:pt x="5463" y="292"/>
                    <a:pt x="4746" y="322"/>
                    <a:pt x="4026" y="322"/>
                  </a:cubicBezTo>
                  <a:cubicBezTo>
                    <a:pt x="2681" y="322"/>
                    <a:pt x="1327" y="218"/>
                    <a:pt x="1" y="0"/>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0"/>
            <p:cNvSpPr/>
            <p:nvPr/>
          </p:nvSpPr>
          <p:spPr>
            <a:xfrm>
              <a:off x="4402180" y="1809992"/>
              <a:ext cx="20953" cy="279681"/>
            </a:xfrm>
            <a:custGeom>
              <a:avLst/>
              <a:gdLst/>
              <a:ahLst/>
              <a:cxnLst/>
              <a:rect l="l" t="t" r="r" b="b"/>
              <a:pathLst>
                <a:path w="1402" h="18714" extrusionOk="0">
                  <a:moveTo>
                    <a:pt x="0" y="0"/>
                  </a:moveTo>
                  <a:lnTo>
                    <a:pt x="0" y="0"/>
                  </a:lnTo>
                  <a:cubicBezTo>
                    <a:pt x="267" y="3036"/>
                    <a:pt x="234" y="6105"/>
                    <a:pt x="367" y="9140"/>
                  </a:cubicBezTo>
                  <a:cubicBezTo>
                    <a:pt x="534" y="12276"/>
                    <a:pt x="801" y="15378"/>
                    <a:pt x="968" y="18480"/>
                  </a:cubicBezTo>
                  <a:cubicBezTo>
                    <a:pt x="1034" y="18480"/>
                    <a:pt x="1068" y="18514"/>
                    <a:pt x="1101" y="18514"/>
                  </a:cubicBezTo>
                  <a:cubicBezTo>
                    <a:pt x="1201" y="18580"/>
                    <a:pt x="1301" y="18647"/>
                    <a:pt x="1401" y="18714"/>
                  </a:cubicBezTo>
                  <a:cubicBezTo>
                    <a:pt x="1001" y="13043"/>
                    <a:pt x="734" y="7306"/>
                    <a:pt x="601" y="1602"/>
                  </a:cubicBezTo>
                  <a:cubicBezTo>
                    <a:pt x="601" y="1568"/>
                    <a:pt x="601" y="1501"/>
                    <a:pt x="667" y="1501"/>
                  </a:cubicBezTo>
                  <a:cubicBezTo>
                    <a:pt x="401" y="1001"/>
                    <a:pt x="200" y="501"/>
                    <a:pt x="0" y="0"/>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0"/>
            <p:cNvSpPr/>
            <p:nvPr/>
          </p:nvSpPr>
          <p:spPr>
            <a:xfrm>
              <a:off x="4404676" y="1808990"/>
              <a:ext cx="46868" cy="33910"/>
            </a:xfrm>
            <a:custGeom>
              <a:avLst/>
              <a:gdLst/>
              <a:ahLst/>
              <a:cxnLst/>
              <a:rect l="l" t="t" r="r" b="b"/>
              <a:pathLst>
                <a:path w="3136" h="2269" extrusionOk="0">
                  <a:moveTo>
                    <a:pt x="0" y="1"/>
                  </a:moveTo>
                  <a:cubicBezTo>
                    <a:pt x="234" y="434"/>
                    <a:pt x="467" y="901"/>
                    <a:pt x="667" y="1368"/>
                  </a:cubicBezTo>
                  <a:cubicBezTo>
                    <a:pt x="1434" y="1735"/>
                    <a:pt x="2235" y="2002"/>
                    <a:pt x="3069" y="2269"/>
                  </a:cubicBezTo>
                  <a:cubicBezTo>
                    <a:pt x="3069" y="1935"/>
                    <a:pt x="3102" y="1635"/>
                    <a:pt x="3136" y="1302"/>
                  </a:cubicBezTo>
                  <a:cubicBezTo>
                    <a:pt x="3136" y="1302"/>
                    <a:pt x="3136" y="1302"/>
                    <a:pt x="3136" y="1268"/>
                  </a:cubicBezTo>
                  <a:cubicBezTo>
                    <a:pt x="3109" y="1399"/>
                    <a:pt x="3001" y="1489"/>
                    <a:pt x="2874" y="1489"/>
                  </a:cubicBezTo>
                  <a:cubicBezTo>
                    <a:pt x="2840" y="1489"/>
                    <a:pt x="2804" y="1483"/>
                    <a:pt x="2769" y="1468"/>
                  </a:cubicBezTo>
                  <a:cubicBezTo>
                    <a:pt x="1835" y="1035"/>
                    <a:pt x="867" y="568"/>
                    <a:pt x="0" y="1"/>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0"/>
            <p:cNvSpPr/>
            <p:nvPr/>
          </p:nvSpPr>
          <p:spPr>
            <a:xfrm>
              <a:off x="4307459" y="1781073"/>
              <a:ext cx="17456" cy="237820"/>
            </a:xfrm>
            <a:custGeom>
              <a:avLst/>
              <a:gdLst/>
              <a:ahLst/>
              <a:cxnLst/>
              <a:rect l="l" t="t" r="r" b="b"/>
              <a:pathLst>
                <a:path w="1168" h="15913" extrusionOk="0">
                  <a:moveTo>
                    <a:pt x="0" y="1"/>
                  </a:moveTo>
                  <a:cubicBezTo>
                    <a:pt x="201" y="2469"/>
                    <a:pt x="334" y="4971"/>
                    <a:pt x="434" y="7473"/>
                  </a:cubicBezTo>
                  <a:cubicBezTo>
                    <a:pt x="568" y="10141"/>
                    <a:pt x="834" y="12910"/>
                    <a:pt x="601" y="15579"/>
                  </a:cubicBezTo>
                  <a:cubicBezTo>
                    <a:pt x="601" y="15612"/>
                    <a:pt x="601" y="15612"/>
                    <a:pt x="601" y="15645"/>
                  </a:cubicBezTo>
                  <a:cubicBezTo>
                    <a:pt x="654" y="15592"/>
                    <a:pt x="737" y="15557"/>
                    <a:pt x="817" y="15557"/>
                  </a:cubicBezTo>
                  <a:cubicBezTo>
                    <a:pt x="887" y="15557"/>
                    <a:pt x="955" y="15583"/>
                    <a:pt x="1001" y="15645"/>
                  </a:cubicBezTo>
                  <a:cubicBezTo>
                    <a:pt x="1035" y="15745"/>
                    <a:pt x="1101" y="15812"/>
                    <a:pt x="1168" y="15912"/>
                  </a:cubicBezTo>
                  <a:cubicBezTo>
                    <a:pt x="1068" y="11009"/>
                    <a:pt x="701" y="6138"/>
                    <a:pt x="668" y="1235"/>
                  </a:cubicBezTo>
                  <a:cubicBezTo>
                    <a:pt x="634" y="1235"/>
                    <a:pt x="634" y="1235"/>
                    <a:pt x="601" y="1202"/>
                  </a:cubicBezTo>
                  <a:cubicBezTo>
                    <a:pt x="401" y="801"/>
                    <a:pt x="201" y="401"/>
                    <a:pt x="0" y="1"/>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0"/>
            <p:cNvSpPr/>
            <p:nvPr/>
          </p:nvSpPr>
          <p:spPr>
            <a:xfrm>
              <a:off x="4307459" y="1774602"/>
              <a:ext cx="38394" cy="28425"/>
            </a:xfrm>
            <a:custGeom>
              <a:avLst/>
              <a:gdLst/>
              <a:ahLst/>
              <a:cxnLst/>
              <a:rect l="l" t="t" r="r" b="b"/>
              <a:pathLst>
                <a:path w="2569" h="1902" extrusionOk="0">
                  <a:moveTo>
                    <a:pt x="0" y="0"/>
                  </a:moveTo>
                  <a:lnTo>
                    <a:pt x="0" y="0"/>
                  </a:lnTo>
                  <a:cubicBezTo>
                    <a:pt x="267" y="467"/>
                    <a:pt x="534" y="934"/>
                    <a:pt x="768" y="1401"/>
                  </a:cubicBezTo>
                  <a:cubicBezTo>
                    <a:pt x="801" y="1401"/>
                    <a:pt x="834" y="1401"/>
                    <a:pt x="834" y="1434"/>
                  </a:cubicBezTo>
                  <a:cubicBezTo>
                    <a:pt x="1135" y="1568"/>
                    <a:pt x="1435" y="1701"/>
                    <a:pt x="1768" y="1801"/>
                  </a:cubicBezTo>
                  <a:cubicBezTo>
                    <a:pt x="2035" y="1868"/>
                    <a:pt x="2302" y="1868"/>
                    <a:pt x="2569" y="1901"/>
                  </a:cubicBezTo>
                  <a:cubicBezTo>
                    <a:pt x="2569" y="1835"/>
                    <a:pt x="2536" y="1735"/>
                    <a:pt x="2536" y="1635"/>
                  </a:cubicBezTo>
                  <a:cubicBezTo>
                    <a:pt x="1635" y="1268"/>
                    <a:pt x="768" y="634"/>
                    <a:pt x="0" y="0"/>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0"/>
            <p:cNvSpPr/>
            <p:nvPr/>
          </p:nvSpPr>
          <p:spPr>
            <a:xfrm>
              <a:off x="4211243" y="1742694"/>
              <a:ext cx="13480" cy="181477"/>
            </a:xfrm>
            <a:custGeom>
              <a:avLst/>
              <a:gdLst/>
              <a:ahLst/>
              <a:cxnLst/>
              <a:rect l="l" t="t" r="r" b="b"/>
              <a:pathLst>
                <a:path w="902" h="12143" extrusionOk="0">
                  <a:moveTo>
                    <a:pt x="1" y="0"/>
                  </a:moveTo>
                  <a:lnTo>
                    <a:pt x="1" y="0"/>
                  </a:lnTo>
                  <a:cubicBezTo>
                    <a:pt x="201" y="3936"/>
                    <a:pt x="468" y="7906"/>
                    <a:pt x="434" y="11842"/>
                  </a:cubicBezTo>
                  <a:cubicBezTo>
                    <a:pt x="462" y="11828"/>
                    <a:pt x="489" y="11820"/>
                    <a:pt x="517" y="11820"/>
                  </a:cubicBezTo>
                  <a:cubicBezTo>
                    <a:pt x="556" y="11820"/>
                    <a:pt x="595" y="11836"/>
                    <a:pt x="634" y="11875"/>
                  </a:cubicBezTo>
                  <a:cubicBezTo>
                    <a:pt x="734" y="11975"/>
                    <a:pt x="801" y="12075"/>
                    <a:pt x="901" y="12142"/>
                  </a:cubicBezTo>
                  <a:cubicBezTo>
                    <a:pt x="668" y="8339"/>
                    <a:pt x="534" y="4470"/>
                    <a:pt x="401" y="667"/>
                  </a:cubicBezTo>
                  <a:cubicBezTo>
                    <a:pt x="234" y="467"/>
                    <a:pt x="101" y="234"/>
                    <a:pt x="1" y="0"/>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0"/>
            <p:cNvSpPr/>
            <p:nvPr/>
          </p:nvSpPr>
          <p:spPr>
            <a:xfrm>
              <a:off x="4210241" y="1722743"/>
              <a:ext cx="44880" cy="43893"/>
            </a:xfrm>
            <a:custGeom>
              <a:avLst/>
              <a:gdLst/>
              <a:ahLst/>
              <a:cxnLst/>
              <a:rect l="l" t="t" r="r" b="b"/>
              <a:pathLst>
                <a:path w="3003" h="2937" extrusionOk="0">
                  <a:moveTo>
                    <a:pt x="1" y="1"/>
                  </a:moveTo>
                  <a:cubicBezTo>
                    <a:pt x="1" y="101"/>
                    <a:pt x="1" y="201"/>
                    <a:pt x="1" y="301"/>
                  </a:cubicBezTo>
                  <a:cubicBezTo>
                    <a:pt x="101" y="835"/>
                    <a:pt x="334" y="1302"/>
                    <a:pt x="635" y="1735"/>
                  </a:cubicBezTo>
                  <a:cubicBezTo>
                    <a:pt x="668" y="1735"/>
                    <a:pt x="701" y="1769"/>
                    <a:pt x="735" y="1769"/>
                  </a:cubicBezTo>
                  <a:cubicBezTo>
                    <a:pt x="735" y="1745"/>
                    <a:pt x="768" y="1722"/>
                    <a:pt x="811" y="1722"/>
                  </a:cubicBezTo>
                  <a:cubicBezTo>
                    <a:pt x="829" y="1722"/>
                    <a:pt x="849" y="1726"/>
                    <a:pt x="868" y="1735"/>
                  </a:cubicBezTo>
                  <a:cubicBezTo>
                    <a:pt x="1602" y="2069"/>
                    <a:pt x="2302" y="2503"/>
                    <a:pt x="2970" y="2936"/>
                  </a:cubicBezTo>
                  <a:cubicBezTo>
                    <a:pt x="3003" y="2669"/>
                    <a:pt x="3003" y="2436"/>
                    <a:pt x="3003" y="2202"/>
                  </a:cubicBezTo>
                  <a:lnTo>
                    <a:pt x="3003" y="2202"/>
                  </a:lnTo>
                  <a:cubicBezTo>
                    <a:pt x="2970" y="2236"/>
                    <a:pt x="2936" y="2253"/>
                    <a:pt x="2899" y="2253"/>
                  </a:cubicBezTo>
                  <a:cubicBezTo>
                    <a:pt x="2861" y="2253"/>
                    <a:pt x="2820" y="2236"/>
                    <a:pt x="2769" y="2202"/>
                  </a:cubicBezTo>
                  <a:cubicBezTo>
                    <a:pt x="2236" y="1869"/>
                    <a:pt x="1735" y="1502"/>
                    <a:pt x="1235" y="1102"/>
                  </a:cubicBezTo>
                  <a:cubicBezTo>
                    <a:pt x="835" y="768"/>
                    <a:pt x="301" y="435"/>
                    <a:pt x="1" y="1"/>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0"/>
            <p:cNvSpPr/>
            <p:nvPr/>
          </p:nvSpPr>
          <p:spPr>
            <a:xfrm>
              <a:off x="4208747" y="1462520"/>
              <a:ext cx="62336" cy="123147"/>
            </a:xfrm>
            <a:custGeom>
              <a:avLst/>
              <a:gdLst/>
              <a:ahLst/>
              <a:cxnLst/>
              <a:rect l="l" t="t" r="r" b="b"/>
              <a:pathLst>
                <a:path w="4171" h="8240" extrusionOk="0">
                  <a:moveTo>
                    <a:pt x="1" y="0"/>
                  </a:moveTo>
                  <a:lnTo>
                    <a:pt x="1" y="0"/>
                  </a:lnTo>
                  <a:cubicBezTo>
                    <a:pt x="835" y="3003"/>
                    <a:pt x="2202" y="5871"/>
                    <a:pt x="4170" y="8240"/>
                  </a:cubicBezTo>
                  <a:cubicBezTo>
                    <a:pt x="3670" y="7239"/>
                    <a:pt x="3236" y="6172"/>
                    <a:pt x="2803" y="5137"/>
                  </a:cubicBezTo>
                  <a:cubicBezTo>
                    <a:pt x="2369" y="4137"/>
                    <a:pt x="1902" y="3169"/>
                    <a:pt x="2002" y="2069"/>
                  </a:cubicBezTo>
                  <a:cubicBezTo>
                    <a:pt x="1969" y="2035"/>
                    <a:pt x="1935" y="2035"/>
                    <a:pt x="1902" y="2002"/>
                  </a:cubicBezTo>
                  <a:cubicBezTo>
                    <a:pt x="1235" y="1335"/>
                    <a:pt x="601" y="668"/>
                    <a:pt x="1" y="0"/>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0"/>
            <p:cNvSpPr/>
            <p:nvPr/>
          </p:nvSpPr>
          <p:spPr>
            <a:xfrm>
              <a:off x="4213738" y="1461519"/>
              <a:ext cx="673018" cy="77804"/>
            </a:xfrm>
            <a:custGeom>
              <a:avLst/>
              <a:gdLst/>
              <a:ahLst/>
              <a:cxnLst/>
              <a:rect l="l" t="t" r="r" b="b"/>
              <a:pathLst>
                <a:path w="45033" h="5206" extrusionOk="0">
                  <a:moveTo>
                    <a:pt x="0" y="1"/>
                  </a:moveTo>
                  <a:lnTo>
                    <a:pt x="0" y="1"/>
                  </a:lnTo>
                  <a:cubicBezTo>
                    <a:pt x="634" y="568"/>
                    <a:pt x="1235" y="1168"/>
                    <a:pt x="1835" y="1769"/>
                  </a:cubicBezTo>
                  <a:cubicBezTo>
                    <a:pt x="1868" y="1769"/>
                    <a:pt x="1868" y="1802"/>
                    <a:pt x="1868" y="1802"/>
                  </a:cubicBezTo>
                  <a:lnTo>
                    <a:pt x="1968" y="1802"/>
                  </a:lnTo>
                  <a:cubicBezTo>
                    <a:pt x="8923" y="3845"/>
                    <a:pt x="15877" y="5205"/>
                    <a:pt x="23153" y="5205"/>
                  </a:cubicBezTo>
                  <a:cubicBezTo>
                    <a:pt x="23241" y="5205"/>
                    <a:pt x="23329" y="5205"/>
                    <a:pt x="23417" y="5204"/>
                  </a:cubicBezTo>
                  <a:cubicBezTo>
                    <a:pt x="30722" y="5171"/>
                    <a:pt x="37827" y="3870"/>
                    <a:pt x="44732" y="1569"/>
                  </a:cubicBezTo>
                  <a:cubicBezTo>
                    <a:pt x="44866" y="1135"/>
                    <a:pt x="44966" y="701"/>
                    <a:pt x="45032" y="268"/>
                  </a:cubicBezTo>
                  <a:lnTo>
                    <a:pt x="45032" y="268"/>
                  </a:lnTo>
                  <a:cubicBezTo>
                    <a:pt x="37847" y="2668"/>
                    <a:pt x="30088" y="3962"/>
                    <a:pt x="22341" y="3962"/>
                  </a:cubicBezTo>
                  <a:cubicBezTo>
                    <a:pt x="14694" y="3962"/>
                    <a:pt x="7059" y="2702"/>
                    <a:pt x="0" y="1"/>
                  </a:cubicBez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0"/>
            <p:cNvSpPr/>
            <p:nvPr/>
          </p:nvSpPr>
          <p:spPr>
            <a:xfrm>
              <a:off x="4849349" y="1751168"/>
              <a:ext cx="39903" cy="206899"/>
            </a:xfrm>
            <a:custGeom>
              <a:avLst/>
              <a:gdLst/>
              <a:ahLst/>
              <a:cxnLst/>
              <a:rect l="l" t="t" r="r" b="b"/>
              <a:pathLst>
                <a:path w="2670" h="13844" extrusionOk="0">
                  <a:moveTo>
                    <a:pt x="2102" y="0"/>
                  </a:moveTo>
                  <a:cubicBezTo>
                    <a:pt x="1802" y="234"/>
                    <a:pt x="1468" y="434"/>
                    <a:pt x="1168" y="667"/>
                  </a:cubicBezTo>
                  <a:cubicBezTo>
                    <a:pt x="835" y="968"/>
                    <a:pt x="568" y="1301"/>
                    <a:pt x="268" y="1635"/>
                  </a:cubicBezTo>
                  <a:cubicBezTo>
                    <a:pt x="244" y="1658"/>
                    <a:pt x="220" y="1682"/>
                    <a:pt x="197" y="1682"/>
                  </a:cubicBezTo>
                  <a:cubicBezTo>
                    <a:pt x="187" y="1682"/>
                    <a:pt x="177" y="1678"/>
                    <a:pt x="167" y="1668"/>
                  </a:cubicBezTo>
                  <a:lnTo>
                    <a:pt x="167" y="1668"/>
                  </a:lnTo>
                  <a:cubicBezTo>
                    <a:pt x="468" y="5704"/>
                    <a:pt x="301" y="9841"/>
                    <a:pt x="1" y="13843"/>
                  </a:cubicBezTo>
                  <a:cubicBezTo>
                    <a:pt x="601" y="13210"/>
                    <a:pt x="1235" y="12576"/>
                    <a:pt x="1869" y="11975"/>
                  </a:cubicBezTo>
                  <a:cubicBezTo>
                    <a:pt x="1835" y="11909"/>
                    <a:pt x="1869" y="11809"/>
                    <a:pt x="1969" y="11775"/>
                  </a:cubicBezTo>
                  <a:cubicBezTo>
                    <a:pt x="2669" y="11508"/>
                    <a:pt x="2236" y="6472"/>
                    <a:pt x="2236" y="5738"/>
                  </a:cubicBezTo>
                  <a:cubicBezTo>
                    <a:pt x="2202" y="3836"/>
                    <a:pt x="2136" y="1902"/>
                    <a:pt x="210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0"/>
            <p:cNvSpPr/>
            <p:nvPr/>
          </p:nvSpPr>
          <p:spPr>
            <a:xfrm>
              <a:off x="4752147" y="1800023"/>
              <a:ext cx="43879" cy="244291"/>
            </a:xfrm>
            <a:custGeom>
              <a:avLst/>
              <a:gdLst/>
              <a:ahLst/>
              <a:cxnLst/>
              <a:rect l="l" t="t" r="r" b="b"/>
              <a:pathLst>
                <a:path w="2936" h="16346" extrusionOk="0">
                  <a:moveTo>
                    <a:pt x="2869" y="0"/>
                  </a:moveTo>
                  <a:lnTo>
                    <a:pt x="2869" y="0"/>
                  </a:lnTo>
                  <a:cubicBezTo>
                    <a:pt x="1935" y="501"/>
                    <a:pt x="967" y="901"/>
                    <a:pt x="0" y="1301"/>
                  </a:cubicBezTo>
                  <a:cubicBezTo>
                    <a:pt x="334" y="3536"/>
                    <a:pt x="334" y="5871"/>
                    <a:pt x="367" y="8139"/>
                  </a:cubicBezTo>
                  <a:cubicBezTo>
                    <a:pt x="434" y="10875"/>
                    <a:pt x="400" y="13643"/>
                    <a:pt x="133" y="16345"/>
                  </a:cubicBezTo>
                  <a:cubicBezTo>
                    <a:pt x="901" y="15645"/>
                    <a:pt x="1768" y="14911"/>
                    <a:pt x="2602" y="14277"/>
                  </a:cubicBezTo>
                  <a:cubicBezTo>
                    <a:pt x="2935" y="9507"/>
                    <a:pt x="2802" y="4770"/>
                    <a:pt x="286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0"/>
            <p:cNvSpPr/>
            <p:nvPr/>
          </p:nvSpPr>
          <p:spPr>
            <a:xfrm>
              <a:off x="4647950" y="1830929"/>
              <a:ext cx="51366" cy="282670"/>
            </a:xfrm>
            <a:custGeom>
              <a:avLst/>
              <a:gdLst/>
              <a:ahLst/>
              <a:cxnLst/>
              <a:rect l="l" t="t" r="r" b="b"/>
              <a:pathLst>
                <a:path w="3437" h="18914" extrusionOk="0">
                  <a:moveTo>
                    <a:pt x="3236" y="0"/>
                  </a:moveTo>
                  <a:cubicBezTo>
                    <a:pt x="3236" y="34"/>
                    <a:pt x="3203" y="67"/>
                    <a:pt x="3169" y="100"/>
                  </a:cubicBezTo>
                  <a:cubicBezTo>
                    <a:pt x="2235" y="567"/>
                    <a:pt x="1335" y="1101"/>
                    <a:pt x="367" y="1435"/>
                  </a:cubicBezTo>
                  <a:cubicBezTo>
                    <a:pt x="301" y="4470"/>
                    <a:pt x="234" y="7506"/>
                    <a:pt x="267" y="10541"/>
                  </a:cubicBezTo>
                  <a:cubicBezTo>
                    <a:pt x="301" y="12309"/>
                    <a:pt x="301" y="14077"/>
                    <a:pt x="267" y="15845"/>
                  </a:cubicBezTo>
                  <a:cubicBezTo>
                    <a:pt x="234" y="16746"/>
                    <a:pt x="467" y="18113"/>
                    <a:pt x="0" y="18914"/>
                  </a:cubicBezTo>
                  <a:cubicBezTo>
                    <a:pt x="868" y="18080"/>
                    <a:pt x="1902" y="17346"/>
                    <a:pt x="2969" y="16746"/>
                  </a:cubicBezTo>
                  <a:cubicBezTo>
                    <a:pt x="2902" y="16746"/>
                    <a:pt x="2836" y="16679"/>
                    <a:pt x="2836" y="16579"/>
                  </a:cubicBezTo>
                  <a:cubicBezTo>
                    <a:pt x="2769" y="11208"/>
                    <a:pt x="2702" y="5504"/>
                    <a:pt x="3436" y="167"/>
                  </a:cubicBezTo>
                  <a:lnTo>
                    <a:pt x="3436" y="167"/>
                  </a:lnTo>
                  <a:cubicBezTo>
                    <a:pt x="3424" y="191"/>
                    <a:pt x="3396" y="202"/>
                    <a:pt x="3365" y="202"/>
                  </a:cubicBezTo>
                  <a:cubicBezTo>
                    <a:pt x="3310" y="202"/>
                    <a:pt x="3248" y="165"/>
                    <a:pt x="3269" y="100"/>
                  </a:cubicBezTo>
                  <a:cubicBezTo>
                    <a:pt x="3269" y="67"/>
                    <a:pt x="3269" y="34"/>
                    <a:pt x="326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0"/>
            <p:cNvSpPr/>
            <p:nvPr/>
          </p:nvSpPr>
          <p:spPr>
            <a:xfrm>
              <a:off x="4519827" y="1851867"/>
              <a:ext cx="77281" cy="322065"/>
            </a:xfrm>
            <a:custGeom>
              <a:avLst/>
              <a:gdLst/>
              <a:ahLst/>
              <a:cxnLst/>
              <a:rect l="l" t="t" r="r" b="b"/>
              <a:pathLst>
                <a:path w="5171" h="21550" extrusionOk="0">
                  <a:moveTo>
                    <a:pt x="34" y="0"/>
                  </a:moveTo>
                  <a:cubicBezTo>
                    <a:pt x="34" y="67"/>
                    <a:pt x="34" y="100"/>
                    <a:pt x="1" y="134"/>
                  </a:cubicBezTo>
                  <a:cubicBezTo>
                    <a:pt x="434" y="6438"/>
                    <a:pt x="801" y="13010"/>
                    <a:pt x="301" y="19348"/>
                  </a:cubicBezTo>
                  <a:cubicBezTo>
                    <a:pt x="501" y="19614"/>
                    <a:pt x="668" y="19915"/>
                    <a:pt x="868" y="20182"/>
                  </a:cubicBezTo>
                  <a:cubicBezTo>
                    <a:pt x="1168" y="20649"/>
                    <a:pt x="1502" y="21082"/>
                    <a:pt x="1802" y="21549"/>
                  </a:cubicBezTo>
                  <a:cubicBezTo>
                    <a:pt x="2536" y="20749"/>
                    <a:pt x="3336" y="19948"/>
                    <a:pt x="4170" y="19248"/>
                  </a:cubicBezTo>
                  <a:cubicBezTo>
                    <a:pt x="4204" y="19248"/>
                    <a:pt x="4204" y="19248"/>
                    <a:pt x="4237" y="19214"/>
                  </a:cubicBezTo>
                  <a:cubicBezTo>
                    <a:pt x="4404" y="15745"/>
                    <a:pt x="4571" y="12276"/>
                    <a:pt x="4737" y="8807"/>
                  </a:cubicBezTo>
                  <a:cubicBezTo>
                    <a:pt x="4871" y="5971"/>
                    <a:pt x="4871" y="3103"/>
                    <a:pt x="5171" y="267"/>
                  </a:cubicBezTo>
                  <a:lnTo>
                    <a:pt x="5171" y="267"/>
                  </a:lnTo>
                  <a:cubicBezTo>
                    <a:pt x="5147" y="291"/>
                    <a:pt x="5124" y="314"/>
                    <a:pt x="5088" y="314"/>
                  </a:cubicBezTo>
                  <a:cubicBezTo>
                    <a:pt x="5074" y="314"/>
                    <a:pt x="5057" y="310"/>
                    <a:pt x="5038" y="301"/>
                  </a:cubicBezTo>
                  <a:cubicBezTo>
                    <a:pt x="3370" y="234"/>
                    <a:pt x="1702" y="167"/>
                    <a:pt x="34"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0"/>
            <p:cNvSpPr/>
            <p:nvPr/>
          </p:nvSpPr>
          <p:spPr>
            <a:xfrm>
              <a:off x="4415137" y="1832424"/>
              <a:ext cx="43893" cy="281175"/>
            </a:xfrm>
            <a:custGeom>
              <a:avLst/>
              <a:gdLst/>
              <a:ahLst/>
              <a:cxnLst/>
              <a:rect l="l" t="t" r="r" b="b"/>
              <a:pathLst>
                <a:path w="2937" h="18814" extrusionOk="0">
                  <a:moveTo>
                    <a:pt x="34" y="0"/>
                  </a:moveTo>
                  <a:cubicBezTo>
                    <a:pt x="34" y="0"/>
                    <a:pt x="1" y="0"/>
                    <a:pt x="1" y="34"/>
                  </a:cubicBezTo>
                  <a:cubicBezTo>
                    <a:pt x="34" y="34"/>
                    <a:pt x="34" y="67"/>
                    <a:pt x="34" y="101"/>
                  </a:cubicBezTo>
                  <a:cubicBezTo>
                    <a:pt x="134" y="5905"/>
                    <a:pt x="434" y="11676"/>
                    <a:pt x="935" y="17446"/>
                  </a:cubicBezTo>
                  <a:cubicBezTo>
                    <a:pt x="1235" y="17646"/>
                    <a:pt x="1535" y="17880"/>
                    <a:pt x="1869" y="18080"/>
                  </a:cubicBezTo>
                  <a:cubicBezTo>
                    <a:pt x="2236" y="18314"/>
                    <a:pt x="2602" y="18547"/>
                    <a:pt x="2936" y="18814"/>
                  </a:cubicBezTo>
                  <a:cubicBezTo>
                    <a:pt x="2569" y="15712"/>
                    <a:pt x="2436" y="12610"/>
                    <a:pt x="2402" y="9507"/>
                  </a:cubicBezTo>
                  <a:cubicBezTo>
                    <a:pt x="2369" y="6705"/>
                    <a:pt x="2169" y="3770"/>
                    <a:pt x="2336" y="934"/>
                  </a:cubicBezTo>
                  <a:cubicBezTo>
                    <a:pt x="1535" y="734"/>
                    <a:pt x="768" y="401"/>
                    <a:pt x="34"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0"/>
            <p:cNvSpPr/>
            <p:nvPr/>
          </p:nvSpPr>
          <p:spPr>
            <a:xfrm>
              <a:off x="4319923" y="1799022"/>
              <a:ext cx="43879" cy="260745"/>
            </a:xfrm>
            <a:custGeom>
              <a:avLst/>
              <a:gdLst/>
              <a:ahLst/>
              <a:cxnLst/>
              <a:rect l="l" t="t" r="r" b="b"/>
              <a:pathLst>
                <a:path w="2936" h="17447" extrusionOk="0">
                  <a:moveTo>
                    <a:pt x="0" y="1"/>
                  </a:moveTo>
                  <a:cubicBezTo>
                    <a:pt x="0" y="1"/>
                    <a:pt x="0" y="1"/>
                    <a:pt x="0" y="34"/>
                  </a:cubicBezTo>
                  <a:cubicBezTo>
                    <a:pt x="768" y="4871"/>
                    <a:pt x="768" y="10074"/>
                    <a:pt x="668" y="14978"/>
                  </a:cubicBezTo>
                  <a:cubicBezTo>
                    <a:pt x="668" y="15045"/>
                    <a:pt x="668" y="15078"/>
                    <a:pt x="634" y="15111"/>
                  </a:cubicBezTo>
                  <a:cubicBezTo>
                    <a:pt x="901" y="15445"/>
                    <a:pt x="1168" y="15779"/>
                    <a:pt x="1468" y="16079"/>
                  </a:cubicBezTo>
                  <a:cubicBezTo>
                    <a:pt x="1935" y="16546"/>
                    <a:pt x="2469" y="16913"/>
                    <a:pt x="2902" y="17413"/>
                  </a:cubicBezTo>
                  <a:cubicBezTo>
                    <a:pt x="2902" y="17413"/>
                    <a:pt x="2936" y="17413"/>
                    <a:pt x="2936" y="17446"/>
                  </a:cubicBezTo>
                  <a:cubicBezTo>
                    <a:pt x="2936" y="17446"/>
                    <a:pt x="2936" y="17413"/>
                    <a:pt x="2936" y="17413"/>
                  </a:cubicBezTo>
                  <a:cubicBezTo>
                    <a:pt x="2502" y="11809"/>
                    <a:pt x="1802" y="6138"/>
                    <a:pt x="1735" y="534"/>
                  </a:cubicBezTo>
                  <a:cubicBezTo>
                    <a:pt x="1672" y="541"/>
                    <a:pt x="1609" y="545"/>
                    <a:pt x="1545" y="545"/>
                  </a:cubicBezTo>
                  <a:cubicBezTo>
                    <a:pt x="997" y="545"/>
                    <a:pt x="419" y="299"/>
                    <a:pt x="0"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0"/>
            <p:cNvSpPr/>
            <p:nvPr/>
          </p:nvSpPr>
          <p:spPr>
            <a:xfrm>
              <a:off x="4222705" y="1752662"/>
              <a:ext cx="39903" cy="216867"/>
            </a:xfrm>
            <a:custGeom>
              <a:avLst/>
              <a:gdLst/>
              <a:ahLst/>
              <a:cxnLst/>
              <a:rect l="l" t="t" r="r" b="b"/>
              <a:pathLst>
                <a:path w="2670" h="14511" extrusionOk="0">
                  <a:moveTo>
                    <a:pt x="1" y="0"/>
                  </a:moveTo>
                  <a:cubicBezTo>
                    <a:pt x="201" y="3903"/>
                    <a:pt x="434" y="7839"/>
                    <a:pt x="368" y="11742"/>
                  </a:cubicBezTo>
                  <a:cubicBezTo>
                    <a:pt x="1168" y="12609"/>
                    <a:pt x="1902" y="13477"/>
                    <a:pt x="2636" y="14377"/>
                  </a:cubicBezTo>
                  <a:cubicBezTo>
                    <a:pt x="2636" y="14407"/>
                    <a:pt x="2662" y="14462"/>
                    <a:pt x="2668" y="14497"/>
                  </a:cubicBezTo>
                  <a:lnTo>
                    <a:pt x="2668" y="14497"/>
                  </a:lnTo>
                  <a:cubicBezTo>
                    <a:pt x="2235" y="10132"/>
                    <a:pt x="2102" y="5633"/>
                    <a:pt x="2136" y="1235"/>
                  </a:cubicBezTo>
                  <a:lnTo>
                    <a:pt x="2102" y="1235"/>
                  </a:lnTo>
                  <a:cubicBezTo>
                    <a:pt x="1402" y="868"/>
                    <a:pt x="668" y="467"/>
                    <a:pt x="1" y="0"/>
                  </a:cubicBezTo>
                  <a:close/>
                  <a:moveTo>
                    <a:pt x="2668" y="14497"/>
                  </a:moveTo>
                  <a:cubicBezTo>
                    <a:pt x="2668" y="14502"/>
                    <a:pt x="2669" y="14506"/>
                    <a:pt x="2669" y="14511"/>
                  </a:cubicBezTo>
                  <a:cubicBezTo>
                    <a:pt x="2669" y="14507"/>
                    <a:pt x="2669" y="14502"/>
                    <a:pt x="2668" y="1449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0"/>
            <p:cNvSpPr/>
            <p:nvPr/>
          </p:nvSpPr>
          <p:spPr>
            <a:xfrm>
              <a:off x="4242657" y="1492933"/>
              <a:ext cx="637613" cy="184182"/>
            </a:xfrm>
            <a:custGeom>
              <a:avLst/>
              <a:gdLst/>
              <a:ahLst/>
              <a:cxnLst/>
              <a:rect l="l" t="t" r="r" b="b"/>
              <a:pathLst>
                <a:path w="42664" h="12324" extrusionOk="0">
                  <a:moveTo>
                    <a:pt x="42664" y="0"/>
                  </a:moveTo>
                  <a:lnTo>
                    <a:pt x="42664" y="0"/>
                  </a:lnTo>
                  <a:cubicBezTo>
                    <a:pt x="35803" y="2383"/>
                    <a:pt x="28326" y="3646"/>
                    <a:pt x="20866" y="3646"/>
                  </a:cubicBezTo>
                  <a:cubicBezTo>
                    <a:pt x="13708" y="3646"/>
                    <a:pt x="6566" y="2484"/>
                    <a:pt x="0" y="34"/>
                  </a:cubicBezTo>
                  <a:lnTo>
                    <a:pt x="0" y="34"/>
                  </a:lnTo>
                  <a:cubicBezTo>
                    <a:pt x="200" y="2502"/>
                    <a:pt x="1668" y="5004"/>
                    <a:pt x="2835" y="7239"/>
                  </a:cubicBezTo>
                  <a:cubicBezTo>
                    <a:pt x="3569" y="7973"/>
                    <a:pt x="4336" y="8673"/>
                    <a:pt x="5204" y="9274"/>
                  </a:cubicBezTo>
                  <a:cubicBezTo>
                    <a:pt x="9076" y="11973"/>
                    <a:pt x="13672" y="12324"/>
                    <a:pt x="18240" y="12324"/>
                  </a:cubicBezTo>
                  <a:cubicBezTo>
                    <a:pt x="18866" y="12324"/>
                    <a:pt x="19492" y="12317"/>
                    <a:pt x="20114" y="12309"/>
                  </a:cubicBezTo>
                  <a:cubicBezTo>
                    <a:pt x="22816" y="12276"/>
                    <a:pt x="25552" y="12109"/>
                    <a:pt x="28254" y="11842"/>
                  </a:cubicBezTo>
                  <a:cubicBezTo>
                    <a:pt x="31089" y="11508"/>
                    <a:pt x="33991" y="11175"/>
                    <a:pt x="36426" y="9607"/>
                  </a:cubicBezTo>
                  <a:cubicBezTo>
                    <a:pt x="39795" y="7439"/>
                    <a:pt x="41663" y="3770"/>
                    <a:pt x="42664"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0"/>
            <p:cNvSpPr/>
            <p:nvPr/>
          </p:nvSpPr>
          <p:spPr>
            <a:xfrm>
              <a:off x="3997380" y="258088"/>
              <a:ext cx="774211" cy="390857"/>
            </a:xfrm>
            <a:custGeom>
              <a:avLst/>
              <a:gdLst/>
              <a:ahLst/>
              <a:cxnLst/>
              <a:rect l="l" t="t" r="r" b="b"/>
              <a:pathLst>
                <a:path w="51804" h="26153" extrusionOk="0">
                  <a:moveTo>
                    <a:pt x="38561" y="0"/>
                  </a:moveTo>
                  <a:cubicBezTo>
                    <a:pt x="39262" y="1101"/>
                    <a:pt x="39996" y="2202"/>
                    <a:pt x="40663" y="3336"/>
                  </a:cubicBezTo>
                  <a:cubicBezTo>
                    <a:pt x="40729" y="3436"/>
                    <a:pt x="40696" y="3536"/>
                    <a:pt x="40629" y="3570"/>
                  </a:cubicBezTo>
                  <a:cubicBezTo>
                    <a:pt x="40657" y="3765"/>
                    <a:pt x="40545" y="3960"/>
                    <a:pt x="40351" y="3960"/>
                  </a:cubicBezTo>
                  <a:cubicBezTo>
                    <a:pt x="40314" y="3960"/>
                    <a:pt x="40273" y="3953"/>
                    <a:pt x="40229" y="3937"/>
                  </a:cubicBezTo>
                  <a:cubicBezTo>
                    <a:pt x="36114" y="2235"/>
                    <a:pt x="31762" y="1374"/>
                    <a:pt x="27368" y="1374"/>
                  </a:cubicBezTo>
                  <a:cubicBezTo>
                    <a:pt x="25386" y="1374"/>
                    <a:pt x="23396" y="1549"/>
                    <a:pt x="21416" y="1902"/>
                  </a:cubicBezTo>
                  <a:cubicBezTo>
                    <a:pt x="23017" y="2335"/>
                    <a:pt x="24484" y="3003"/>
                    <a:pt x="25885" y="3903"/>
                  </a:cubicBezTo>
                  <a:cubicBezTo>
                    <a:pt x="26086" y="4037"/>
                    <a:pt x="26086" y="4437"/>
                    <a:pt x="25785" y="4504"/>
                  </a:cubicBezTo>
                  <a:cubicBezTo>
                    <a:pt x="20715" y="5371"/>
                    <a:pt x="15945" y="7306"/>
                    <a:pt x="11675" y="10208"/>
                  </a:cubicBezTo>
                  <a:cubicBezTo>
                    <a:pt x="12809" y="10875"/>
                    <a:pt x="14010" y="11342"/>
                    <a:pt x="15311" y="11609"/>
                  </a:cubicBezTo>
                  <a:cubicBezTo>
                    <a:pt x="15511" y="11675"/>
                    <a:pt x="15645" y="12009"/>
                    <a:pt x="15445" y="12142"/>
                  </a:cubicBezTo>
                  <a:cubicBezTo>
                    <a:pt x="10975" y="15645"/>
                    <a:pt x="5638" y="17613"/>
                    <a:pt x="0" y="17813"/>
                  </a:cubicBezTo>
                  <a:cubicBezTo>
                    <a:pt x="2637" y="18920"/>
                    <a:pt x="5424" y="19461"/>
                    <a:pt x="8254" y="19461"/>
                  </a:cubicBezTo>
                  <a:cubicBezTo>
                    <a:pt x="9434" y="19461"/>
                    <a:pt x="10621" y="19367"/>
                    <a:pt x="11809" y="19181"/>
                  </a:cubicBezTo>
                  <a:cubicBezTo>
                    <a:pt x="11820" y="19179"/>
                    <a:pt x="11832" y="19178"/>
                    <a:pt x="11843" y="19178"/>
                  </a:cubicBezTo>
                  <a:cubicBezTo>
                    <a:pt x="12020" y="19178"/>
                    <a:pt x="12101" y="19420"/>
                    <a:pt x="11976" y="19514"/>
                  </a:cubicBezTo>
                  <a:cubicBezTo>
                    <a:pt x="12076" y="19581"/>
                    <a:pt x="12142" y="19781"/>
                    <a:pt x="11976" y="19881"/>
                  </a:cubicBezTo>
                  <a:cubicBezTo>
                    <a:pt x="11075" y="20482"/>
                    <a:pt x="10174" y="21082"/>
                    <a:pt x="9274" y="21649"/>
                  </a:cubicBezTo>
                  <a:cubicBezTo>
                    <a:pt x="11034" y="21939"/>
                    <a:pt x="12795" y="22084"/>
                    <a:pt x="14550" y="22084"/>
                  </a:cubicBezTo>
                  <a:cubicBezTo>
                    <a:pt x="17849" y="22084"/>
                    <a:pt x="21128" y="21572"/>
                    <a:pt x="24351" y="20548"/>
                  </a:cubicBezTo>
                  <a:cubicBezTo>
                    <a:pt x="24374" y="20542"/>
                    <a:pt x="24396" y="20539"/>
                    <a:pt x="24418" y="20539"/>
                  </a:cubicBezTo>
                  <a:cubicBezTo>
                    <a:pt x="24626" y="20539"/>
                    <a:pt x="24805" y="20804"/>
                    <a:pt x="24685" y="21015"/>
                  </a:cubicBezTo>
                  <a:cubicBezTo>
                    <a:pt x="24084" y="21916"/>
                    <a:pt x="23384" y="22683"/>
                    <a:pt x="22583" y="23350"/>
                  </a:cubicBezTo>
                  <a:cubicBezTo>
                    <a:pt x="23621" y="23267"/>
                    <a:pt x="24680" y="23204"/>
                    <a:pt x="25735" y="23204"/>
                  </a:cubicBezTo>
                  <a:cubicBezTo>
                    <a:pt x="28476" y="23204"/>
                    <a:pt x="31193" y="23629"/>
                    <a:pt x="33458" y="25218"/>
                  </a:cubicBezTo>
                  <a:cubicBezTo>
                    <a:pt x="32357" y="22917"/>
                    <a:pt x="30856" y="20949"/>
                    <a:pt x="28888" y="19281"/>
                  </a:cubicBezTo>
                  <a:cubicBezTo>
                    <a:pt x="28679" y="19073"/>
                    <a:pt x="28869" y="18731"/>
                    <a:pt x="29102" y="18731"/>
                  </a:cubicBezTo>
                  <a:cubicBezTo>
                    <a:pt x="29130" y="18731"/>
                    <a:pt x="29159" y="18736"/>
                    <a:pt x="29188" y="18747"/>
                  </a:cubicBezTo>
                  <a:cubicBezTo>
                    <a:pt x="30922" y="19248"/>
                    <a:pt x="32524" y="19948"/>
                    <a:pt x="34025" y="20849"/>
                  </a:cubicBezTo>
                  <a:cubicBezTo>
                    <a:pt x="32524" y="16879"/>
                    <a:pt x="30088" y="13410"/>
                    <a:pt x="26886" y="10608"/>
                  </a:cubicBezTo>
                  <a:cubicBezTo>
                    <a:pt x="26694" y="10448"/>
                    <a:pt x="26809" y="10072"/>
                    <a:pt x="27055" y="10072"/>
                  </a:cubicBezTo>
                  <a:cubicBezTo>
                    <a:pt x="27065" y="10072"/>
                    <a:pt x="27076" y="10073"/>
                    <a:pt x="27086" y="10074"/>
                  </a:cubicBezTo>
                  <a:cubicBezTo>
                    <a:pt x="32657" y="10675"/>
                    <a:pt x="37427" y="14277"/>
                    <a:pt x="39562" y="19381"/>
                  </a:cubicBezTo>
                  <a:cubicBezTo>
                    <a:pt x="40596" y="16746"/>
                    <a:pt x="40796" y="13944"/>
                    <a:pt x="40162" y="11142"/>
                  </a:cubicBezTo>
                  <a:cubicBezTo>
                    <a:pt x="40114" y="10923"/>
                    <a:pt x="40277" y="10775"/>
                    <a:pt x="40460" y="10775"/>
                  </a:cubicBezTo>
                  <a:cubicBezTo>
                    <a:pt x="40528" y="10775"/>
                    <a:pt x="40599" y="10796"/>
                    <a:pt x="40663" y="10841"/>
                  </a:cubicBezTo>
                  <a:cubicBezTo>
                    <a:pt x="42664" y="12543"/>
                    <a:pt x="43732" y="14878"/>
                    <a:pt x="43665" y="17446"/>
                  </a:cubicBezTo>
                  <a:cubicBezTo>
                    <a:pt x="44599" y="16979"/>
                    <a:pt x="45366" y="16312"/>
                    <a:pt x="45966" y="15411"/>
                  </a:cubicBezTo>
                  <a:cubicBezTo>
                    <a:pt x="46033" y="15305"/>
                    <a:pt x="46143" y="15257"/>
                    <a:pt x="46248" y="15257"/>
                  </a:cubicBezTo>
                  <a:cubicBezTo>
                    <a:pt x="46405" y="15257"/>
                    <a:pt x="46554" y="15365"/>
                    <a:pt x="46534" y="15545"/>
                  </a:cubicBezTo>
                  <a:cubicBezTo>
                    <a:pt x="46500" y="19181"/>
                    <a:pt x="45900" y="22717"/>
                    <a:pt x="44732" y="26152"/>
                  </a:cubicBezTo>
                  <a:cubicBezTo>
                    <a:pt x="47134" y="23451"/>
                    <a:pt x="48935" y="20282"/>
                    <a:pt x="50003" y="16812"/>
                  </a:cubicBezTo>
                  <a:cubicBezTo>
                    <a:pt x="51003" y="13377"/>
                    <a:pt x="51804" y="8807"/>
                    <a:pt x="49336" y="5871"/>
                  </a:cubicBezTo>
                  <a:cubicBezTo>
                    <a:pt x="49102" y="6538"/>
                    <a:pt x="48835" y="7239"/>
                    <a:pt x="48602" y="7906"/>
                  </a:cubicBezTo>
                  <a:cubicBezTo>
                    <a:pt x="48550" y="8060"/>
                    <a:pt x="48411" y="8144"/>
                    <a:pt x="48274" y="8144"/>
                  </a:cubicBezTo>
                  <a:cubicBezTo>
                    <a:pt x="48144" y="8144"/>
                    <a:pt x="48017" y="8068"/>
                    <a:pt x="47968" y="7906"/>
                  </a:cubicBezTo>
                  <a:cubicBezTo>
                    <a:pt x="46700" y="3603"/>
                    <a:pt x="42964" y="534"/>
                    <a:pt x="38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0"/>
            <p:cNvSpPr/>
            <p:nvPr/>
          </p:nvSpPr>
          <p:spPr>
            <a:xfrm>
              <a:off x="3687301" y="34346"/>
              <a:ext cx="1237835" cy="797555"/>
            </a:xfrm>
            <a:custGeom>
              <a:avLst/>
              <a:gdLst/>
              <a:ahLst/>
              <a:cxnLst/>
              <a:rect l="l" t="t" r="r" b="b"/>
              <a:pathLst>
                <a:path w="82826" h="53366" extrusionOk="0">
                  <a:moveTo>
                    <a:pt x="43999" y="14505"/>
                  </a:moveTo>
                  <a:cubicBezTo>
                    <a:pt x="44356" y="14505"/>
                    <a:pt x="44713" y="14539"/>
                    <a:pt x="45066" y="14604"/>
                  </a:cubicBezTo>
                  <a:cubicBezTo>
                    <a:pt x="45166" y="14638"/>
                    <a:pt x="45132" y="14805"/>
                    <a:pt x="44999" y="14805"/>
                  </a:cubicBezTo>
                  <a:cubicBezTo>
                    <a:pt x="44655" y="14754"/>
                    <a:pt x="44326" y="14732"/>
                    <a:pt x="44000" y="14732"/>
                  </a:cubicBezTo>
                  <a:cubicBezTo>
                    <a:pt x="43472" y="14732"/>
                    <a:pt x="42954" y="14789"/>
                    <a:pt x="42397" y="14871"/>
                  </a:cubicBezTo>
                  <a:cubicBezTo>
                    <a:pt x="42388" y="14876"/>
                    <a:pt x="42379" y="14878"/>
                    <a:pt x="42371" y="14878"/>
                  </a:cubicBezTo>
                  <a:cubicBezTo>
                    <a:pt x="42323" y="14878"/>
                    <a:pt x="42306" y="14800"/>
                    <a:pt x="42364" y="14771"/>
                  </a:cubicBezTo>
                  <a:cubicBezTo>
                    <a:pt x="42892" y="14588"/>
                    <a:pt x="43445" y="14505"/>
                    <a:pt x="43999" y="14505"/>
                  </a:cubicBezTo>
                  <a:close/>
                  <a:moveTo>
                    <a:pt x="43493" y="15152"/>
                  </a:moveTo>
                  <a:cubicBezTo>
                    <a:pt x="43684" y="15152"/>
                    <a:pt x="43875" y="15158"/>
                    <a:pt x="44065" y="15172"/>
                  </a:cubicBezTo>
                  <a:cubicBezTo>
                    <a:pt x="44165" y="15172"/>
                    <a:pt x="44165" y="15338"/>
                    <a:pt x="44065" y="15338"/>
                  </a:cubicBezTo>
                  <a:cubicBezTo>
                    <a:pt x="43098" y="15372"/>
                    <a:pt x="42164" y="15472"/>
                    <a:pt x="41196" y="15639"/>
                  </a:cubicBezTo>
                  <a:cubicBezTo>
                    <a:pt x="41130" y="15639"/>
                    <a:pt x="41096" y="15538"/>
                    <a:pt x="41163" y="15505"/>
                  </a:cubicBezTo>
                  <a:cubicBezTo>
                    <a:pt x="41914" y="15264"/>
                    <a:pt x="42708" y="15152"/>
                    <a:pt x="43493" y="15152"/>
                  </a:cubicBezTo>
                  <a:close/>
                  <a:moveTo>
                    <a:pt x="5310" y="21770"/>
                  </a:moveTo>
                  <a:cubicBezTo>
                    <a:pt x="5319" y="21770"/>
                    <a:pt x="5328" y="21772"/>
                    <a:pt x="5337" y="21776"/>
                  </a:cubicBezTo>
                  <a:cubicBezTo>
                    <a:pt x="6205" y="22343"/>
                    <a:pt x="7139" y="22710"/>
                    <a:pt x="8173" y="22910"/>
                  </a:cubicBezTo>
                  <a:cubicBezTo>
                    <a:pt x="8273" y="22944"/>
                    <a:pt x="8239" y="23111"/>
                    <a:pt x="8106" y="23111"/>
                  </a:cubicBezTo>
                  <a:cubicBezTo>
                    <a:pt x="7072" y="22910"/>
                    <a:pt x="6138" y="22477"/>
                    <a:pt x="5271" y="21876"/>
                  </a:cubicBezTo>
                  <a:cubicBezTo>
                    <a:pt x="5213" y="21848"/>
                    <a:pt x="5255" y="21770"/>
                    <a:pt x="5310" y="21770"/>
                  </a:cubicBezTo>
                  <a:close/>
                  <a:moveTo>
                    <a:pt x="6198" y="22992"/>
                  </a:moveTo>
                  <a:cubicBezTo>
                    <a:pt x="6211" y="22992"/>
                    <a:pt x="6225" y="22998"/>
                    <a:pt x="6238" y="23010"/>
                  </a:cubicBezTo>
                  <a:cubicBezTo>
                    <a:pt x="6772" y="23377"/>
                    <a:pt x="7339" y="23578"/>
                    <a:pt x="7973" y="23711"/>
                  </a:cubicBezTo>
                  <a:cubicBezTo>
                    <a:pt x="8096" y="23742"/>
                    <a:pt x="8048" y="23915"/>
                    <a:pt x="7935" y="23915"/>
                  </a:cubicBezTo>
                  <a:cubicBezTo>
                    <a:pt x="7926" y="23915"/>
                    <a:pt x="7916" y="23914"/>
                    <a:pt x="7906" y="23911"/>
                  </a:cubicBezTo>
                  <a:cubicBezTo>
                    <a:pt x="7305" y="23778"/>
                    <a:pt x="6705" y="23511"/>
                    <a:pt x="6171" y="23144"/>
                  </a:cubicBezTo>
                  <a:cubicBezTo>
                    <a:pt x="6090" y="23090"/>
                    <a:pt x="6140" y="22992"/>
                    <a:pt x="6198" y="22992"/>
                  </a:cubicBezTo>
                  <a:close/>
                  <a:moveTo>
                    <a:pt x="21590" y="34548"/>
                  </a:moveTo>
                  <a:cubicBezTo>
                    <a:pt x="21598" y="34548"/>
                    <a:pt x="21607" y="34549"/>
                    <a:pt x="21616" y="34552"/>
                  </a:cubicBezTo>
                  <a:cubicBezTo>
                    <a:pt x="22916" y="34924"/>
                    <a:pt x="24188" y="35123"/>
                    <a:pt x="25511" y="35123"/>
                  </a:cubicBezTo>
                  <a:cubicBezTo>
                    <a:pt x="25613" y="35123"/>
                    <a:pt x="25716" y="35122"/>
                    <a:pt x="25819" y="35119"/>
                  </a:cubicBezTo>
                  <a:cubicBezTo>
                    <a:pt x="25952" y="35119"/>
                    <a:pt x="25952" y="35319"/>
                    <a:pt x="25819" y="35353"/>
                  </a:cubicBezTo>
                  <a:cubicBezTo>
                    <a:pt x="25657" y="35360"/>
                    <a:pt x="25496" y="35364"/>
                    <a:pt x="25335" y="35364"/>
                  </a:cubicBezTo>
                  <a:cubicBezTo>
                    <a:pt x="24062" y="35364"/>
                    <a:pt x="22796" y="35133"/>
                    <a:pt x="21582" y="34719"/>
                  </a:cubicBezTo>
                  <a:cubicBezTo>
                    <a:pt x="21491" y="34689"/>
                    <a:pt x="21511" y="34548"/>
                    <a:pt x="21590" y="34548"/>
                  </a:cubicBezTo>
                  <a:close/>
                  <a:moveTo>
                    <a:pt x="24217" y="35820"/>
                  </a:moveTo>
                  <a:cubicBezTo>
                    <a:pt x="24785" y="35886"/>
                    <a:pt x="25318" y="35953"/>
                    <a:pt x="25885" y="35986"/>
                  </a:cubicBezTo>
                  <a:cubicBezTo>
                    <a:pt x="26019" y="35986"/>
                    <a:pt x="26019" y="36187"/>
                    <a:pt x="25885" y="36187"/>
                  </a:cubicBezTo>
                  <a:cubicBezTo>
                    <a:pt x="25318" y="36120"/>
                    <a:pt x="24785" y="36053"/>
                    <a:pt x="24217" y="35986"/>
                  </a:cubicBezTo>
                  <a:cubicBezTo>
                    <a:pt x="24117" y="35986"/>
                    <a:pt x="24117" y="35820"/>
                    <a:pt x="24217" y="35820"/>
                  </a:cubicBezTo>
                  <a:close/>
                  <a:moveTo>
                    <a:pt x="58675" y="14271"/>
                  </a:moveTo>
                  <a:cubicBezTo>
                    <a:pt x="63312" y="14504"/>
                    <a:pt x="67382" y="17540"/>
                    <a:pt x="69049" y="21810"/>
                  </a:cubicBezTo>
                  <a:cubicBezTo>
                    <a:pt x="69250" y="21243"/>
                    <a:pt x="69450" y="20709"/>
                    <a:pt x="69650" y="20142"/>
                  </a:cubicBezTo>
                  <a:cubicBezTo>
                    <a:pt x="69692" y="19995"/>
                    <a:pt x="69826" y="19901"/>
                    <a:pt x="69961" y="19901"/>
                  </a:cubicBezTo>
                  <a:cubicBezTo>
                    <a:pt x="70041" y="19901"/>
                    <a:pt x="70122" y="19934"/>
                    <a:pt x="70184" y="20008"/>
                  </a:cubicBezTo>
                  <a:cubicBezTo>
                    <a:pt x="72986" y="22844"/>
                    <a:pt x="72552" y="27247"/>
                    <a:pt x="71685" y="30816"/>
                  </a:cubicBezTo>
                  <a:cubicBezTo>
                    <a:pt x="70584" y="35253"/>
                    <a:pt x="68249" y="39289"/>
                    <a:pt x="65047" y="42524"/>
                  </a:cubicBezTo>
                  <a:cubicBezTo>
                    <a:pt x="64975" y="42596"/>
                    <a:pt x="64894" y="42626"/>
                    <a:pt x="64816" y="42626"/>
                  </a:cubicBezTo>
                  <a:cubicBezTo>
                    <a:pt x="64568" y="42626"/>
                    <a:pt x="64351" y="42320"/>
                    <a:pt x="64580" y="42091"/>
                  </a:cubicBezTo>
                  <a:cubicBezTo>
                    <a:pt x="64580" y="42057"/>
                    <a:pt x="64580" y="42057"/>
                    <a:pt x="64580" y="42057"/>
                  </a:cubicBezTo>
                  <a:cubicBezTo>
                    <a:pt x="64546" y="41991"/>
                    <a:pt x="64513" y="41924"/>
                    <a:pt x="64546" y="41791"/>
                  </a:cubicBezTo>
                  <a:cubicBezTo>
                    <a:pt x="65780" y="38455"/>
                    <a:pt x="66481" y="35019"/>
                    <a:pt x="66648" y="31483"/>
                  </a:cubicBezTo>
                  <a:lnTo>
                    <a:pt x="66648" y="31483"/>
                  </a:lnTo>
                  <a:cubicBezTo>
                    <a:pt x="65981" y="32217"/>
                    <a:pt x="65213" y="32784"/>
                    <a:pt x="64246" y="33218"/>
                  </a:cubicBezTo>
                  <a:cubicBezTo>
                    <a:pt x="64205" y="33231"/>
                    <a:pt x="64160" y="33238"/>
                    <a:pt x="64115" y="33238"/>
                  </a:cubicBezTo>
                  <a:cubicBezTo>
                    <a:pt x="63937" y="33238"/>
                    <a:pt x="63752" y="33137"/>
                    <a:pt x="63779" y="32951"/>
                  </a:cubicBezTo>
                  <a:cubicBezTo>
                    <a:pt x="63979" y="30649"/>
                    <a:pt x="63245" y="28548"/>
                    <a:pt x="61711" y="26947"/>
                  </a:cubicBezTo>
                  <a:lnTo>
                    <a:pt x="61711" y="26947"/>
                  </a:lnTo>
                  <a:cubicBezTo>
                    <a:pt x="62178" y="29815"/>
                    <a:pt x="61811" y="32651"/>
                    <a:pt x="60577" y="35353"/>
                  </a:cubicBezTo>
                  <a:cubicBezTo>
                    <a:pt x="60538" y="35457"/>
                    <a:pt x="60458" y="35500"/>
                    <a:pt x="60369" y="35500"/>
                  </a:cubicBezTo>
                  <a:cubicBezTo>
                    <a:pt x="60231" y="35500"/>
                    <a:pt x="60071" y="35395"/>
                    <a:pt x="60010" y="35253"/>
                  </a:cubicBezTo>
                  <a:cubicBezTo>
                    <a:pt x="58242" y="30316"/>
                    <a:pt x="53905" y="26713"/>
                    <a:pt x="48802" y="25812"/>
                  </a:cubicBezTo>
                  <a:lnTo>
                    <a:pt x="48802" y="25812"/>
                  </a:lnTo>
                  <a:cubicBezTo>
                    <a:pt x="51937" y="28748"/>
                    <a:pt x="54272" y="32384"/>
                    <a:pt x="55673" y="36487"/>
                  </a:cubicBezTo>
                  <a:cubicBezTo>
                    <a:pt x="55753" y="36700"/>
                    <a:pt x="55556" y="36892"/>
                    <a:pt x="55354" y="36892"/>
                  </a:cubicBezTo>
                  <a:cubicBezTo>
                    <a:pt x="55304" y="36892"/>
                    <a:pt x="55253" y="36880"/>
                    <a:pt x="55206" y="36854"/>
                  </a:cubicBezTo>
                  <a:cubicBezTo>
                    <a:pt x="53905" y="35986"/>
                    <a:pt x="52571" y="35286"/>
                    <a:pt x="51137" y="34752"/>
                  </a:cubicBezTo>
                  <a:lnTo>
                    <a:pt x="51137" y="34752"/>
                  </a:lnTo>
                  <a:cubicBezTo>
                    <a:pt x="52938" y="36554"/>
                    <a:pt x="54306" y="38688"/>
                    <a:pt x="55273" y="41090"/>
                  </a:cubicBezTo>
                  <a:cubicBezTo>
                    <a:pt x="55367" y="41325"/>
                    <a:pt x="55180" y="41477"/>
                    <a:pt x="54980" y="41477"/>
                  </a:cubicBezTo>
                  <a:cubicBezTo>
                    <a:pt x="54895" y="41477"/>
                    <a:pt x="54809" y="41450"/>
                    <a:pt x="54739" y="41390"/>
                  </a:cubicBezTo>
                  <a:cubicBezTo>
                    <a:pt x="52472" y="39325"/>
                    <a:pt x="49540" y="38801"/>
                    <a:pt x="46573" y="38801"/>
                  </a:cubicBezTo>
                  <a:cubicBezTo>
                    <a:pt x="45132" y="38801"/>
                    <a:pt x="43682" y="38924"/>
                    <a:pt x="42297" y="39055"/>
                  </a:cubicBezTo>
                  <a:cubicBezTo>
                    <a:pt x="42286" y="39056"/>
                    <a:pt x="42274" y="39057"/>
                    <a:pt x="42264" y="39057"/>
                  </a:cubicBezTo>
                  <a:cubicBezTo>
                    <a:pt x="41959" y="39057"/>
                    <a:pt x="41905" y="38616"/>
                    <a:pt x="42130" y="38455"/>
                  </a:cubicBezTo>
                  <a:cubicBezTo>
                    <a:pt x="43031" y="37854"/>
                    <a:pt x="43731" y="37187"/>
                    <a:pt x="44399" y="36387"/>
                  </a:cubicBezTo>
                  <a:lnTo>
                    <a:pt x="44399" y="36387"/>
                  </a:lnTo>
                  <a:cubicBezTo>
                    <a:pt x="41410" y="37243"/>
                    <a:pt x="38363" y="37672"/>
                    <a:pt x="35305" y="37672"/>
                  </a:cubicBezTo>
                  <a:cubicBezTo>
                    <a:pt x="33243" y="37672"/>
                    <a:pt x="31177" y="37477"/>
                    <a:pt x="29121" y="37087"/>
                  </a:cubicBezTo>
                  <a:cubicBezTo>
                    <a:pt x="28854" y="37021"/>
                    <a:pt x="28854" y="36654"/>
                    <a:pt x="29054" y="36554"/>
                  </a:cubicBezTo>
                  <a:cubicBezTo>
                    <a:pt x="30155" y="35853"/>
                    <a:pt x="31222" y="35219"/>
                    <a:pt x="32357" y="34585"/>
                  </a:cubicBezTo>
                  <a:lnTo>
                    <a:pt x="32357" y="34585"/>
                  </a:lnTo>
                  <a:cubicBezTo>
                    <a:pt x="31029" y="34859"/>
                    <a:pt x="29701" y="34992"/>
                    <a:pt x="28383" y="34992"/>
                  </a:cubicBezTo>
                  <a:cubicBezTo>
                    <a:pt x="25199" y="34992"/>
                    <a:pt x="22073" y="34214"/>
                    <a:pt x="19147" y="32751"/>
                  </a:cubicBezTo>
                  <a:cubicBezTo>
                    <a:pt x="18847" y="32617"/>
                    <a:pt x="18980" y="32150"/>
                    <a:pt x="19314" y="32150"/>
                  </a:cubicBezTo>
                  <a:cubicBezTo>
                    <a:pt x="19468" y="32153"/>
                    <a:pt x="19622" y="32154"/>
                    <a:pt x="19775" y="32154"/>
                  </a:cubicBezTo>
                  <a:cubicBezTo>
                    <a:pt x="25350" y="32154"/>
                    <a:pt x="30746" y="30390"/>
                    <a:pt x="35225" y="27047"/>
                  </a:cubicBezTo>
                  <a:cubicBezTo>
                    <a:pt x="33958" y="26713"/>
                    <a:pt x="32790" y="26179"/>
                    <a:pt x="31656" y="25479"/>
                  </a:cubicBezTo>
                  <a:cubicBezTo>
                    <a:pt x="31456" y="25345"/>
                    <a:pt x="31456" y="25045"/>
                    <a:pt x="31656" y="24912"/>
                  </a:cubicBezTo>
                  <a:cubicBezTo>
                    <a:pt x="35859" y="21976"/>
                    <a:pt x="40562" y="19975"/>
                    <a:pt x="45566" y="19008"/>
                  </a:cubicBezTo>
                  <a:cubicBezTo>
                    <a:pt x="44032" y="18107"/>
                    <a:pt x="42364" y="17507"/>
                    <a:pt x="40562" y="17140"/>
                  </a:cubicBezTo>
                  <a:cubicBezTo>
                    <a:pt x="40262" y="17106"/>
                    <a:pt x="40262" y="16606"/>
                    <a:pt x="40562" y="16539"/>
                  </a:cubicBezTo>
                  <a:cubicBezTo>
                    <a:pt x="43060" y="15986"/>
                    <a:pt x="45590" y="15709"/>
                    <a:pt x="48111" y="15709"/>
                  </a:cubicBezTo>
                  <a:cubicBezTo>
                    <a:pt x="52424" y="15709"/>
                    <a:pt x="56714" y="16519"/>
                    <a:pt x="60777" y="18140"/>
                  </a:cubicBezTo>
                  <a:cubicBezTo>
                    <a:pt x="59976" y="17006"/>
                    <a:pt x="59176" y="15872"/>
                    <a:pt x="58409" y="14738"/>
                  </a:cubicBezTo>
                  <a:cubicBezTo>
                    <a:pt x="58275" y="14538"/>
                    <a:pt x="58442" y="14271"/>
                    <a:pt x="58675" y="14271"/>
                  </a:cubicBezTo>
                  <a:close/>
                  <a:moveTo>
                    <a:pt x="67061" y="40917"/>
                  </a:moveTo>
                  <a:cubicBezTo>
                    <a:pt x="67129" y="40917"/>
                    <a:pt x="67189" y="40974"/>
                    <a:pt x="67148" y="41057"/>
                  </a:cubicBezTo>
                  <a:cubicBezTo>
                    <a:pt x="66915" y="41791"/>
                    <a:pt x="66414" y="42391"/>
                    <a:pt x="65747" y="42758"/>
                  </a:cubicBezTo>
                  <a:cubicBezTo>
                    <a:pt x="65726" y="42769"/>
                    <a:pt x="65705" y="42773"/>
                    <a:pt x="65687" y="42773"/>
                  </a:cubicBezTo>
                  <a:cubicBezTo>
                    <a:pt x="65588" y="42773"/>
                    <a:pt x="65535" y="42642"/>
                    <a:pt x="65647" y="42558"/>
                  </a:cubicBezTo>
                  <a:cubicBezTo>
                    <a:pt x="66247" y="42191"/>
                    <a:pt x="66681" y="41657"/>
                    <a:pt x="66948" y="40990"/>
                  </a:cubicBezTo>
                  <a:cubicBezTo>
                    <a:pt x="66973" y="40939"/>
                    <a:pt x="67018" y="40917"/>
                    <a:pt x="67061" y="40917"/>
                  </a:cubicBezTo>
                  <a:close/>
                  <a:moveTo>
                    <a:pt x="67718" y="41416"/>
                  </a:moveTo>
                  <a:cubicBezTo>
                    <a:pt x="67779" y="41416"/>
                    <a:pt x="67839" y="41486"/>
                    <a:pt x="67815" y="41557"/>
                  </a:cubicBezTo>
                  <a:cubicBezTo>
                    <a:pt x="67582" y="42024"/>
                    <a:pt x="67215" y="42458"/>
                    <a:pt x="66815" y="42825"/>
                  </a:cubicBezTo>
                  <a:cubicBezTo>
                    <a:pt x="66799" y="42840"/>
                    <a:pt x="66782" y="42847"/>
                    <a:pt x="66765" y="42847"/>
                  </a:cubicBezTo>
                  <a:cubicBezTo>
                    <a:pt x="66710" y="42847"/>
                    <a:pt x="66663" y="42776"/>
                    <a:pt x="66714" y="42725"/>
                  </a:cubicBezTo>
                  <a:cubicBezTo>
                    <a:pt x="67081" y="42358"/>
                    <a:pt x="67382" y="41924"/>
                    <a:pt x="67648" y="41457"/>
                  </a:cubicBezTo>
                  <a:cubicBezTo>
                    <a:pt x="67668" y="41428"/>
                    <a:pt x="67693" y="41416"/>
                    <a:pt x="67718" y="41416"/>
                  </a:cubicBezTo>
                  <a:close/>
                  <a:moveTo>
                    <a:pt x="40946" y="43403"/>
                  </a:moveTo>
                  <a:cubicBezTo>
                    <a:pt x="41288" y="43403"/>
                    <a:pt x="41631" y="43419"/>
                    <a:pt x="41963" y="43458"/>
                  </a:cubicBezTo>
                  <a:cubicBezTo>
                    <a:pt x="42097" y="43458"/>
                    <a:pt x="42097" y="43659"/>
                    <a:pt x="41963" y="43659"/>
                  </a:cubicBezTo>
                  <a:cubicBezTo>
                    <a:pt x="41396" y="43592"/>
                    <a:pt x="40796" y="43559"/>
                    <a:pt x="40229" y="43559"/>
                  </a:cubicBezTo>
                  <a:cubicBezTo>
                    <a:pt x="40129" y="43559"/>
                    <a:pt x="40129" y="43425"/>
                    <a:pt x="40229" y="43425"/>
                  </a:cubicBezTo>
                  <a:cubicBezTo>
                    <a:pt x="40464" y="43411"/>
                    <a:pt x="40704" y="43403"/>
                    <a:pt x="40946" y="43403"/>
                  </a:cubicBezTo>
                  <a:close/>
                  <a:moveTo>
                    <a:pt x="41963" y="43892"/>
                  </a:moveTo>
                  <a:cubicBezTo>
                    <a:pt x="42064" y="43892"/>
                    <a:pt x="42064" y="44059"/>
                    <a:pt x="41963" y="44059"/>
                  </a:cubicBezTo>
                  <a:cubicBezTo>
                    <a:pt x="40863" y="44126"/>
                    <a:pt x="39795" y="44192"/>
                    <a:pt x="38728" y="44392"/>
                  </a:cubicBezTo>
                  <a:cubicBezTo>
                    <a:pt x="38661" y="44392"/>
                    <a:pt x="38628" y="44292"/>
                    <a:pt x="38694" y="44259"/>
                  </a:cubicBezTo>
                  <a:cubicBezTo>
                    <a:pt x="39762" y="44059"/>
                    <a:pt x="40863" y="43892"/>
                    <a:pt x="41963" y="43892"/>
                  </a:cubicBezTo>
                  <a:close/>
                  <a:moveTo>
                    <a:pt x="52115" y="0"/>
                  </a:moveTo>
                  <a:cubicBezTo>
                    <a:pt x="51351" y="0"/>
                    <a:pt x="50590" y="21"/>
                    <a:pt x="49836" y="61"/>
                  </a:cubicBezTo>
                  <a:cubicBezTo>
                    <a:pt x="50436" y="861"/>
                    <a:pt x="50903" y="1695"/>
                    <a:pt x="51237" y="2663"/>
                  </a:cubicBezTo>
                  <a:cubicBezTo>
                    <a:pt x="51299" y="2850"/>
                    <a:pt x="51157" y="3066"/>
                    <a:pt x="50975" y="3066"/>
                  </a:cubicBezTo>
                  <a:cubicBezTo>
                    <a:pt x="50962" y="3066"/>
                    <a:pt x="50950" y="3065"/>
                    <a:pt x="50937" y="3063"/>
                  </a:cubicBezTo>
                  <a:cubicBezTo>
                    <a:pt x="50445" y="3020"/>
                    <a:pt x="49959" y="3000"/>
                    <a:pt x="49480" y="3000"/>
                  </a:cubicBezTo>
                  <a:cubicBezTo>
                    <a:pt x="40532" y="3000"/>
                    <a:pt x="33686" y="10113"/>
                    <a:pt x="26119" y="14071"/>
                  </a:cubicBezTo>
                  <a:cubicBezTo>
                    <a:pt x="26953" y="14471"/>
                    <a:pt x="27787" y="14905"/>
                    <a:pt x="28587" y="15305"/>
                  </a:cubicBezTo>
                  <a:cubicBezTo>
                    <a:pt x="28821" y="15405"/>
                    <a:pt x="28787" y="15739"/>
                    <a:pt x="28587" y="15872"/>
                  </a:cubicBezTo>
                  <a:cubicBezTo>
                    <a:pt x="23417" y="18841"/>
                    <a:pt x="17713" y="20509"/>
                    <a:pt x="11775" y="20776"/>
                  </a:cubicBezTo>
                  <a:cubicBezTo>
                    <a:pt x="12609" y="21776"/>
                    <a:pt x="13543" y="22610"/>
                    <a:pt x="14677" y="23344"/>
                  </a:cubicBezTo>
                  <a:cubicBezTo>
                    <a:pt x="14877" y="23477"/>
                    <a:pt x="14877" y="23844"/>
                    <a:pt x="14577" y="23911"/>
                  </a:cubicBezTo>
                  <a:cubicBezTo>
                    <a:pt x="14113" y="23981"/>
                    <a:pt x="13650" y="24015"/>
                    <a:pt x="13190" y="24015"/>
                  </a:cubicBezTo>
                  <a:cubicBezTo>
                    <a:pt x="8825" y="24015"/>
                    <a:pt x="4796" y="20958"/>
                    <a:pt x="3770" y="16673"/>
                  </a:cubicBezTo>
                  <a:lnTo>
                    <a:pt x="3770" y="16673"/>
                  </a:lnTo>
                  <a:cubicBezTo>
                    <a:pt x="0" y="23844"/>
                    <a:pt x="2135" y="32651"/>
                    <a:pt x="7973" y="38121"/>
                  </a:cubicBezTo>
                  <a:cubicBezTo>
                    <a:pt x="12574" y="42413"/>
                    <a:pt x="18573" y="44285"/>
                    <a:pt x="24666" y="44285"/>
                  </a:cubicBezTo>
                  <a:cubicBezTo>
                    <a:pt x="27098" y="44285"/>
                    <a:pt x="29544" y="43986"/>
                    <a:pt x="31923" y="43425"/>
                  </a:cubicBezTo>
                  <a:cubicBezTo>
                    <a:pt x="31947" y="43421"/>
                    <a:pt x="31970" y="43419"/>
                    <a:pt x="31993" y="43419"/>
                  </a:cubicBezTo>
                  <a:cubicBezTo>
                    <a:pt x="32310" y="43419"/>
                    <a:pt x="32437" y="43839"/>
                    <a:pt x="32156" y="44026"/>
                  </a:cubicBezTo>
                  <a:cubicBezTo>
                    <a:pt x="30655" y="45160"/>
                    <a:pt x="29021" y="46027"/>
                    <a:pt x="27253" y="46627"/>
                  </a:cubicBezTo>
                  <a:cubicBezTo>
                    <a:pt x="28126" y="46857"/>
                    <a:pt x="28999" y="46952"/>
                    <a:pt x="29871" y="46952"/>
                  </a:cubicBezTo>
                  <a:cubicBezTo>
                    <a:pt x="33566" y="46952"/>
                    <a:pt x="37253" y="45239"/>
                    <a:pt x="40896" y="44726"/>
                  </a:cubicBezTo>
                  <a:cubicBezTo>
                    <a:pt x="41489" y="44645"/>
                    <a:pt x="42076" y="44604"/>
                    <a:pt x="42654" y="44604"/>
                  </a:cubicBezTo>
                  <a:cubicBezTo>
                    <a:pt x="46335" y="44604"/>
                    <a:pt x="49630" y="46265"/>
                    <a:pt x="51504" y="49696"/>
                  </a:cubicBezTo>
                  <a:cubicBezTo>
                    <a:pt x="51620" y="49871"/>
                    <a:pt x="51482" y="50148"/>
                    <a:pt x="51267" y="50148"/>
                  </a:cubicBezTo>
                  <a:cubicBezTo>
                    <a:pt x="51236" y="50148"/>
                    <a:pt x="51204" y="50142"/>
                    <a:pt x="51170" y="50130"/>
                  </a:cubicBezTo>
                  <a:cubicBezTo>
                    <a:pt x="49469" y="49429"/>
                    <a:pt x="47734" y="48896"/>
                    <a:pt x="45966" y="48529"/>
                  </a:cubicBezTo>
                  <a:lnTo>
                    <a:pt x="45966" y="48529"/>
                  </a:lnTo>
                  <a:cubicBezTo>
                    <a:pt x="47134" y="50664"/>
                    <a:pt x="48968" y="52231"/>
                    <a:pt x="51303" y="53099"/>
                  </a:cubicBezTo>
                  <a:cubicBezTo>
                    <a:pt x="51370" y="53132"/>
                    <a:pt x="51404" y="53199"/>
                    <a:pt x="51437" y="53265"/>
                  </a:cubicBezTo>
                  <a:cubicBezTo>
                    <a:pt x="53171" y="52598"/>
                    <a:pt x="55540" y="52598"/>
                    <a:pt x="57108" y="52565"/>
                  </a:cubicBezTo>
                  <a:cubicBezTo>
                    <a:pt x="57257" y="52562"/>
                    <a:pt x="57408" y="52560"/>
                    <a:pt x="57558" y="52560"/>
                  </a:cubicBezTo>
                  <a:cubicBezTo>
                    <a:pt x="58881" y="52560"/>
                    <a:pt x="60226" y="52689"/>
                    <a:pt x="61544" y="52899"/>
                  </a:cubicBezTo>
                  <a:cubicBezTo>
                    <a:pt x="62211" y="53032"/>
                    <a:pt x="63145" y="53099"/>
                    <a:pt x="63912" y="53366"/>
                  </a:cubicBezTo>
                  <a:cubicBezTo>
                    <a:pt x="64980" y="49329"/>
                    <a:pt x="68482" y="46928"/>
                    <a:pt x="71551" y="44392"/>
                  </a:cubicBezTo>
                  <a:cubicBezTo>
                    <a:pt x="75221" y="41357"/>
                    <a:pt x="78623" y="37854"/>
                    <a:pt x="80358" y="33385"/>
                  </a:cubicBezTo>
                  <a:lnTo>
                    <a:pt x="80358" y="33385"/>
                  </a:lnTo>
                  <a:cubicBezTo>
                    <a:pt x="78990" y="34152"/>
                    <a:pt x="77556" y="34552"/>
                    <a:pt x="75954" y="34719"/>
                  </a:cubicBezTo>
                  <a:cubicBezTo>
                    <a:pt x="75654" y="34719"/>
                    <a:pt x="75554" y="34352"/>
                    <a:pt x="75721" y="34152"/>
                  </a:cubicBezTo>
                  <a:cubicBezTo>
                    <a:pt x="81425" y="27947"/>
                    <a:pt x="82826" y="18607"/>
                    <a:pt x="79290" y="10969"/>
                  </a:cubicBezTo>
                  <a:lnTo>
                    <a:pt x="79290" y="10969"/>
                  </a:lnTo>
                  <a:cubicBezTo>
                    <a:pt x="78856" y="11936"/>
                    <a:pt x="78289" y="12770"/>
                    <a:pt x="77556" y="13570"/>
                  </a:cubicBezTo>
                  <a:cubicBezTo>
                    <a:pt x="77496" y="13630"/>
                    <a:pt x="77402" y="13663"/>
                    <a:pt x="77308" y="13663"/>
                  </a:cubicBezTo>
                  <a:cubicBezTo>
                    <a:pt x="77193" y="13663"/>
                    <a:pt x="77077" y="13614"/>
                    <a:pt x="77022" y="13504"/>
                  </a:cubicBezTo>
                  <a:cubicBezTo>
                    <a:pt x="72805" y="3582"/>
                    <a:pt x="62190" y="0"/>
                    <a:pt x="52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0"/>
            <p:cNvSpPr/>
            <p:nvPr/>
          </p:nvSpPr>
          <p:spPr>
            <a:xfrm>
              <a:off x="3676824" y="24811"/>
              <a:ext cx="1663588" cy="2744500"/>
            </a:xfrm>
            <a:custGeom>
              <a:avLst/>
              <a:gdLst/>
              <a:ahLst/>
              <a:cxnLst/>
              <a:rect l="l" t="t" r="r" b="b"/>
              <a:pathLst>
                <a:path w="111314" h="183640" extrusionOk="0">
                  <a:moveTo>
                    <a:pt x="52816" y="638"/>
                  </a:moveTo>
                  <a:cubicBezTo>
                    <a:pt x="62891" y="638"/>
                    <a:pt x="73506" y="4220"/>
                    <a:pt x="77723" y="14142"/>
                  </a:cubicBezTo>
                  <a:cubicBezTo>
                    <a:pt x="77778" y="14252"/>
                    <a:pt x="77894" y="14301"/>
                    <a:pt x="78009" y="14301"/>
                  </a:cubicBezTo>
                  <a:cubicBezTo>
                    <a:pt x="78103" y="14301"/>
                    <a:pt x="78197" y="14268"/>
                    <a:pt x="78257" y="14208"/>
                  </a:cubicBezTo>
                  <a:cubicBezTo>
                    <a:pt x="78990" y="13408"/>
                    <a:pt x="79557" y="12574"/>
                    <a:pt x="79991" y="11607"/>
                  </a:cubicBezTo>
                  <a:lnTo>
                    <a:pt x="79991" y="11607"/>
                  </a:lnTo>
                  <a:cubicBezTo>
                    <a:pt x="83527" y="19245"/>
                    <a:pt x="82126" y="28585"/>
                    <a:pt x="76422" y="34790"/>
                  </a:cubicBezTo>
                  <a:cubicBezTo>
                    <a:pt x="76255" y="34990"/>
                    <a:pt x="76355" y="35357"/>
                    <a:pt x="76655" y="35357"/>
                  </a:cubicBezTo>
                  <a:cubicBezTo>
                    <a:pt x="78257" y="35223"/>
                    <a:pt x="79691" y="34790"/>
                    <a:pt x="81059" y="34023"/>
                  </a:cubicBezTo>
                  <a:lnTo>
                    <a:pt x="81059" y="34023"/>
                  </a:lnTo>
                  <a:cubicBezTo>
                    <a:pt x="79324" y="38492"/>
                    <a:pt x="75922" y="41995"/>
                    <a:pt x="72252" y="45030"/>
                  </a:cubicBezTo>
                  <a:cubicBezTo>
                    <a:pt x="69183" y="47566"/>
                    <a:pt x="65681" y="49967"/>
                    <a:pt x="64613" y="54004"/>
                  </a:cubicBezTo>
                  <a:cubicBezTo>
                    <a:pt x="63846" y="53737"/>
                    <a:pt x="62912" y="53670"/>
                    <a:pt x="62245" y="53537"/>
                  </a:cubicBezTo>
                  <a:cubicBezTo>
                    <a:pt x="60927" y="53327"/>
                    <a:pt x="59582" y="53198"/>
                    <a:pt x="58259" y="53198"/>
                  </a:cubicBezTo>
                  <a:cubicBezTo>
                    <a:pt x="58109" y="53198"/>
                    <a:pt x="57958" y="53200"/>
                    <a:pt x="57809" y="53203"/>
                  </a:cubicBezTo>
                  <a:cubicBezTo>
                    <a:pt x="56241" y="53236"/>
                    <a:pt x="53872" y="53236"/>
                    <a:pt x="52138" y="53903"/>
                  </a:cubicBezTo>
                  <a:cubicBezTo>
                    <a:pt x="52105" y="53837"/>
                    <a:pt x="52071" y="53770"/>
                    <a:pt x="52004" y="53737"/>
                  </a:cubicBezTo>
                  <a:cubicBezTo>
                    <a:pt x="49669" y="52869"/>
                    <a:pt x="47835" y="51302"/>
                    <a:pt x="46667" y="49167"/>
                  </a:cubicBezTo>
                  <a:lnTo>
                    <a:pt x="46667" y="49167"/>
                  </a:lnTo>
                  <a:cubicBezTo>
                    <a:pt x="48435" y="49534"/>
                    <a:pt x="50170" y="50067"/>
                    <a:pt x="51871" y="50768"/>
                  </a:cubicBezTo>
                  <a:cubicBezTo>
                    <a:pt x="51905" y="50780"/>
                    <a:pt x="51937" y="50786"/>
                    <a:pt x="51968" y="50786"/>
                  </a:cubicBezTo>
                  <a:cubicBezTo>
                    <a:pt x="52183" y="50786"/>
                    <a:pt x="52321" y="50509"/>
                    <a:pt x="52205" y="50334"/>
                  </a:cubicBezTo>
                  <a:cubicBezTo>
                    <a:pt x="50331" y="46903"/>
                    <a:pt x="47036" y="45242"/>
                    <a:pt x="43355" y="45242"/>
                  </a:cubicBezTo>
                  <a:cubicBezTo>
                    <a:pt x="42777" y="45242"/>
                    <a:pt x="42190" y="45283"/>
                    <a:pt x="41597" y="45364"/>
                  </a:cubicBezTo>
                  <a:cubicBezTo>
                    <a:pt x="37954" y="45877"/>
                    <a:pt x="34267" y="47590"/>
                    <a:pt x="30572" y="47590"/>
                  </a:cubicBezTo>
                  <a:cubicBezTo>
                    <a:pt x="29700" y="47590"/>
                    <a:pt x="28827" y="47495"/>
                    <a:pt x="27954" y="47265"/>
                  </a:cubicBezTo>
                  <a:cubicBezTo>
                    <a:pt x="29722" y="46665"/>
                    <a:pt x="31356" y="45798"/>
                    <a:pt x="32857" y="44664"/>
                  </a:cubicBezTo>
                  <a:cubicBezTo>
                    <a:pt x="33138" y="44477"/>
                    <a:pt x="33011" y="44057"/>
                    <a:pt x="32694" y="44057"/>
                  </a:cubicBezTo>
                  <a:cubicBezTo>
                    <a:pt x="32671" y="44057"/>
                    <a:pt x="32648" y="44059"/>
                    <a:pt x="32624" y="44063"/>
                  </a:cubicBezTo>
                  <a:cubicBezTo>
                    <a:pt x="30245" y="44624"/>
                    <a:pt x="27799" y="44923"/>
                    <a:pt x="25367" y="44923"/>
                  </a:cubicBezTo>
                  <a:cubicBezTo>
                    <a:pt x="19274" y="44923"/>
                    <a:pt x="13275" y="43051"/>
                    <a:pt x="8674" y="38759"/>
                  </a:cubicBezTo>
                  <a:cubicBezTo>
                    <a:pt x="2836" y="33289"/>
                    <a:pt x="701" y="24482"/>
                    <a:pt x="4471" y="17311"/>
                  </a:cubicBezTo>
                  <a:lnTo>
                    <a:pt x="4471" y="17311"/>
                  </a:lnTo>
                  <a:cubicBezTo>
                    <a:pt x="5497" y="21596"/>
                    <a:pt x="9526" y="24653"/>
                    <a:pt x="13891" y="24653"/>
                  </a:cubicBezTo>
                  <a:cubicBezTo>
                    <a:pt x="14351" y="24653"/>
                    <a:pt x="14814" y="24619"/>
                    <a:pt x="15278" y="24549"/>
                  </a:cubicBezTo>
                  <a:cubicBezTo>
                    <a:pt x="15578" y="24482"/>
                    <a:pt x="15578" y="24115"/>
                    <a:pt x="15378" y="23982"/>
                  </a:cubicBezTo>
                  <a:cubicBezTo>
                    <a:pt x="14244" y="23248"/>
                    <a:pt x="13310" y="22414"/>
                    <a:pt x="12476" y="21414"/>
                  </a:cubicBezTo>
                  <a:cubicBezTo>
                    <a:pt x="18414" y="21147"/>
                    <a:pt x="24118" y="19479"/>
                    <a:pt x="29288" y="16510"/>
                  </a:cubicBezTo>
                  <a:cubicBezTo>
                    <a:pt x="29488" y="16377"/>
                    <a:pt x="29522" y="16043"/>
                    <a:pt x="29288" y="15943"/>
                  </a:cubicBezTo>
                  <a:cubicBezTo>
                    <a:pt x="28454" y="15543"/>
                    <a:pt x="27654" y="15109"/>
                    <a:pt x="26820" y="14709"/>
                  </a:cubicBezTo>
                  <a:cubicBezTo>
                    <a:pt x="34387" y="10751"/>
                    <a:pt x="41233" y="3638"/>
                    <a:pt x="50181" y="3638"/>
                  </a:cubicBezTo>
                  <a:cubicBezTo>
                    <a:pt x="50660" y="3638"/>
                    <a:pt x="51146" y="3658"/>
                    <a:pt x="51638" y="3701"/>
                  </a:cubicBezTo>
                  <a:cubicBezTo>
                    <a:pt x="51651" y="3703"/>
                    <a:pt x="51663" y="3704"/>
                    <a:pt x="51676" y="3704"/>
                  </a:cubicBezTo>
                  <a:cubicBezTo>
                    <a:pt x="51858" y="3704"/>
                    <a:pt x="52000" y="3488"/>
                    <a:pt x="51938" y="3301"/>
                  </a:cubicBezTo>
                  <a:cubicBezTo>
                    <a:pt x="51604" y="2333"/>
                    <a:pt x="51137" y="1499"/>
                    <a:pt x="50537" y="699"/>
                  </a:cubicBezTo>
                  <a:cubicBezTo>
                    <a:pt x="51291" y="659"/>
                    <a:pt x="52052" y="638"/>
                    <a:pt x="52816" y="638"/>
                  </a:cubicBezTo>
                  <a:close/>
                  <a:moveTo>
                    <a:pt x="58142" y="53803"/>
                  </a:moveTo>
                  <a:cubicBezTo>
                    <a:pt x="59910" y="53837"/>
                    <a:pt x="61678" y="54037"/>
                    <a:pt x="63379" y="54437"/>
                  </a:cubicBezTo>
                  <a:cubicBezTo>
                    <a:pt x="64980" y="54804"/>
                    <a:pt x="65481" y="55204"/>
                    <a:pt x="65214" y="56972"/>
                  </a:cubicBezTo>
                  <a:cubicBezTo>
                    <a:pt x="65114" y="57773"/>
                    <a:pt x="64947" y="58573"/>
                    <a:pt x="64780" y="59341"/>
                  </a:cubicBezTo>
                  <a:cubicBezTo>
                    <a:pt x="64013" y="59141"/>
                    <a:pt x="63246" y="58974"/>
                    <a:pt x="62479" y="58840"/>
                  </a:cubicBezTo>
                  <a:cubicBezTo>
                    <a:pt x="62479" y="58740"/>
                    <a:pt x="62412" y="58674"/>
                    <a:pt x="62345" y="58640"/>
                  </a:cubicBezTo>
                  <a:cubicBezTo>
                    <a:pt x="62445" y="58540"/>
                    <a:pt x="62512" y="58407"/>
                    <a:pt x="62345" y="58273"/>
                  </a:cubicBezTo>
                  <a:cubicBezTo>
                    <a:pt x="61100" y="57231"/>
                    <a:pt x="59661" y="56828"/>
                    <a:pt x="58131" y="56828"/>
                  </a:cubicBezTo>
                  <a:cubicBezTo>
                    <a:pt x="57653" y="56828"/>
                    <a:pt x="57167" y="56868"/>
                    <a:pt x="56674" y="56939"/>
                  </a:cubicBezTo>
                  <a:cubicBezTo>
                    <a:pt x="55440" y="57106"/>
                    <a:pt x="53172" y="57339"/>
                    <a:pt x="53072" y="58940"/>
                  </a:cubicBezTo>
                  <a:cubicBezTo>
                    <a:pt x="53072" y="58974"/>
                    <a:pt x="53072" y="58974"/>
                    <a:pt x="53072" y="59007"/>
                  </a:cubicBezTo>
                  <a:cubicBezTo>
                    <a:pt x="53072" y="59107"/>
                    <a:pt x="53072" y="59174"/>
                    <a:pt x="53072" y="59274"/>
                  </a:cubicBezTo>
                  <a:lnTo>
                    <a:pt x="53039" y="59274"/>
                  </a:lnTo>
                  <a:cubicBezTo>
                    <a:pt x="52438" y="59407"/>
                    <a:pt x="51838" y="59541"/>
                    <a:pt x="51237" y="59708"/>
                  </a:cubicBezTo>
                  <a:cubicBezTo>
                    <a:pt x="51104" y="59040"/>
                    <a:pt x="50937" y="58373"/>
                    <a:pt x="50804" y="57706"/>
                  </a:cubicBezTo>
                  <a:cubicBezTo>
                    <a:pt x="50437" y="55972"/>
                    <a:pt x="51204" y="54837"/>
                    <a:pt x="52872" y="54404"/>
                  </a:cubicBezTo>
                  <a:cubicBezTo>
                    <a:pt x="54573" y="53970"/>
                    <a:pt x="56374" y="53803"/>
                    <a:pt x="58142" y="53803"/>
                  </a:cubicBezTo>
                  <a:close/>
                  <a:moveTo>
                    <a:pt x="81372" y="71222"/>
                  </a:moveTo>
                  <a:cubicBezTo>
                    <a:pt x="82031" y="71222"/>
                    <a:pt x="82709" y="71383"/>
                    <a:pt x="83394" y="71750"/>
                  </a:cubicBezTo>
                  <a:cubicBezTo>
                    <a:pt x="83760" y="72417"/>
                    <a:pt x="84094" y="73117"/>
                    <a:pt x="84361" y="73851"/>
                  </a:cubicBezTo>
                  <a:cubicBezTo>
                    <a:pt x="85328" y="76720"/>
                    <a:pt x="85495" y="79755"/>
                    <a:pt x="85695" y="82757"/>
                  </a:cubicBezTo>
                  <a:cubicBezTo>
                    <a:pt x="85695" y="82824"/>
                    <a:pt x="85729" y="82858"/>
                    <a:pt x="85762" y="82891"/>
                  </a:cubicBezTo>
                  <a:cubicBezTo>
                    <a:pt x="82226" y="84525"/>
                    <a:pt x="78623" y="86026"/>
                    <a:pt x="74921" y="87294"/>
                  </a:cubicBezTo>
                  <a:cubicBezTo>
                    <a:pt x="74320" y="87494"/>
                    <a:pt x="73720" y="87728"/>
                    <a:pt x="73086" y="87928"/>
                  </a:cubicBezTo>
                  <a:cubicBezTo>
                    <a:pt x="73153" y="84292"/>
                    <a:pt x="73019" y="80723"/>
                    <a:pt x="74521" y="77287"/>
                  </a:cubicBezTo>
                  <a:cubicBezTo>
                    <a:pt x="75646" y="74706"/>
                    <a:pt x="78308" y="71222"/>
                    <a:pt x="81372" y="71222"/>
                  </a:cubicBezTo>
                  <a:close/>
                  <a:moveTo>
                    <a:pt x="81792" y="69515"/>
                  </a:moveTo>
                  <a:cubicBezTo>
                    <a:pt x="82226" y="69982"/>
                    <a:pt x="82593" y="70482"/>
                    <a:pt x="82960" y="71049"/>
                  </a:cubicBezTo>
                  <a:cubicBezTo>
                    <a:pt x="82437" y="70847"/>
                    <a:pt x="81912" y="70755"/>
                    <a:pt x="81395" y="70755"/>
                  </a:cubicBezTo>
                  <a:cubicBezTo>
                    <a:pt x="78843" y="70755"/>
                    <a:pt x="76446" y="72978"/>
                    <a:pt x="75088" y="75085"/>
                  </a:cubicBezTo>
                  <a:cubicBezTo>
                    <a:pt x="72719" y="78788"/>
                    <a:pt x="72152" y="83725"/>
                    <a:pt x="72786" y="88028"/>
                  </a:cubicBezTo>
                  <a:cubicBezTo>
                    <a:pt x="72486" y="88128"/>
                    <a:pt x="72219" y="88228"/>
                    <a:pt x="71919" y="88328"/>
                  </a:cubicBezTo>
                  <a:cubicBezTo>
                    <a:pt x="71819" y="84092"/>
                    <a:pt x="71518" y="79822"/>
                    <a:pt x="73453" y="75886"/>
                  </a:cubicBezTo>
                  <a:cubicBezTo>
                    <a:pt x="75054" y="72550"/>
                    <a:pt x="78056" y="69915"/>
                    <a:pt x="81792" y="69515"/>
                  </a:cubicBezTo>
                  <a:close/>
                  <a:moveTo>
                    <a:pt x="36343" y="71265"/>
                  </a:moveTo>
                  <a:cubicBezTo>
                    <a:pt x="37007" y="71265"/>
                    <a:pt x="37677" y="71387"/>
                    <a:pt x="38328" y="71650"/>
                  </a:cubicBezTo>
                  <a:cubicBezTo>
                    <a:pt x="40396" y="72483"/>
                    <a:pt x="41530" y="74452"/>
                    <a:pt x="42264" y="76420"/>
                  </a:cubicBezTo>
                  <a:cubicBezTo>
                    <a:pt x="43699" y="80389"/>
                    <a:pt x="44266" y="84759"/>
                    <a:pt x="44566" y="88929"/>
                  </a:cubicBezTo>
                  <a:cubicBezTo>
                    <a:pt x="43298" y="88628"/>
                    <a:pt x="41997" y="88295"/>
                    <a:pt x="40730" y="87894"/>
                  </a:cubicBezTo>
                  <a:cubicBezTo>
                    <a:pt x="37327" y="86894"/>
                    <a:pt x="34025" y="85593"/>
                    <a:pt x="30689" y="84459"/>
                  </a:cubicBezTo>
                  <a:cubicBezTo>
                    <a:pt x="30489" y="81390"/>
                    <a:pt x="30089" y="78354"/>
                    <a:pt x="31223" y="75386"/>
                  </a:cubicBezTo>
                  <a:cubicBezTo>
                    <a:pt x="31590" y="74351"/>
                    <a:pt x="32124" y="73384"/>
                    <a:pt x="32757" y="72483"/>
                  </a:cubicBezTo>
                  <a:cubicBezTo>
                    <a:pt x="33811" y="71715"/>
                    <a:pt x="35066" y="71265"/>
                    <a:pt x="36343" y="71265"/>
                  </a:cubicBezTo>
                  <a:close/>
                  <a:moveTo>
                    <a:pt x="36849" y="69870"/>
                  </a:moveTo>
                  <a:cubicBezTo>
                    <a:pt x="40307" y="69870"/>
                    <a:pt x="42718" y="73652"/>
                    <a:pt x="43765" y="76820"/>
                  </a:cubicBezTo>
                  <a:cubicBezTo>
                    <a:pt x="45100" y="80856"/>
                    <a:pt x="45833" y="85092"/>
                    <a:pt x="46234" y="89295"/>
                  </a:cubicBezTo>
                  <a:cubicBezTo>
                    <a:pt x="45833" y="89229"/>
                    <a:pt x="45466" y="89129"/>
                    <a:pt x="45100" y="89062"/>
                  </a:cubicBezTo>
                  <a:lnTo>
                    <a:pt x="45100" y="89029"/>
                  </a:lnTo>
                  <a:cubicBezTo>
                    <a:pt x="44866" y="86093"/>
                    <a:pt x="44466" y="83158"/>
                    <a:pt x="43799" y="80256"/>
                  </a:cubicBezTo>
                  <a:cubicBezTo>
                    <a:pt x="43298" y="77954"/>
                    <a:pt x="42731" y="75452"/>
                    <a:pt x="41297" y="73484"/>
                  </a:cubicBezTo>
                  <a:cubicBezTo>
                    <a:pt x="40090" y="71785"/>
                    <a:pt x="38148" y="70835"/>
                    <a:pt x="36216" y="70835"/>
                  </a:cubicBezTo>
                  <a:cubicBezTo>
                    <a:pt x="35265" y="70835"/>
                    <a:pt x="34316" y="71065"/>
                    <a:pt x="33458" y="71549"/>
                  </a:cubicBezTo>
                  <a:cubicBezTo>
                    <a:pt x="33758" y="71149"/>
                    <a:pt x="34092" y="70782"/>
                    <a:pt x="34425" y="70415"/>
                  </a:cubicBezTo>
                  <a:cubicBezTo>
                    <a:pt x="34442" y="70432"/>
                    <a:pt x="34459" y="70440"/>
                    <a:pt x="34475" y="70440"/>
                  </a:cubicBezTo>
                  <a:cubicBezTo>
                    <a:pt x="34492" y="70440"/>
                    <a:pt x="34509" y="70432"/>
                    <a:pt x="34525" y="70415"/>
                  </a:cubicBezTo>
                  <a:cubicBezTo>
                    <a:pt x="35344" y="70038"/>
                    <a:pt x="36120" y="69870"/>
                    <a:pt x="36849" y="69870"/>
                  </a:cubicBezTo>
                  <a:close/>
                  <a:moveTo>
                    <a:pt x="76822" y="65445"/>
                  </a:moveTo>
                  <a:cubicBezTo>
                    <a:pt x="77356" y="65812"/>
                    <a:pt x="77890" y="66146"/>
                    <a:pt x="78423" y="66546"/>
                  </a:cubicBezTo>
                  <a:cubicBezTo>
                    <a:pt x="79524" y="67313"/>
                    <a:pt x="80525" y="68147"/>
                    <a:pt x="81392" y="69081"/>
                  </a:cubicBezTo>
                  <a:cubicBezTo>
                    <a:pt x="72619" y="70315"/>
                    <a:pt x="70418" y="80990"/>
                    <a:pt x="71585" y="88428"/>
                  </a:cubicBezTo>
                  <a:cubicBezTo>
                    <a:pt x="70051" y="88929"/>
                    <a:pt x="68450" y="89396"/>
                    <a:pt x="66882" y="89729"/>
                  </a:cubicBezTo>
                  <a:cubicBezTo>
                    <a:pt x="66515" y="84592"/>
                    <a:pt x="65848" y="79288"/>
                    <a:pt x="67616" y="74318"/>
                  </a:cubicBezTo>
                  <a:cubicBezTo>
                    <a:pt x="69117" y="70115"/>
                    <a:pt x="72386" y="66446"/>
                    <a:pt x="76822" y="65445"/>
                  </a:cubicBezTo>
                  <a:close/>
                  <a:moveTo>
                    <a:pt x="41714" y="65677"/>
                  </a:moveTo>
                  <a:cubicBezTo>
                    <a:pt x="46449" y="65677"/>
                    <a:pt x="48814" y="71407"/>
                    <a:pt x="49870" y="75419"/>
                  </a:cubicBezTo>
                  <a:cubicBezTo>
                    <a:pt x="51204" y="80389"/>
                    <a:pt x="51004" y="85059"/>
                    <a:pt x="50637" y="90096"/>
                  </a:cubicBezTo>
                  <a:cubicBezTo>
                    <a:pt x="49336" y="89896"/>
                    <a:pt x="48035" y="89662"/>
                    <a:pt x="46734" y="89396"/>
                  </a:cubicBezTo>
                  <a:cubicBezTo>
                    <a:pt x="46300" y="84359"/>
                    <a:pt x="45533" y="78621"/>
                    <a:pt x="43165" y="74051"/>
                  </a:cubicBezTo>
                  <a:cubicBezTo>
                    <a:pt x="41959" y="71694"/>
                    <a:pt x="39527" y="69487"/>
                    <a:pt x="36888" y="69487"/>
                  </a:cubicBezTo>
                  <a:cubicBezTo>
                    <a:pt x="36242" y="69487"/>
                    <a:pt x="35582" y="69619"/>
                    <a:pt x="34926" y="69915"/>
                  </a:cubicBezTo>
                  <a:cubicBezTo>
                    <a:pt x="35559" y="69248"/>
                    <a:pt x="36227" y="68647"/>
                    <a:pt x="36894" y="68047"/>
                  </a:cubicBezTo>
                  <a:cubicBezTo>
                    <a:pt x="37861" y="67246"/>
                    <a:pt x="38828" y="66479"/>
                    <a:pt x="39829" y="65779"/>
                  </a:cubicBezTo>
                  <a:cubicBezTo>
                    <a:pt x="39884" y="65833"/>
                    <a:pt x="39960" y="65888"/>
                    <a:pt x="40059" y="65888"/>
                  </a:cubicBezTo>
                  <a:cubicBezTo>
                    <a:pt x="40081" y="65888"/>
                    <a:pt x="40105" y="65885"/>
                    <a:pt x="40129" y="65879"/>
                  </a:cubicBezTo>
                  <a:cubicBezTo>
                    <a:pt x="40685" y="65741"/>
                    <a:pt x="41213" y="65677"/>
                    <a:pt x="41714" y="65677"/>
                  </a:cubicBezTo>
                  <a:close/>
                  <a:moveTo>
                    <a:pt x="62479" y="59274"/>
                  </a:moveTo>
                  <a:cubicBezTo>
                    <a:pt x="67315" y="60775"/>
                    <a:pt x="71919" y="62476"/>
                    <a:pt x="76188" y="65045"/>
                  </a:cubicBezTo>
                  <a:cubicBezTo>
                    <a:pt x="65714" y="67747"/>
                    <a:pt x="65181" y="81056"/>
                    <a:pt x="66515" y="89796"/>
                  </a:cubicBezTo>
                  <a:cubicBezTo>
                    <a:pt x="65224" y="90066"/>
                    <a:pt x="63906" y="90201"/>
                    <a:pt x="62585" y="90201"/>
                  </a:cubicBezTo>
                  <a:cubicBezTo>
                    <a:pt x="62439" y="90201"/>
                    <a:pt x="62292" y="90199"/>
                    <a:pt x="62145" y="90196"/>
                  </a:cubicBezTo>
                  <a:cubicBezTo>
                    <a:pt x="62112" y="90196"/>
                    <a:pt x="62078" y="90229"/>
                    <a:pt x="62045" y="90229"/>
                  </a:cubicBezTo>
                  <a:cubicBezTo>
                    <a:pt x="62112" y="89095"/>
                    <a:pt x="61945" y="87928"/>
                    <a:pt x="61811" y="86760"/>
                  </a:cubicBezTo>
                  <a:cubicBezTo>
                    <a:pt x="61645" y="84959"/>
                    <a:pt x="61678" y="83191"/>
                    <a:pt x="61745" y="81390"/>
                  </a:cubicBezTo>
                  <a:cubicBezTo>
                    <a:pt x="61978" y="74018"/>
                    <a:pt x="62245" y="66646"/>
                    <a:pt x="62479" y="59274"/>
                  </a:cubicBezTo>
                  <a:close/>
                  <a:moveTo>
                    <a:pt x="53105" y="59808"/>
                  </a:moveTo>
                  <a:cubicBezTo>
                    <a:pt x="53172" y="63344"/>
                    <a:pt x="53539" y="66879"/>
                    <a:pt x="53672" y="70415"/>
                  </a:cubicBezTo>
                  <a:cubicBezTo>
                    <a:pt x="53839" y="74251"/>
                    <a:pt x="53939" y="78087"/>
                    <a:pt x="53973" y="81924"/>
                  </a:cubicBezTo>
                  <a:cubicBezTo>
                    <a:pt x="53973" y="83825"/>
                    <a:pt x="53973" y="85760"/>
                    <a:pt x="53939" y="87661"/>
                  </a:cubicBezTo>
                  <a:cubicBezTo>
                    <a:pt x="53939" y="88562"/>
                    <a:pt x="53872" y="89529"/>
                    <a:pt x="53906" y="90430"/>
                  </a:cubicBezTo>
                  <a:cubicBezTo>
                    <a:pt x="52938" y="90363"/>
                    <a:pt x="51971" y="90263"/>
                    <a:pt x="50970" y="90129"/>
                  </a:cubicBezTo>
                  <a:cubicBezTo>
                    <a:pt x="52371" y="84525"/>
                    <a:pt x="51504" y="77887"/>
                    <a:pt x="49603" y="72517"/>
                  </a:cubicBezTo>
                  <a:cubicBezTo>
                    <a:pt x="48341" y="68947"/>
                    <a:pt x="45660" y="65094"/>
                    <a:pt x="41717" y="65094"/>
                  </a:cubicBezTo>
                  <a:cubicBezTo>
                    <a:pt x="41386" y="65094"/>
                    <a:pt x="41046" y="65121"/>
                    <a:pt x="40696" y="65178"/>
                  </a:cubicBezTo>
                  <a:cubicBezTo>
                    <a:pt x="44499" y="62710"/>
                    <a:pt x="48669" y="60942"/>
                    <a:pt x="53105" y="59808"/>
                  </a:cubicBezTo>
                  <a:close/>
                  <a:moveTo>
                    <a:pt x="58196" y="57389"/>
                  </a:moveTo>
                  <a:cubicBezTo>
                    <a:pt x="59568" y="57389"/>
                    <a:pt x="60848" y="57755"/>
                    <a:pt x="61945" y="58674"/>
                  </a:cubicBezTo>
                  <a:lnTo>
                    <a:pt x="61978" y="58674"/>
                  </a:lnTo>
                  <a:cubicBezTo>
                    <a:pt x="61912" y="58740"/>
                    <a:pt x="61845" y="58807"/>
                    <a:pt x="61845" y="58907"/>
                  </a:cubicBezTo>
                  <a:cubicBezTo>
                    <a:pt x="61678" y="65011"/>
                    <a:pt x="61478" y="71082"/>
                    <a:pt x="61278" y="77153"/>
                  </a:cubicBezTo>
                  <a:cubicBezTo>
                    <a:pt x="61178" y="80156"/>
                    <a:pt x="60944" y="83158"/>
                    <a:pt x="61178" y="86127"/>
                  </a:cubicBezTo>
                  <a:cubicBezTo>
                    <a:pt x="61378" y="88828"/>
                    <a:pt x="62345" y="94266"/>
                    <a:pt x="58209" y="94533"/>
                  </a:cubicBezTo>
                  <a:cubicBezTo>
                    <a:pt x="58102" y="94539"/>
                    <a:pt x="57998" y="94543"/>
                    <a:pt x="57897" y="94543"/>
                  </a:cubicBezTo>
                  <a:cubicBezTo>
                    <a:pt x="54033" y="94543"/>
                    <a:pt x="54540" y="89659"/>
                    <a:pt x="54573" y="86960"/>
                  </a:cubicBezTo>
                  <a:cubicBezTo>
                    <a:pt x="54573" y="83825"/>
                    <a:pt x="54573" y="80723"/>
                    <a:pt x="54506" y="77587"/>
                  </a:cubicBezTo>
                  <a:cubicBezTo>
                    <a:pt x="54406" y="71416"/>
                    <a:pt x="54406" y="65045"/>
                    <a:pt x="53606" y="58940"/>
                  </a:cubicBezTo>
                  <a:cubicBezTo>
                    <a:pt x="53572" y="58840"/>
                    <a:pt x="53539" y="58807"/>
                    <a:pt x="53506" y="58774"/>
                  </a:cubicBezTo>
                  <a:cubicBezTo>
                    <a:pt x="54306" y="57639"/>
                    <a:pt x="56508" y="57473"/>
                    <a:pt x="57675" y="57406"/>
                  </a:cubicBezTo>
                  <a:cubicBezTo>
                    <a:pt x="57850" y="57395"/>
                    <a:pt x="58024" y="57389"/>
                    <a:pt x="58196" y="57389"/>
                  </a:cubicBezTo>
                  <a:close/>
                  <a:moveTo>
                    <a:pt x="30533" y="105204"/>
                  </a:moveTo>
                  <a:cubicBezTo>
                    <a:pt x="30643" y="105204"/>
                    <a:pt x="30762" y="105216"/>
                    <a:pt x="30889" y="105240"/>
                  </a:cubicBezTo>
                  <a:cubicBezTo>
                    <a:pt x="31190" y="108609"/>
                    <a:pt x="31456" y="111978"/>
                    <a:pt x="31590" y="115381"/>
                  </a:cubicBezTo>
                  <a:cubicBezTo>
                    <a:pt x="29722" y="114413"/>
                    <a:pt x="29655" y="112479"/>
                    <a:pt x="29455" y="110577"/>
                  </a:cubicBezTo>
                  <a:cubicBezTo>
                    <a:pt x="29328" y="109626"/>
                    <a:pt x="28387" y="105204"/>
                    <a:pt x="30533" y="105204"/>
                  </a:cubicBezTo>
                  <a:close/>
                  <a:moveTo>
                    <a:pt x="85862" y="104840"/>
                  </a:moveTo>
                  <a:cubicBezTo>
                    <a:pt x="87163" y="105107"/>
                    <a:pt x="87730" y="105874"/>
                    <a:pt x="87530" y="107108"/>
                  </a:cubicBezTo>
                  <a:cubicBezTo>
                    <a:pt x="87530" y="107342"/>
                    <a:pt x="87530" y="107542"/>
                    <a:pt x="87530" y="107775"/>
                  </a:cubicBezTo>
                  <a:cubicBezTo>
                    <a:pt x="87530" y="108776"/>
                    <a:pt x="87396" y="109777"/>
                    <a:pt x="87230" y="110744"/>
                  </a:cubicBezTo>
                  <a:cubicBezTo>
                    <a:pt x="86963" y="112245"/>
                    <a:pt x="86729" y="114947"/>
                    <a:pt x="84995" y="115381"/>
                  </a:cubicBezTo>
                  <a:cubicBezTo>
                    <a:pt x="84965" y="115381"/>
                    <a:pt x="84962" y="115408"/>
                    <a:pt x="84961" y="115413"/>
                  </a:cubicBezTo>
                  <a:lnTo>
                    <a:pt x="84961" y="115413"/>
                  </a:lnTo>
                  <a:cubicBezTo>
                    <a:pt x="85095" y="111844"/>
                    <a:pt x="85428" y="108342"/>
                    <a:pt x="85862" y="104840"/>
                  </a:cubicBezTo>
                  <a:close/>
                  <a:moveTo>
                    <a:pt x="87096" y="82924"/>
                  </a:moveTo>
                  <a:cubicBezTo>
                    <a:pt x="85829" y="88895"/>
                    <a:pt x="84828" y="95166"/>
                    <a:pt x="84661" y="101237"/>
                  </a:cubicBezTo>
                  <a:cubicBezTo>
                    <a:pt x="81759" y="105540"/>
                    <a:pt x="78924" y="110044"/>
                    <a:pt x="74487" y="112879"/>
                  </a:cubicBezTo>
                  <a:cubicBezTo>
                    <a:pt x="70402" y="115473"/>
                    <a:pt x="65597" y="116735"/>
                    <a:pt x="60787" y="116735"/>
                  </a:cubicBezTo>
                  <a:cubicBezTo>
                    <a:pt x="60216" y="116735"/>
                    <a:pt x="59646" y="116717"/>
                    <a:pt x="59076" y="116682"/>
                  </a:cubicBezTo>
                  <a:cubicBezTo>
                    <a:pt x="53272" y="116281"/>
                    <a:pt x="47701" y="114180"/>
                    <a:pt x="42865" y="111078"/>
                  </a:cubicBezTo>
                  <a:cubicBezTo>
                    <a:pt x="38862" y="108476"/>
                    <a:pt x="35726" y="105240"/>
                    <a:pt x="32491" y="101871"/>
                  </a:cubicBezTo>
                  <a:cubicBezTo>
                    <a:pt x="31590" y="99136"/>
                    <a:pt x="31223" y="96167"/>
                    <a:pt x="30656" y="93332"/>
                  </a:cubicBezTo>
                  <a:cubicBezTo>
                    <a:pt x="30055" y="90296"/>
                    <a:pt x="29455" y="87294"/>
                    <a:pt x="28821" y="84292"/>
                  </a:cubicBezTo>
                  <a:lnTo>
                    <a:pt x="28821" y="84292"/>
                  </a:lnTo>
                  <a:cubicBezTo>
                    <a:pt x="36694" y="87694"/>
                    <a:pt x="45400" y="90363"/>
                    <a:pt x="53973" y="90963"/>
                  </a:cubicBezTo>
                  <a:cubicBezTo>
                    <a:pt x="54006" y="91330"/>
                    <a:pt x="54039" y="91664"/>
                    <a:pt x="54139" y="91997"/>
                  </a:cubicBezTo>
                  <a:cubicBezTo>
                    <a:pt x="54585" y="93813"/>
                    <a:pt x="56065" y="95142"/>
                    <a:pt x="57941" y="95142"/>
                  </a:cubicBezTo>
                  <a:cubicBezTo>
                    <a:pt x="58029" y="95142"/>
                    <a:pt x="58119" y="95139"/>
                    <a:pt x="58209" y="95133"/>
                  </a:cubicBezTo>
                  <a:cubicBezTo>
                    <a:pt x="60377" y="94966"/>
                    <a:pt x="61645" y="93065"/>
                    <a:pt x="61978" y="91097"/>
                  </a:cubicBezTo>
                  <a:cubicBezTo>
                    <a:pt x="62012" y="90930"/>
                    <a:pt x="62012" y="90763"/>
                    <a:pt x="62045" y="90563"/>
                  </a:cubicBezTo>
                  <a:cubicBezTo>
                    <a:pt x="62045" y="90596"/>
                    <a:pt x="62078" y="90596"/>
                    <a:pt x="62112" y="90596"/>
                  </a:cubicBezTo>
                  <a:cubicBezTo>
                    <a:pt x="62715" y="90703"/>
                    <a:pt x="63330" y="90752"/>
                    <a:pt x="63952" y="90752"/>
                  </a:cubicBezTo>
                  <a:cubicBezTo>
                    <a:pt x="67593" y="90752"/>
                    <a:pt x="71482" y="89101"/>
                    <a:pt x="74787" y="87961"/>
                  </a:cubicBezTo>
                  <a:cubicBezTo>
                    <a:pt x="78990" y="86527"/>
                    <a:pt x="83093" y="84826"/>
                    <a:pt x="87096" y="82924"/>
                  </a:cubicBezTo>
                  <a:close/>
                  <a:moveTo>
                    <a:pt x="30823" y="100637"/>
                  </a:moveTo>
                  <a:lnTo>
                    <a:pt x="30823" y="100637"/>
                  </a:lnTo>
                  <a:cubicBezTo>
                    <a:pt x="33925" y="105140"/>
                    <a:pt x="38461" y="109043"/>
                    <a:pt x="43065" y="111912"/>
                  </a:cubicBezTo>
                  <a:cubicBezTo>
                    <a:pt x="47968" y="114981"/>
                    <a:pt x="53572" y="117015"/>
                    <a:pt x="59376" y="117316"/>
                  </a:cubicBezTo>
                  <a:cubicBezTo>
                    <a:pt x="59889" y="117344"/>
                    <a:pt x="60403" y="117359"/>
                    <a:pt x="60917" y="117359"/>
                  </a:cubicBezTo>
                  <a:cubicBezTo>
                    <a:pt x="65789" y="117359"/>
                    <a:pt x="70687" y="116068"/>
                    <a:pt x="74821" y="113413"/>
                  </a:cubicBezTo>
                  <a:cubicBezTo>
                    <a:pt x="79624" y="110344"/>
                    <a:pt x="82626" y="105407"/>
                    <a:pt x="85762" y="100770"/>
                  </a:cubicBezTo>
                  <a:lnTo>
                    <a:pt x="85762" y="100770"/>
                  </a:lnTo>
                  <a:cubicBezTo>
                    <a:pt x="84861" y="105340"/>
                    <a:pt x="84494" y="110077"/>
                    <a:pt x="84328" y="114714"/>
                  </a:cubicBezTo>
                  <a:cubicBezTo>
                    <a:pt x="84227" y="117482"/>
                    <a:pt x="84261" y="120251"/>
                    <a:pt x="84328" y="123020"/>
                  </a:cubicBezTo>
                  <a:cubicBezTo>
                    <a:pt x="84428" y="126022"/>
                    <a:pt x="84127" y="128323"/>
                    <a:pt x="81826" y="130492"/>
                  </a:cubicBezTo>
                  <a:cubicBezTo>
                    <a:pt x="74721" y="137130"/>
                    <a:pt x="67082" y="143368"/>
                    <a:pt x="58276" y="147637"/>
                  </a:cubicBezTo>
                  <a:cubicBezTo>
                    <a:pt x="58242" y="147571"/>
                    <a:pt x="58209" y="147504"/>
                    <a:pt x="58109" y="147470"/>
                  </a:cubicBezTo>
                  <a:cubicBezTo>
                    <a:pt x="49569" y="143701"/>
                    <a:pt x="42231" y="137764"/>
                    <a:pt x="35893" y="130959"/>
                  </a:cubicBezTo>
                  <a:cubicBezTo>
                    <a:pt x="35126" y="130158"/>
                    <a:pt x="34392" y="129324"/>
                    <a:pt x="33691" y="128490"/>
                  </a:cubicBezTo>
                  <a:cubicBezTo>
                    <a:pt x="32491" y="127056"/>
                    <a:pt x="32124" y="125621"/>
                    <a:pt x="32157" y="123753"/>
                  </a:cubicBezTo>
                  <a:cubicBezTo>
                    <a:pt x="32190" y="121085"/>
                    <a:pt x="32257" y="118416"/>
                    <a:pt x="32190" y="115714"/>
                  </a:cubicBezTo>
                  <a:cubicBezTo>
                    <a:pt x="32057" y="110677"/>
                    <a:pt x="31690" y="105607"/>
                    <a:pt x="30823" y="100637"/>
                  </a:cubicBezTo>
                  <a:close/>
                  <a:moveTo>
                    <a:pt x="84428" y="127723"/>
                  </a:moveTo>
                  <a:cubicBezTo>
                    <a:pt x="88409" y="132420"/>
                    <a:pt x="94627" y="133797"/>
                    <a:pt x="100571" y="133797"/>
                  </a:cubicBezTo>
                  <a:cubicBezTo>
                    <a:pt x="101550" y="133797"/>
                    <a:pt x="102522" y="133760"/>
                    <a:pt x="103475" y="133694"/>
                  </a:cubicBezTo>
                  <a:cubicBezTo>
                    <a:pt x="103508" y="133694"/>
                    <a:pt x="103541" y="133694"/>
                    <a:pt x="103575" y="133661"/>
                  </a:cubicBezTo>
                  <a:cubicBezTo>
                    <a:pt x="103658" y="133711"/>
                    <a:pt x="103750" y="133736"/>
                    <a:pt x="103837" y="133736"/>
                  </a:cubicBezTo>
                  <a:cubicBezTo>
                    <a:pt x="103925" y="133736"/>
                    <a:pt x="104008" y="133711"/>
                    <a:pt x="104075" y="133661"/>
                  </a:cubicBezTo>
                  <a:lnTo>
                    <a:pt x="104075" y="133661"/>
                  </a:lnTo>
                  <a:cubicBezTo>
                    <a:pt x="104375" y="139265"/>
                    <a:pt x="102974" y="144835"/>
                    <a:pt x="99872" y="149539"/>
                  </a:cubicBezTo>
                  <a:cubicBezTo>
                    <a:pt x="99338" y="150373"/>
                    <a:pt x="98704" y="151173"/>
                    <a:pt x="98071" y="151940"/>
                  </a:cubicBezTo>
                  <a:cubicBezTo>
                    <a:pt x="91566" y="146069"/>
                    <a:pt x="84761" y="140299"/>
                    <a:pt x="77689" y="135128"/>
                  </a:cubicBezTo>
                  <a:cubicBezTo>
                    <a:pt x="79324" y="133694"/>
                    <a:pt x="80958" y="132260"/>
                    <a:pt x="82493" y="130759"/>
                  </a:cubicBezTo>
                  <a:cubicBezTo>
                    <a:pt x="83427" y="129825"/>
                    <a:pt x="84061" y="128790"/>
                    <a:pt x="84428" y="127723"/>
                  </a:cubicBezTo>
                  <a:close/>
                  <a:moveTo>
                    <a:pt x="32390" y="127723"/>
                  </a:moveTo>
                  <a:cubicBezTo>
                    <a:pt x="33024" y="128824"/>
                    <a:pt x="33958" y="129758"/>
                    <a:pt x="34826" y="130725"/>
                  </a:cubicBezTo>
                  <a:cubicBezTo>
                    <a:pt x="36327" y="132360"/>
                    <a:pt x="37861" y="133927"/>
                    <a:pt x="39429" y="135429"/>
                  </a:cubicBezTo>
                  <a:cubicBezTo>
                    <a:pt x="33124" y="140932"/>
                    <a:pt x="26853" y="146503"/>
                    <a:pt x="20715" y="152174"/>
                  </a:cubicBezTo>
                  <a:cubicBezTo>
                    <a:pt x="16079" y="147304"/>
                    <a:pt x="12743" y="141433"/>
                    <a:pt x="12410" y="134294"/>
                  </a:cubicBezTo>
                  <a:lnTo>
                    <a:pt x="12410" y="134294"/>
                  </a:lnTo>
                  <a:cubicBezTo>
                    <a:pt x="13048" y="134372"/>
                    <a:pt x="13702" y="134408"/>
                    <a:pt x="14364" y="134408"/>
                  </a:cubicBezTo>
                  <a:cubicBezTo>
                    <a:pt x="17401" y="134408"/>
                    <a:pt x="20612" y="133652"/>
                    <a:pt x="23351" y="132693"/>
                  </a:cubicBezTo>
                  <a:cubicBezTo>
                    <a:pt x="26520" y="131592"/>
                    <a:pt x="29955" y="130058"/>
                    <a:pt x="32390" y="127723"/>
                  </a:cubicBezTo>
                  <a:close/>
                  <a:moveTo>
                    <a:pt x="39796" y="135762"/>
                  </a:moveTo>
                  <a:cubicBezTo>
                    <a:pt x="45100" y="140766"/>
                    <a:pt x="51070" y="145069"/>
                    <a:pt x="57775" y="148038"/>
                  </a:cubicBezTo>
                  <a:cubicBezTo>
                    <a:pt x="57820" y="148038"/>
                    <a:pt x="57864" y="148052"/>
                    <a:pt x="57899" y="148052"/>
                  </a:cubicBezTo>
                  <a:cubicBezTo>
                    <a:pt x="57916" y="148052"/>
                    <a:pt x="57931" y="148049"/>
                    <a:pt x="57942" y="148038"/>
                  </a:cubicBezTo>
                  <a:cubicBezTo>
                    <a:pt x="57968" y="148142"/>
                    <a:pt x="58055" y="148226"/>
                    <a:pt x="58171" y="148226"/>
                  </a:cubicBezTo>
                  <a:cubicBezTo>
                    <a:pt x="58204" y="148226"/>
                    <a:pt x="58239" y="148219"/>
                    <a:pt x="58276" y="148204"/>
                  </a:cubicBezTo>
                  <a:lnTo>
                    <a:pt x="58309" y="148204"/>
                  </a:lnTo>
                  <a:cubicBezTo>
                    <a:pt x="57408" y="157945"/>
                    <a:pt x="57809" y="167918"/>
                    <a:pt x="58609" y="177659"/>
                  </a:cubicBezTo>
                  <a:cubicBezTo>
                    <a:pt x="54806" y="174190"/>
                    <a:pt x="50036" y="171921"/>
                    <a:pt x="45600" y="169353"/>
                  </a:cubicBezTo>
                  <a:cubicBezTo>
                    <a:pt x="40563" y="166417"/>
                    <a:pt x="35493" y="163482"/>
                    <a:pt x="30623" y="160280"/>
                  </a:cubicBezTo>
                  <a:cubicBezTo>
                    <a:pt x="27187" y="158011"/>
                    <a:pt x="23851" y="155409"/>
                    <a:pt x="20982" y="152474"/>
                  </a:cubicBezTo>
                  <a:cubicBezTo>
                    <a:pt x="27354" y="147037"/>
                    <a:pt x="33591" y="141399"/>
                    <a:pt x="39796" y="135762"/>
                  </a:cubicBezTo>
                  <a:close/>
                  <a:moveTo>
                    <a:pt x="77389" y="135362"/>
                  </a:moveTo>
                  <a:cubicBezTo>
                    <a:pt x="84194" y="140999"/>
                    <a:pt x="91066" y="146536"/>
                    <a:pt x="97770" y="152274"/>
                  </a:cubicBezTo>
                  <a:cubicBezTo>
                    <a:pt x="94668" y="155776"/>
                    <a:pt x="90665" y="158445"/>
                    <a:pt x="86663" y="160880"/>
                  </a:cubicBezTo>
                  <a:cubicBezTo>
                    <a:pt x="77456" y="166451"/>
                    <a:pt x="67082" y="170587"/>
                    <a:pt x="59076" y="177959"/>
                  </a:cubicBezTo>
                  <a:cubicBezTo>
                    <a:pt x="59076" y="177926"/>
                    <a:pt x="59076" y="177926"/>
                    <a:pt x="59076" y="177892"/>
                  </a:cubicBezTo>
                  <a:cubicBezTo>
                    <a:pt x="58242" y="167918"/>
                    <a:pt x="58409" y="158045"/>
                    <a:pt x="58609" y="148071"/>
                  </a:cubicBezTo>
                  <a:cubicBezTo>
                    <a:pt x="63112" y="146170"/>
                    <a:pt x="67215" y="143434"/>
                    <a:pt x="71051" y="140499"/>
                  </a:cubicBezTo>
                  <a:cubicBezTo>
                    <a:pt x="73186" y="138831"/>
                    <a:pt x="75321" y="137130"/>
                    <a:pt x="77389" y="135362"/>
                  </a:cubicBezTo>
                  <a:close/>
                  <a:moveTo>
                    <a:pt x="106513" y="132569"/>
                  </a:moveTo>
                  <a:cubicBezTo>
                    <a:pt x="107202" y="132569"/>
                    <a:pt x="107872" y="132613"/>
                    <a:pt x="108278" y="132627"/>
                  </a:cubicBezTo>
                  <a:cubicBezTo>
                    <a:pt x="108278" y="132660"/>
                    <a:pt x="108245" y="132693"/>
                    <a:pt x="108278" y="132727"/>
                  </a:cubicBezTo>
                  <a:cubicBezTo>
                    <a:pt x="110880" y="145569"/>
                    <a:pt x="101573" y="157711"/>
                    <a:pt x="91132" y="164082"/>
                  </a:cubicBezTo>
                  <a:cubicBezTo>
                    <a:pt x="80525" y="170554"/>
                    <a:pt x="68850" y="175390"/>
                    <a:pt x="58876" y="182963"/>
                  </a:cubicBezTo>
                  <a:cubicBezTo>
                    <a:pt x="51371" y="176892"/>
                    <a:pt x="42698" y="172622"/>
                    <a:pt x="34359" y="167918"/>
                  </a:cubicBezTo>
                  <a:cubicBezTo>
                    <a:pt x="25586" y="162948"/>
                    <a:pt x="16546" y="157044"/>
                    <a:pt x="11409" y="148104"/>
                  </a:cubicBezTo>
                  <a:cubicBezTo>
                    <a:pt x="9874" y="145436"/>
                    <a:pt x="8707" y="142467"/>
                    <a:pt x="8207" y="139398"/>
                  </a:cubicBezTo>
                  <a:cubicBezTo>
                    <a:pt x="8006" y="137897"/>
                    <a:pt x="7940" y="136396"/>
                    <a:pt x="8073" y="134861"/>
                  </a:cubicBezTo>
                  <a:cubicBezTo>
                    <a:pt x="8173" y="133494"/>
                    <a:pt x="8507" y="133294"/>
                    <a:pt x="9874" y="133294"/>
                  </a:cubicBezTo>
                  <a:cubicBezTo>
                    <a:pt x="10775" y="133327"/>
                    <a:pt x="11642" y="133427"/>
                    <a:pt x="12510" y="133594"/>
                  </a:cubicBezTo>
                  <a:cubicBezTo>
                    <a:pt x="12510" y="133627"/>
                    <a:pt x="12543" y="133661"/>
                    <a:pt x="12576" y="133727"/>
                  </a:cubicBezTo>
                  <a:cubicBezTo>
                    <a:pt x="12576" y="133727"/>
                    <a:pt x="12610" y="133727"/>
                    <a:pt x="12610" y="133761"/>
                  </a:cubicBezTo>
                  <a:cubicBezTo>
                    <a:pt x="12510" y="133761"/>
                    <a:pt x="12410" y="133761"/>
                    <a:pt x="12343" y="133794"/>
                  </a:cubicBezTo>
                  <a:cubicBezTo>
                    <a:pt x="12243" y="133794"/>
                    <a:pt x="12176" y="133827"/>
                    <a:pt x="12143" y="133861"/>
                  </a:cubicBezTo>
                  <a:cubicBezTo>
                    <a:pt x="12043" y="133894"/>
                    <a:pt x="11976" y="133961"/>
                    <a:pt x="11976" y="134061"/>
                  </a:cubicBezTo>
                  <a:cubicBezTo>
                    <a:pt x="11709" y="144702"/>
                    <a:pt x="19648" y="153241"/>
                    <a:pt x="27754" y="159012"/>
                  </a:cubicBezTo>
                  <a:cubicBezTo>
                    <a:pt x="32591" y="162448"/>
                    <a:pt x="37761" y="165417"/>
                    <a:pt x="42865" y="168419"/>
                  </a:cubicBezTo>
                  <a:cubicBezTo>
                    <a:pt x="48202" y="171554"/>
                    <a:pt x="54206" y="174256"/>
                    <a:pt x="58709" y="178559"/>
                  </a:cubicBezTo>
                  <a:cubicBezTo>
                    <a:pt x="58779" y="178629"/>
                    <a:pt x="58855" y="178658"/>
                    <a:pt x="58927" y="178658"/>
                  </a:cubicBezTo>
                  <a:cubicBezTo>
                    <a:pt x="59027" y="178658"/>
                    <a:pt x="59118" y="178603"/>
                    <a:pt x="59176" y="178526"/>
                  </a:cubicBezTo>
                  <a:cubicBezTo>
                    <a:pt x="59243" y="178526"/>
                    <a:pt x="59310" y="178526"/>
                    <a:pt x="59376" y="178459"/>
                  </a:cubicBezTo>
                  <a:cubicBezTo>
                    <a:pt x="68483" y="170720"/>
                    <a:pt x="79591" y="166351"/>
                    <a:pt x="89531" y="159846"/>
                  </a:cubicBezTo>
                  <a:cubicBezTo>
                    <a:pt x="94101" y="156877"/>
                    <a:pt x="98404" y="153441"/>
                    <a:pt x="101206" y="148638"/>
                  </a:cubicBezTo>
                  <a:cubicBezTo>
                    <a:pt x="103875" y="144001"/>
                    <a:pt x="105109" y="138664"/>
                    <a:pt x="104675" y="133327"/>
                  </a:cubicBezTo>
                  <a:cubicBezTo>
                    <a:pt x="104675" y="133134"/>
                    <a:pt x="104524" y="133038"/>
                    <a:pt x="104371" y="133038"/>
                  </a:cubicBezTo>
                  <a:cubicBezTo>
                    <a:pt x="104286" y="133038"/>
                    <a:pt x="104201" y="133067"/>
                    <a:pt x="104142" y="133127"/>
                  </a:cubicBezTo>
                  <a:cubicBezTo>
                    <a:pt x="104108" y="133127"/>
                    <a:pt x="104108" y="133160"/>
                    <a:pt x="104075" y="133160"/>
                  </a:cubicBezTo>
                  <a:cubicBezTo>
                    <a:pt x="104338" y="132674"/>
                    <a:pt x="105449" y="132569"/>
                    <a:pt x="106513" y="132569"/>
                  </a:cubicBezTo>
                  <a:close/>
                  <a:moveTo>
                    <a:pt x="52800" y="1"/>
                  </a:moveTo>
                  <a:cubicBezTo>
                    <a:pt x="51827" y="1"/>
                    <a:pt x="50859" y="34"/>
                    <a:pt x="49903" y="98"/>
                  </a:cubicBezTo>
                  <a:cubicBezTo>
                    <a:pt x="49603" y="98"/>
                    <a:pt x="49503" y="432"/>
                    <a:pt x="49669" y="632"/>
                  </a:cubicBezTo>
                  <a:cubicBezTo>
                    <a:pt x="50337" y="1399"/>
                    <a:pt x="50770" y="2133"/>
                    <a:pt x="51137" y="3034"/>
                  </a:cubicBezTo>
                  <a:cubicBezTo>
                    <a:pt x="50783" y="3012"/>
                    <a:pt x="50432" y="3001"/>
                    <a:pt x="50084" y="3001"/>
                  </a:cubicBezTo>
                  <a:cubicBezTo>
                    <a:pt x="40838" y="3001"/>
                    <a:pt x="33829" y="10488"/>
                    <a:pt x="25953" y="14442"/>
                  </a:cubicBezTo>
                  <a:cubicBezTo>
                    <a:pt x="25752" y="14542"/>
                    <a:pt x="25752" y="14876"/>
                    <a:pt x="25953" y="14976"/>
                  </a:cubicBezTo>
                  <a:cubicBezTo>
                    <a:pt x="26786" y="15409"/>
                    <a:pt x="27620" y="15810"/>
                    <a:pt x="28454" y="16243"/>
                  </a:cubicBezTo>
                  <a:cubicBezTo>
                    <a:pt x="23351" y="19079"/>
                    <a:pt x="17713" y="20646"/>
                    <a:pt x="11842" y="20813"/>
                  </a:cubicBezTo>
                  <a:cubicBezTo>
                    <a:pt x="11642" y="20813"/>
                    <a:pt x="11409" y="21080"/>
                    <a:pt x="11576" y="21280"/>
                  </a:cubicBezTo>
                  <a:cubicBezTo>
                    <a:pt x="12376" y="22348"/>
                    <a:pt x="13310" y="23248"/>
                    <a:pt x="14378" y="24015"/>
                  </a:cubicBezTo>
                  <a:cubicBezTo>
                    <a:pt x="14190" y="24028"/>
                    <a:pt x="14002" y="24034"/>
                    <a:pt x="13816" y="24034"/>
                  </a:cubicBezTo>
                  <a:cubicBezTo>
                    <a:pt x="9465" y="24034"/>
                    <a:pt x="5544" y="20725"/>
                    <a:pt x="4904" y="16343"/>
                  </a:cubicBezTo>
                  <a:cubicBezTo>
                    <a:pt x="4886" y="16200"/>
                    <a:pt x="4763" y="16134"/>
                    <a:pt x="4632" y="16134"/>
                  </a:cubicBezTo>
                  <a:cubicBezTo>
                    <a:pt x="4518" y="16134"/>
                    <a:pt x="4399" y="16184"/>
                    <a:pt x="4337" y="16277"/>
                  </a:cubicBezTo>
                  <a:cubicBezTo>
                    <a:pt x="1" y="23648"/>
                    <a:pt x="1869" y="32955"/>
                    <a:pt x="7840" y="38826"/>
                  </a:cubicBezTo>
                  <a:cubicBezTo>
                    <a:pt x="12584" y="43519"/>
                    <a:pt x="18926" y="45570"/>
                    <a:pt x="25380" y="45570"/>
                  </a:cubicBezTo>
                  <a:cubicBezTo>
                    <a:pt x="27320" y="45570"/>
                    <a:pt x="29270" y="45385"/>
                    <a:pt x="31190" y="45030"/>
                  </a:cubicBezTo>
                  <a:lnTo>
                    <a:pt x="31190" y="45030"/>
                  </a:lnTo>
                  <a:cubicBezTo>
                    <a:pt x="29822" y="45864"/>
                    <a:pt x="28388" y="46532"/>
                    <a:pt x="26820" y="46965"/>
                  </a:cubicBezTo>
                  <a:cubicBezTo>
                    <a:pt x="26486" y="47065"/>
                    <a:pt x="26520" y="47466"/>
                    <a:pt x="26820" y="47566"/>
                  </a:cubicBezTo>
                  <a:cubicBezTo>
                    <a:pt x="28039" y="48039"/>
                    <a:pt x="29265" y="48223"/>
                    <a:pt x="30492" y="48223"/>
                  </a:cubicBezTo>
                  <a:cubicBezTo>
                    <a:pt x="33160" y="48223"/>
                    <a:pt x="35834" y="47350"/>
                    <a:pt x="38461" y="46665"/>
                  </a:cubicBezTo>
                  <a:cubicBezTo>
                    <a:pt x="40075" y="46259"/>
                    <a:pt x="41722" y="45998"/>
                    <a:pt x="43309" y="45998"/>
                  </a:cubicBezTo>
                  <a:cubicBezTo>
                    <a:pt x="46413" y="45998"/>
                    <a:pt x="49283" y="46997"/>
                    <a:pt x="51204" y="49867"/>
                  </a:cubicBezTo>
                  <a:cubicBezTo>
                    <a:pt x="49569" y="49267"/>
                    <a:pt x="47902" y="48766"/>
                    <a:pt x="46167" y="48433"/>
                  </a:cubicBezTo>
                  <a:cubicBezTo>
                    <a:pt x="46139" y="48426"/>
                    <a:pt x="46111" y="48422"/>
                    <a:pt x="46084" y="48422"/>
                  </a:cubicBezTo>
                  <a:cubicBezTo>
                    <a:pt x="45861" y="48422"/>
                    <a:pt x="45711" y="48658"/>
                    <a:pt x="45800" y="48867"/>
                  </a:cubicBezTo>
                  <a:cubicBezTo>
                    <a:pt x="47001" y="51368"/>
                    <a:pt x="49002" y="53203"/>
                    <a:pt x="51604" y="54104"/>
                  </a:cubicBezTo>
                  <a:cubicBezTo>
                    <a:pt x="51337" y="54237"/>
                    <a:pt x="51070" y="54404"/>
                    <a:pt x="50870" y="54571"/>
                  </a:cubicBezTo>
                  <a:cubicBezTo>
                    <a:pt x="49269" y="55838"/>
                    <a:pt x="50203" y="58207"/>
                    <a:pt x="50704" y="59841"/>
                  </a:cubicBezTo>
                  <a:cubicBezTo>
                    <a:pt x="45200" y="61476"/>
                    <a:pt x="40029" y="64378"/>
                    <a:pt x="35826" y="68247"/>
                  </a:cubicBezTo>
                  <a:cubicBezTo>
                    <a:pt x="33725" y="70148"/>
                    <a:pt x="31823" y="72350"/>
                    <a:pt x="30756" y="74985"/>
                  </a:cubicBezTo>
                  <a:cubicBezTo>
                    <a:pt x="29588" y="77921"/>
                    <a:pt x="29755" y="81190"/>
                    <a:pt x="30222" y="84292"/>
                  </a:cubicBezTo>
                  <a:cubicBezTo>
                    <a:pt x="29722" y="84125"/>
                    <a:pt x="29222" y="83958"/>
                    <a:pt x="28721" y="83792"/>
                  </a:cubicBezTo>
                  <a:cubicBezTo>
                    <a:pt x="28671" y="83716"/>
                    <a:pt x="28565" y="83679"/>
                    <a:pt x="28473" y="83679"/>
                  </a:cubicBezTo>
                  <a:cubicBezTo>
                    <a:pt x="28442" y="83679"/>
                    <a:pt x="28413" y="83683"/>
                    <a:pt x="28388" y="83691"/>
                  </a:cubicBezTo>
                  <a:cubicBezTo>
                    <a:pt x="28254" y="83691"/>
                    <a:pt x="28154" y="83858"/>
                    <a:pt x="28187" y="83958"/>
                  </a:cubicBezTo>
                  <a:cubicBezTo>
                    <a:pt x="28187" y="83992"/>
                    <a:pt x="28187" y="83992"/>
                    <a:pt x="28187" y="84025"/>
                  </a:cubicBezTo>
                  <a:cubicBezTo>
                    <a:pt x="28821" y="87294"/>
                    <a:pt x="29522" y="90563"/>
                    <a:pt x="30189" y="93799"/>
                  </a:cubicBezTo>
                  <a:cubicBezTo>
                    <a:pt x="30522" y="95433"/>
                    <a:pt x="30856" y="97068"/>
                    <a:pt x="31223" y="98702"/>
                  </a:cubicBezTo>
                  <a:cubicBezTo>
                    <a:pt x="31390" y="99536"/>
                    <a:pt x="31490" y="100403"/>
                    <a:pt x="31823" y="101204"/>
                  </a:cubicBezTo>
                  <a:cubicBezTo>
                    <a:pt x="31490" y="100837"/>
                    <a:pt x="31156" y="100504"/>
                    <a:pt x="30789" y="100137"/>
                  </a:cubicBezTo>
                  <a:cubicBezTo>
                    <a:pt x="30771" y="100128"/>
                    <a:pt x="30751" y="100123"/>
                    <a:pt x="30730" y="100123"/>
                  </a:cubicBezTo>
                  <a:cubicBezTo>
                    <a:pt x="30674" y="100123"/>
                    <a:pt x="30614" y="100154"/>
                    <a:pt x="30589" y="100203"/>
                  </a:cubicBezTo>
                  <a:cubicBezTo>
                    <a:pt x="30572" y="100198"/>
                    <a:pt x="30554" y="100195"/>
                    <a:pt x="30536" y="100195"/>
                  </a:cubicBezTo>
                  <a:cubicBezTo>
                    <a:pt x="30448" y="100195"/>
                    <a:pt x="30361" y="100260"/>
                    <a:pt x="30389" y="100370"/>
                  </a:cubicBezTo>
                  <a:cubicBezTo>
                    <a:pt x="30522" y="101838"/>
                    <a:pt x="30689" y="103272"/>
                    <a:pt x="30823" y="104740"/>
                  </a:cubicBezTo>
                  <a:cubicBezTo>
                    <a:pt x="30630" y="104689"/>
                    <a:pt x="30453" y="104665"/>
                    <a:pt x="30293" y="104665"/>
                  </a:cubicBezTo>
                  <a:cubicBezTo>
                    <a:pt x="28229" y="104665"/>
                    <a:pt x="28700" y="108580"/>
                    <a:pt x="28855" y="109910"/>
                  </a:cubicBezTo>
                  <a:cubicBezTo>
                    <a:pt x="29088" y="111878"/>
                    <a:pt x="29121" y="115414"/>
                    <a:pt x="31590" y="115748"/>
                  </a:cubicBezTo>
                  <a:cubicBezTo>
                    <a:pt x="31623" y="116348"/>
                    <a:pt x="31623" y="116915"/>
                    <a:pt x="31623" y="117482"/>
                  </a:cubicBezTo>
                  <a:cubicBezTo>
                    <a:pt x="31690" y="120118"/>
                    <a:pt x="31290" y="122886"/>
                    <a:pt x="31623" y="125488"/>
                  </a:cubicBezTo>
                  <a:cubicBezTo>
                    <a:pt x="31690" y="126189"/>
                    <a:pt x="31890" y="126789"/>
                    <a:pt x="32190" y="127356"/>
                  </a:cubicBezTo>
                  <a:cubicBezTo>
                    <a:pt x="29155" y="129224"/>
                    <a:pt x="26353" y="131092"/>
                    <a:pt x="22917" y="132193"/>
                  </a:cubicBezTo>
                  <a:cubicBezTo>
                    <a:pt x="19648" y="133260"/>
                    <a:pt x="16446" y="133494"/>
                    <a:pt x="13077" y="133727"/>
                  </a:cubicBezTo>
                  <a:cubicBezTo>
                    <a:pt x="13077" y="133694"/>
                    <a:pt x="13077" y="133627"/>
                    <a:pt x="13043" y="133594"/>
                  </a:cubicBezTo>
                  <a:cubicBezTo>
                    <a:pt x="13143" y="133494"/>
                    <a:pt x="13143" y="133294"/>
                    <a:pt x="12977" y="133260"/>
                  </a:cubicBezTo>
                  <a:cubicBezTo>
                    <a:pt x="11818" y="132929"/>
                    <a:pt x="10659" y="132799"/>
                    <a:pt x="9476" y="132799"/>
                  </a:cubicBezTo>
                  <a:cubicBezTo>
                    <a:pt x="8991" y="132799"/>
                    <a:pt x="8501" y="132821"/>
                    <a:pt x="8006" y="132860"/>
                  </a:cubicBezTo>
                  <a:cubicBezTo>
                    <a:pt x="7906" y="132860"/>
                    <a:pt x="7773" y="132927"/>
                    <a:pt x="7773" y="133060"/>
                  </a:cubicBezTo>
                  <a:cubicBezTo>
                    <a:pt x="6038" y="143001"/>
                    <a:pt x="12143" y="152074"/>
                    <a:pt x="19281" y="158345"/>
                  </a:cubicBezTo>
                  <a:cubicBezTo>
                    <a:pt x="26620" y="164816"/>
                    <a:pt x="35459" y="169153"/>
                    <a:pt x="43932" y="173889"/>
                  </a:cubicBezTo>
                  <a:cubicBezTo>
                    <a:pt x="49069" y="176758"/>
                    <a:pt x="54106" y="179827"/>
                    <a:pt x="58676" y="183563"/>
                  </a:cubicBezTo>
                  <a:cubicBezTo>
                    <a:pt x="58739" y="183617"/>
                    <a:pt x="58807" y="183639"/>
                    <a:pt x="58872" y="183639"/>
                  </a:cubicBezTo>
                  <a:cubicBezTo>
                    <a:pt x="59047" y="183639"/>
                    <a:pt x="59201" y="183476"/>
                    <a:pt x="59176" y="183329"/>
                  </a:cubicBezTo>
                  <a:cubicBezTo>
                    <a:pt x="65247" y="179827"/>
                    <a:pt x="71018" y="175891"/>
                    <a:pt x="77122" y="172455"/>
                  </a:cubicBezTo>
                  <a:cubicBezTo>
                    <a:pt x="82760" y="169319"/>
                    <a:pt x="88797" y="166651"/>
                    <a:pt x="94135" y="162915"/>
                  </a:cubicBezTo>
                  <a:cubicBezTo>
                    <a:pt x="103575" y="156310"/>
                    <a:pt x="111313" y="144468"/>
                    <a:pt x="108878" y="132560"/>
                  </a:cubicBezTo>
                  <a:cubicBezTo>
                    <a:pt x="108845" y="132460"/>
                    <a:pt x="108812" y="132426"/>
                    <a:pt x="108778" y="132393"/>
                  </a:cubicBezTo>
                  <a:cubicBezTo>
                    <a:pt x="108778" y="132260"/>
                    <a:pt x="108678" y="132160"/>
                    <a:pt x="108511" y="132126"/>
                  </a:cubicBezTo>
                  <a:cubicBezTo>
                    <a:pt x="107945" y="132095"/>
                    <a:pt x="107327" y="132063"/>
                    <a:pt x="106706" y="132063"/>
                  </a:cubicBezTo>
                  <a:cubicBezTo>
                    <a:pt x="106010" y="132063"/>
                    <a:pt x="105310" y="132103"/>
                    <a:pt x="104675" y="132226"/>
                  </a:cubicBezTo>
                  <a:cubicBezTo>
                    <a:pt x="104142" y="132360"/>
                    <a:pt x="103708" y="132593"/>
                    <a:pt x="103641" y="133127"/>
                  </a:cubicBezTo>
                  <a:cubicBezTo>
                    <a:pt x="103608" y="133094"/>
                    <a:pt x="103541" y="133094"/>
                    <a:pt x="103475" y="133094"/>
                  </a:cubicBezTo>
                  <a:cubicBezTo>
                    <a:pt x="102614" y="133144"/>
                    <a:pt x="101753" y="133171"/>
                    <a:pt x="100897" y="133171"/>
                  </a:cubicBezTo>
                  <a:cubicBezTo>
                    <a:pt x="94917" y="133171"/>
                    <a:pt x="89129" y="131824"/>
                    <a:pt x="84694" y="127389"/>
                  </a:cubicBezTo>
                  <a:cubicBezTo>
                    <a:pt x="84661" y="127356"/>
                    <a:pt x="84594" y="127323"/>
                    <a:pt x="84561" y="127323"/>
                  </a:cubicBezTo>
                  <a:cubicBezTo>
                    <a:pt x="85495" y="124287"/>
                    <a:pt x="84861" y="120751"/>
                    <a:pt x="84895" y="117482"/>
                  </a:cubicBezTo>
                  <a:cubicBezTo>
                    <a:pt x="84928" y="116915"/>
                    <a:pt x="84928" y="116382"/>
                    <a:pt x="84961" y="115814"/>
                  </a:cubicBezTo>
                  <a:cubicBezTo>
                    <a:pt x="84995" y="115848"/>
                    <a:pt x="85061" y="115848"/>
                    <a:pt x="85128" y="115848"/>
                  </a:cubicBezTo>
                  <a:cubicBezTo>
                    <a:pt x="86229" y="115681"/>
                    <a:pt x="86729" y="114814"/>
                    <a:pt x="87063" y="113780"/>
                  </a:cubicBezTo>
                  <a:cubicBezTo>
                    <a:pt x="87663" y="111912"/>
                    <a:pt x="88064" y="109743"/>
                    <a:pt x="88064" y="107775"/>
                  </a:cubicBezTo>
                  <a:cubicBezTo>
                    <a:pt x="88064" y="106775"/>
                    <a:pt x="88130" y="104907"/>
                    <a:pt x="87063" y="104373"/>
                  </a:cubicBezTo>
                  <a:cubicBezTo>
                    <a:pt x="86888" y="104276"/>
                    <a:pt x="86656" y="104224"/>
                    <a:pt x="86421" y="104224"/>
                  </a:cubicBezTo>
                  <a:cubicBezTo>
                    <a:pt x="86252" y="104224"/>
                    <a:pt x="86082" y="104251"/>
                    <a:pt x="85929" y="104306"/>
                  </a:cubicBezTo>
                  <a:cubicBezTo>
                    <a:pt x="86129" y="102772"/>
                    <a:pt x="86329" y="101237"/>
                    <a:pt x="86562" y="99670"/>
                  </a:cubicBezTo>
                  <a:cubicBezTo>
                    <a:pt x="86562" y="99503"/>
                    <a:pt x="86429" y="99369"/>
                    <a:pt x="86296" y="99336"/>
                  </a:cubicBezTo>
                  <a:cubicBezTo>
                    <a:pt x="86244" y="99310"/>
                    <a:pt x="86182" y="99294"/>
                    <a:pt x="86120" y="99294"/>
                  </a:cubicBezTo>
                  <a:cubicBezTo>
                    <a:pt x="86022" y="99294"/>
                    <a:pt x="85923" y="99334"/>
                    <a:pt x="85862" y="99436"/>
                  </a:cubicBezTo>
                  <a:cubicBezTo>
                    <a:pt x="85628" y="99803"/>
                    <a:pt x="85395" y="100137"/>
                    <a:pt x="85128" y="100504"/>
                  </a:cubicBezTo>
                  <a:cubicBezTo>
                    <a:pt x="85962" y="94566"/>
                    <a:pt x="86629" y="88628"/>
                    <a:pt x="87730" y="82724"/>
                  </a:cubicBezTo>
                  <a:cubicBezTo>
                    <a:pt x="87730" y="82624"/>
                    <a:pt x="87697" y="82524"/>
                    <a:pt x="87597" y="82457"/>
                  </a:cubicBezTo>
                  <a:cubicBezTo>
                    <a:pt x="87571" y="82330"/>
                    <a:pt x="87449" y="82223"/>
                    <a:pt x="87304" y="82223"/>
                  </a:cubicBezTo>
                  <a:cubicBezTo>
                    <a:pt x="87258" y="82223"/>
                    <a:pt x="87211" y="82233"/>
                    <a:pt x="87163" y="82257"/>
                  </a:cubicBezTo>
                  <a:cubicBezTo>
                    <a:pt x="86863" y="82391"/>
                    <a:pt x="86529" y="82524"/>
                    <a:pt x="86229" y="82691"/>
                  </a:cubicBezTo>
                  <a:cubicBezTo>
                    <a:pt x="85995" y="77687"/>
                    <a:pt x="85295" y="73017"/>
                    <a:pt x="82259" y="69281"/>
                  </a:cubicBezTo>
                  <a:cubicBezTo>
                    <a:pt x="82320" y="69159"/>
                    <a:pt x="82270" y="69010"/>
                    <a:pt x="82109" y="69010"/>
                  </a:cubicBezTo>
                  <a:cubicBezTo>
                    <a:pt x="82093" y="69010"/>
                    <a:pt x="82077" y="69011"/>
                    <a:pt x="82059" y="69014"/>
                  </a:cubicBezTo>
                  <a:lnTo>
                    <a:pt x="82026" y="69014"/>
                  </a:lnTo>
                  <a:cubicBezTo>
                    <a:pt x="81425" y="68280"/>
                    <a:pt x="80725" y="67613"/>
                    <a:pt x="79924" y="66980"/>
                  </a:cubicBezTo>
                  <a:cubicBezTo>
                    <a:pt x="79057" y="66279"/>
                    <a:pt x="78123" y="65612"/>
                    <a:pt x="77156" y="64978"/>
                  </a:cubicBezTo>
                  <a:cubicBezTo>
                    <a:pt x="77122" y="64945"/>
                    <a:pt x="77089" y="64911"/>
                    <a:pt x="77022" y="64878"/>
                  </a:cubicBezTo>
                  <a:cubicBezTo>
                    <a:pt x="73486" y="62576"/>
                    <a:pt x="69450" y="60675"/>
                    <a:pt x="65381" y="59507"/>
                  </a:cubicBezTo>
                  <a:cubicBezTo>
                    <a:pt x="65748" y="58173"/>
                    <a:pt x="66648" y="55405"/>
                    <a:pt x="65581" y="54471"/>
                  </a:cubicBezTo>
                  <a:cubicBezTo>
                    <a:pt x="65481" y="54404"/>
                    <a:pt x="65347" y="54304"/>
                    <a:pt x="65214" y="54237"/>
                  </a:cubicBezTo>
                  <a:cubicBezTo>
                    <a:pt x="66415" y="49567"/>
                    <a:pt x="71118" y="46999"/>
                    <a:pt x="74487" y="43963"/>
                  </a:cubicBezTo>
                  <a:cubicBezTo>
                    <a:pt x="77756" y="41028"/>
                    <a:pt x="80592" y="37592"/>
                    <a:pt x="81959" y="33355"/>
                  </a:cubicBezTo>
                  <a:cubicBezTo>
                    <a:pt x="82038" y="33146"/>
                    <a:pt x="81849" y="32937"/>
                    <a:pt x="81652" y="32937"/>
                  </a:cubicBezTo>
                  <a:cubicBezTo>
                    <a:pt x="81597" y="32937"/>
                    <a:pt x="81543" y="32953"/>
                    <a:pt x="81492" y="32989"/>
                  </a:cubicBezTo>
                  <a:cubicBezTo>
                    <a:pt x="80225" y="33822"/>
                    <a:pt x="78924" y="34356"/>
                    <a:pt x="77456" y="34590"/>
                  </a:cubicBezTo>
                  <a:cubicBezTo>
                    <a:pt x="82993" y="28018"/>
                    <a:pt x="84161" y="18411"/>
                    <a:pt x="80258" y="10673"/>
                  </a:cubicBezTo>
                  <a:cubicBezTo>
                    <a:pt x="80203" y="10563"/>
                    <a:pt x="80110" y="10516"/>
                    <a:pt x="80011" y="10516"/>
                  </a:cubicBezTo>
                  <a:cubicBezTo>
                    <a:pt x="79869" y="10516"/>
                    <a:pt x="79717" y="10615"/>
                    <a:pt x="79658" y="10773"/>
                  </a:cubicBezTo>
                  <a:cubicBezTo>
                    <a:pt x="79291" y="11740"/>
                    <a:pt x="78757" y="12607"/>
                    <a:pt x="78090" y="13408"/>
                  </a:cubicBezTo>
                  <a:cubicBezTo>
                    <a:pt x="73647" y="3608"/>
                    <a:pt x="62929" y="1"/>
                    <a:pt x="52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0"/>
            <p:cNvSpPr/>
            <p:nvPr/>
          </p:nvSpPr>
          <p:spPr>
            <a:xfrm>
              <a:off x="5100111" y="2215285"/>
              <a:ext cx="37407" cy="35031"/>
            </a:xfrm>
            <a:custGeom>
              <a:avLst/>
              <a:gdLst/>
              <a:ahLst/>
              <a:cxnLst/>
              <a:rect l="l" t="t" r="r" b="b"/>
              <a:pathLst>
                <a:path w="2503" h="2344" extrusionOk="0">
                  <a:moveTo>
                    <a:pt x="1335" y="368"/>
                  </a:moveTo>
                  <a:lnTo>
                    <a:pt x="1335" y="368"/>
                  </a:lnTo>
                  <a:cubicBezTo>
                    <a:pt x="1601" y="468"/>
                    <a:pt x="1802" y="635"/>
                    <a:pt x="1902" y="868"/>
                  </a:cubicBezTo>
                  <a:cubicBezTo>
                    <a:pt x="1735" y="868"/>
                    <a:pt x="1568" y="901"/>
                    <a:pt x="1368" y="935"/>
                  </a:cubicBezTo>
                  <a:cubicBezTo>
                    <a:pt x="1368" y="901"/>
                    <a:pt x="1368" y="835"/>
                    <a:pt x="1368" y="801"/>
                  </a:cubicBezTo>
                  <a:cubicBezTo>
                    <a:pt x="1335" y="668"/>
                    <a:pt x="1368" y="535"/>
                    <a:pt x="1335" y="368"/>
                  </a:cubicBezTo>
                  <a:close/>
                  <a:moveTo>
                    <a:pt x="1168" y="334"/>
                  </a:moveTo>
                  <a:cubicBezTo>
                    <a:pt x="1101" y="535"/>
                    <a:pt x="1101" y="768"/>
                    <a:pt x="1134" y="1002"/>
                  </a:cubicBezTo>
                  <a:cubicBezTo>
                    <a:pt x="1101" y="1002"/>
                    <a:pt x="1034" y="1035"/>
                    <a:pt x="1001" y="1035"/>
                  </a:cubicBezTo>
                  <a:cubicBezTo>
                    <a:pt x="868" y="1068"/>
                    <a:pt x="901" y="1235"/>
                    <a:pt x="1001" y="1235"/>
                  </a:cubicBezTo>
                  <a:cubicBezTo>
                    <a:pt x="1068" y="1202"/>
                    <a:pt x="1134" y="1202"/>
                    <a:pt x="1201" y="1202"/>
                  </a:cubicBezTo>
                  <a:cubicBezTo>
                    <a:pt x="1235" y="1268"/>
                    <a:pt x="1268" y="1335"/>
                    <a:pt x="1268" y="1402"/>
                  </a:cubicBezTo>
                  <a:cubicBezTo>
                    <a:pt x="1291" y="1437"/>
                    <a:pt x="1327" y="1451"/>
                    <a:pt x="1361" y="1451"/>
                  </a:cubicBezTo>
                  <a:cubicBezTo>
                    <a:pt x="1427" y="1451"/>
                    <a:pt x="1490" y="1400"/>
                    <a:pt x="1468" y="1335"/>
                  </a:cubicBezTo>
                  <a:cubicBezTo>
                    <a:pt x="1468" y="1268"/>
                    <a:pt x="1435" y="1235"/>
                    <a:pt x="1435" y="1202"/>
                  </a:cubicBezTo>
                  <a:cubicBezTo>
                    <a:pt x="1601" y="1168"/>
                    <a:pt x="1802" y="1135"/>
                    <a:pt x="1968" y="1102"/>
                  </a:cubicBezTo>
                  <a:cubicBezTo>
                    <a:pt x="1968" y="1135"/>
                    <a:pt x="2002" y="1168"/>
                    <a:pt x="2002" y="1202"/>
                  </a:cubicBezTo>
                  <a:cubicBezTo>
                    <a:pt x="2002" y="1602"/>
                    <a:pt x="1635" y="1869"/>
                    <a:pt x="1268" y="1902"/>
                  </a:cubicBezTo>
                  <a:cubicBezTo>
                    <a:pt x="1245" y="1904"/>
                    <a:pt x="1223" y="1905"/>
                    <a:pt x="1201" y="1905"/>
                  </a:cubicBezTo>
                  <a:cubicBezTo>
                    <a:pt x="831" y="1905"/>
                    <a:pt x="532" y="1646"/>
                    <a:pt x="501" y="1268"/>
                  </a:cubicBezTo>
                  <a:cubicBezTo>
                    <a:pt x="467" y="801"/>
                    <a:pt x="734" y="568"/>
                    <a:pt x="1101" y="368"/>
                  </a:cubicBezTo>
                  <a:cubicBezTo>
                    <a:pt x="1101" y="368"/>
                    <a:pt x="1101" y="334"/>
                    <a:pt x="1134" y="334"/>
                  </a:cubicBezTo>
                  <a:close/>
                  <a:moveTo>
                    <a:pt x="1001" y="1"/>
                  </a:moveTo>
                  <a:cubicBezTo>
                    <a:pt x="367" y="68"/>
                    <a:pt x="0" y="801"/>
                    <a:pt x="67" y="1368"/>
                  </a:cubicBezTo>
                  <a:cubicBezTo>
                    <a:pt x="129" y="1956"/>
                    <a:pt x="650" y="2343"/>
                    <a:pt x="1230" y="2343"/>
                  </a:cubicBezTo>
                  <a:cubicBezTo>
                    <a:pt x="1276" y="2343"/>
                    <a:pt x="1322" y="2341"/>
                    <a:pt x="1368" y="2336"/>
                  </a:cubicBezTo>
                  <a:cubicBezTo>
                    <a:pt x="1968" y="2236"/>
                    <a:pt x="2502" y="1769"/>
                    <a:pt x="2435" y="1102"/>
                  </a:cubicBezTo>
                  <a:cubicBezTo>
                    <a:pt x="2376" y="541"/>
                    <a:pt x="1873" y="6"/>
                    <a:pt x="1296" y="6"/>
                  </a:cubicBezTo>
                  <a:cubicBezTo>
                    <a:pt x="1221" y="6"/>
                    <a:pt x="1145" y="15"/>
                    <a:pt x="1068" y="34"/>
                  </a:cubicBezTo>
                  <a:cubicBezTo>
                    <a:pt x="1068" y="1"/>
                    <a:pt x="1034" y="1"/>
                    <a:pt x="1001"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0"/>
            <p:cNvSpPr/>
            <p:nvPr/>
          </p:nvSpPr>
          <p:spPr>
            <a:xfrm>
              <a:off x="5043769" y="2274572"/>
              <a:ext cx="39903" cy="34852"/>
            </a:xfrm>
            <a:custGeom>
              <a:avLst/>
              <a:gdLst/>
              <a:ahLst/>
              <a:cxnLst/>
              <a:rect l="l" t="t" r="r" b="b"/>
              <a:pathLst>
                <a:path w="2670" h="2332" extrusionOk="0">
                  <a:moveTo>
                    <a:pt x="1511" y="399"/>
                  </a:moveTo>
                  <a:cubicBezTo>
                    <a:pt x="1780" y="399"/>
                    <a:pt x="2014" y="562"/>
                    <a:pt x="2136" y="837"/>
                  </a:cubicBezTo>
                  <a:cubicBezTo>
                    <a:pt x="2169" y="904"/>
                    <a:pt x="2169" y="937"/>
                    <a:pt x="2169" y="1004"/>
                  </a:cubicBezTo>
                  <a:lnTo>
                    <a:pt x="2136" y="1004"/>
                  </a:lnTo>
                  <a:cubicBezTo>
                    <a:pt x="1936" y="971"/>
                    <a:pt x="1736" y="971"/>
                    <a:pt x="1535" y="971"/>
                  </a:cubicBezTo>
                  <a:cubicBezTo>
                    <a:pt x="1502" y="771"/>
                    <a:pt x="1469" y="570"/>
                    <a:pt x="1435" y="404"/>
                  </a:cubicBezTo>
                  <a:cubicBezTo>
                    <a:pt x="1461" y="401"/>
                    <a:pt x="1486" y="399"/>
                    <a:pt x="1511" y="399"/>
                  </a:cubicBezTo>
                  <a:close/>
                  <a:moveTo>
                    <a:pt x="1202" y="437"/>
                  </a:moveTo>
                  <a:cubicBezTo>
                    <a:pt x="1235" y="637"/>
                    <a:pt x="1269" y="804"/>
                    <a:pt x="1302" y="1004"/>
                  </a:cubicBezTo>
                  <a:lnTo>
                    <a:pt x="802" y="1004"/>
                  </a:lnTo>
                  <a:cubicBezTo>
                    <a:pt x="701" y="1037"/>
                    <a:pt x="701" y="1204"/>
                    <a:pt x="802" y="1204"/>
                  </a:cubicBezTo>
                  <a:cubicBezTo>
                    <a:pt x="968" y="1204"/>
                    <a:pt x="1168" y="1238"/>
                    <a:pt x="1335" y="1238"/>
                  </a:cubicBezTo>
                  <a:cubicBezTo>
                    <a:pt x="1369" y="1371"/>
                    <a:pt x="1402" y="1504"/>
                    <a:pt x="1435" y="1604"/>
                  </a:cubicBezTo>
                  <a:cubicBezTo>
                    <a:pt x="1435" y="1650"/>
                    <a:pt x="1469" y="1668"/>
                    <a:pt x="1507" y="1668"/>
                  </a:cubicBezTo>
                  <a:cubicBezTo>
                    <a:pt x="1552" y="1668"/>
                    <a:pt x="1602" y="1641"/>
                    <a:pt x="1602" y="1604"/>
                  </a:cubicBezTo>
                  <a:cubicBezTo>
                    <a:pt x="1569" y="1471"/>
                    <a:pt x="1569" y="1371"/>
                    <a:pt x="1569" y="1238"/>
                  </a:cubicBezTo>
                  <a:lnTo>
                    <a:pt x="2136" y="1238"/>
                  </a:lnTo>
                  <a:cubicBezTo>
                    <a:pt x="2169" y="1238"/>
                    <a:pt x="2169" y="1204"/>
                    <a:pt x="2203" y="1204"/>
                  </a:cubicBezTo>
                  <a:cubicBezTo>
                    <a:pt x="2203" y="1404"/>
                    <a:pt x="2136" y="1571"/>
                    <a:pt x="2036" y="1738"/>
                  </a:cubicBezTo>
                  <a:cubicBezTo>
                    <a:pt x="1836" y="1805"/>
                    <a:pt x="1702" y="1938"/>
                    <a:pt x="1502" y="1938"/>
                  </a:cubicBezTo>
                  <a:cubicBezTo>
                    <a:pt x="1269" y="1938"/>
                    <a:pt x="1035" y="1838"/>
                    <a:pt x="868" y="1705"/>
                  </a:cubicBezTo>
                  <a:cubicBezTo>
                    <a:pt x="468" y="1371"/>
                    <a:pt x="601" y="837"/>
                    <a:pt x="1002" y="537"/>
                  </a:cubicBezTo>
                  <a:cubicBezTo>
                    <a:pt x="1068" y="504"/>
                    <a:pt x="1135" y="470"/>
                    <a:pt x="1202" y="437"/>
                  </a:cubicBezTo>
                  <a:close/>
                  <a:moveTo>
                    <a:pt x="1487" y="1"/>
                  </a:moveTo>
                  <a:cubicBezTo>
                    <a:pt x="1233" y="1"/>
                    <a:pt x="969" y="81"/>
                    <a:pt x="735" y="237"/>
                  </a:cubicBezTo>
                  <a:cubicBezTo>
                    <a:pt x="168" y="637"/>
                    <a:pt x="1" y="1404"/>
                    <a:pt x="501" y="1938"/>
                  </a:cubicBezTo>
                  <a:cubicBezTo>
                    <a:pt x="723" y="2159"/>
                    <a:pt x="1138" y="2332"/>
                    <a:pt x="1520" y="2332"/>
                  </a:cubicBezTo>
                  <a:cubicBezTo>
                    <a:pt x="1772" y="2332"/>
                    <a:pt x="2010" y="2257"/>
                    <a:pt x="2169" y="2071"/>
                  </a:cubicBezTo>
                  <a:cubicBezTo>
                    <a:pt x="2536" y="1738"/>
                    <a:pt x="2670" y="1104"/>
                    <a:pt x="2436" y="604"/>
                  </a:cubicBezTo>
                  <a:cubicBezTo>
                    <a:pt x="2253" y="197"/>
                    <a:pt x="1883" y="1"/>
                    <a:pt x="148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0"/>
            <p:cNvSpPr/>
            <p:nvPr/>
          </p:nvSpPr>
          <p:spPr>
            <a:xfrm>
              <a:off x="5035938" y="2305149"/>
              <a:ext cx="19429" cy="17247"/>
            </a:xfrm>
            <a:custGeom>
              <a:avLst/>
              <a:gdLst/>
              <a:ahLst/>
              <a:cxnLst/>
              <a:rect l="l" t="t" r="r" b="b"/>
              <a:pathLst>
                <a:path w="1300" h="1154" extrusionOk="0">
                  <a:moveTo>
                    <a:pt x="477" y="1"/>
                  </a:moveTo>
                  <a:cubicBezTo>
                    <a:pt x="425" y="1"/>
                    <a:pt x="371" y="45"/>
                    <a:pt x="392" y="126"/>
                  </a:cubicBezTo>
                  <a:cubicBezTo>
                    <a:pt x="425" y="292"/>
                    <a:pt x="492" y="426"/>
                    <a:pt x="625" y="559"/>
                  </a:cubicBezTo>
                  <a:cubicBezTo>
                    <a:pt x="458" y="459"/>
                    <a:pt x="325" y="359"/>
                    <a:pt x="158" y="259"/>
                  </a:cubicBezTo>
                  <a:cubicBezTo>
                    <a:pt x="149" y="254"/>
                    <a:pt x="139" y="252"/>
                    <a:pt x="129" y="252"/>
                  </a:cubicBezTo>
                  <a:cubicBezTo>
                    <a:pt x="67" y="252"/>
                    <a:pt x="0" y="335"/>
                    <a:pt x="58" y="392"/>
                  </a:cubicBezTo>
                  <a:cubicBezTo>
                    <a:pt x="392" y="659"/>
                    <a:pt x="758" y="893"/>
                    <a:pt x="1092" y="1126"/>
                  </a:cubicBezTo>
                  <a:cubicBezTo>
                    <a:pt x="1118" y="1146"/>
                    <a:pt x="1143" y="1154"/>
                    <a:pt x="1164" y="1154"/>
                  </a:cubicBezTo>
                  <a:cubicBezTo>
                    <a:pt x="1256" y="1154"/>
                    <a:pt x="1300" y="1013"/>
                    <a:pt x="1192" y="959"/>
                  </a:cubicBezTo>
                  <a:cubicBezTo>
                    <a:pt x="1092" y="859"/>
                    <a:pt x="992" y="793"/>
                    <a:pt x="859" y="726"/>
                  </a:cubicBezTo>
                  <a:lnTo>
                    <a:pt x="859" y="726"/>
                  </a:lnTo>
                  <a:cubicBezTo>
                    <a:pt x="959" y="759"/>
                    <a:pt x="1059" y="759"/>
                    <a:pt x="1159" y="759"/>
                  </a:cubicBezTo>
                  <a:cubicBezTo>
                    <a:pt x="1259" y="759"/>
                    <a:pt x="1259" y="593"/>
                    <a:pt x="1159" y="593"/>
                  </a:cubicBezTo>
                  <a:cubicBezTo>
                    <a:pt x="859" y="559"/>
                    <a:pt x="625" y="359"/>
                    <a:pt x="558" y="59"/>
                  </a:cubicBezTo>
                  <a:cubicBezTo>
                    <a:pt x="545" y="19"/>
                    <a:pt x="511" y="1"/>
                    <a:pt x="47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0"/>
            <p:cNvSpPr/>
            <p:nvPr/>
          </p:nvSpPr>
          <p:spPr>
            <a:xfrm>
              <a:off x="5038478" y="2137750"/>
              <a:ext cx="13286" cy="19503"/>
            </a:xfrm>
            <a:custGeom>
              <a:avLst/>
              <a:gdLst/>
              <a:ahLst/>
              <a:cxnLst/>
              <a:rect l="l" t="t" r="r" b="b"/>
              <a:pathLst>
                <a:path w="889" h="1305" extrusionOk="0">
                  <a:moveTo>
                    <a:pt x="132" y="0"/>
                  </a:moveTo>
                  <a:cubicBezTo>
                    <a:pt x="56" y="0"/>
                    <a:pt x="1" y="98"/>
                    <a:pt x="55" y="152"/>
                  </a:cubicBezTo>
                  <a:cubicBezTo>
                    <a:pt x="355" y="485"/>
                    <a:pt x="522" y="786"/>
                    <a:pt x="622" y="1219"/>
                  </a:cubicBezTo>
                  <a:cubicBezTo>
                    <a:pt x="636" y="1278"/>
                    <a:pt x="690" y="1304"/>
                    <a:pt x="745" y="1304"/>
                  </a:cubicBezTo>
                  <a:cubicBezTo>
                    <a:pt x="815" y="1304"/>
                    <a:pt x="889" y="1261"/>
                    <a:pt x="889" y="1186"/>
                  </a:cubicBezTo>
                  <a:cubicBezTo>
                    <a:pt x="822" y="719"/>
                    <a:pt x="555" y="252"/>
                    <a:pt x="188" y="18"/>
                  </a:cubicBezTo>
                  <a:cubicBezTo>
                    <a:pt x="169" y="6"/>
                    <a:pt x="150" y="0"/>
                    <a:pt x="1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0"/>
            <p:cNvSpPr/>
            <p:nvPr/>
          </p:nvSpPr>
          <p:spPr>
            <a:xfrm>
              <a:off x="5029466" y="2139962"/>
              <a:ext cx="15483" cy="12479"/>
            </a:xfrm>
            <a:custGeom>
              <a:avLst/>
              <a:gdLst/>
              <a:ahLst/>
              <a:cxnLst/>
              <a:rect l="l" t="t" r="r" b="b"/>
              <a:pathLst>
                <a:path w="1036" h="835" extrusionOk="0">
                  <a:moveTo>
                    <a:pt x="135" y="0"/>
                  </a:moveTo>
                  <a:cubicBezTo>
                    <a:pt x="48" y="0"/>
                    <a:pt x="1" y="173"/>
                    <a:pt x="124" y="204"/>
                  </a:cubicBezTo>
                  <a:cubicBezTo>
                    <a:pt x="424" y="271"/>
                    <a:pt x="691" y="504"/>
                    <a:pt x="825" y="771"/>
                  </a:cubicBezTo>
                  <a:cubicBezTo>
                    <a:pt x="847" y="816"/>
                    <a:pt x="880" y="834"/>
                    <a:pt x="912" y="834"/>
                  </a:cubicBezTo>
                  <a:cubicBezTo>
                    <a:pt x="977" y="834"/>
                    <a:pt x="1036" y="760"/>
                    <a:pt x="991" y="671"/>
                  </a:cubicBezTo>
                  <a:cubicBezTo>
                    <a:pt x="825" y="337"/>
                    <a:pt x="524" y="104"/>
                    <a:pt x="157" y="4"/>
                  </a:cubicBezTo>
                  <a:cubicBezTo>
                    <a:pt x="150" y="1"/>
                    <a:pt x="142" y="0"/>
                    <a:pt x="13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0"/>
            <p:cNvSpPr/>
            <p:nvPr/>
          </p:nvSpPr>
          <p:spPr>
            <a:xfrm>
              <a:off x="4999905" y="2142936"/>
              <a:ext cx="37901" cy="34000"/>
            </a:xfrm>
            <a:custGeom>
              <a:avLst/>
              <a:gdLst/>
              <a:ahLst/>
              <a:cxnLst/>
              <a:rect l="l" t="t" r="r" b="b"/>
              <a:pathLst>
                <a:path w="2536" h="2275" extrusionOk="0">
                  <a:moveTo>
                    <a:pt x="1468" y="439"/>
                  </a:moveTo>
                  <a:cubicBezTo>
                    <a:pt x="1602" y="439"/>
                    <a:pt x="1735" y="505"/>
                    <a:pt x="1835" y="572"/>
                  </a:cubicBezTo>
                  <a:cubicBezTo>
                    <a:pt x="1869" y="605"/>
                    <a:pt x="1902" y="605"/>
                    <a:pt x="1935" y="605"/>
                  </a:cubicBezTo>
                  <a:cubicBezTo>
                    <a:pt x="2069" y="872"/>
                    <a:pt x="2069" y="1206"/>
                    <a:pt x="1935" y="1473"/>
                  </a:cubicBezTo>
                  <a:cubicBezTo>
                    <a:pt x="1811" y="1721"/>
                    <a:pt x="1585" y="1841"/>
                    <a:pt x="1352" y="1841"/>
                  </a:cubicBezTo>
                  <a:cubicBezTo>
                    <a:pt x="1208" y="1841"/>
                    <a:pt x="1062" y="1795"/>
                    <a:pt x="935" y="1706"/>
                  </a:cubicBezTo>
                  <a:cubicBezTo>
                    <a:pt x="568" y="1439"/>
                    <a:pt x="468" y="939"/>
                    <a:pt x="834" y="639"/>
                  </a:cubicBezTo>
                  <a:cubicBezTo>
                    <a:pt x="935" y="539"/>
                    <a:pt x="1068" y="472"/>
                    <a:pt x="1201" y="439"/>
                  </a:cubicBezTo>
                  <a:cubicBezTo>
                    <a:pt x="1201" y="639"/>
                    <a:pt x="1201" y="839"/>
                    <a:pt x="1235" y="1006"/>
                  </a:cubicBezTo>
                  <a:cubicBezTo>
                    <a:pt x="1068" y="1006"/>
                    <a:pt x="901" y="1039"/>
                    <a:pt x="734" y="1039"/>
                  </a:cubicBezTo>
                  <a:cubicBezTo>
                    <a:pt x="601" y="1039"/>
                    <a:pt x="601" y="1206"/>
                    <a:pt x="734" y="1206"/>
                  </a:cubicBezTo>
                  <a:cubicBezTo>
                    <a:pt x="901" y="1239"/>
                    <a:pt x="1068" y="1239"/>
                    <a:pt x="1235" y="1239"/>
                  </a:cubicBezTo>
                  <a:cubicBezTo>
                    <a:pt x="1235" y="1273"/>
                    <a:pt x="1235" y="1339"/>
                    <a:pt x="1235" y="1373"/>
                  </a:cubicBezTo>
                  <a:cubicBezTo>
                    <a:pt x="1235" y="1439"/>
                    <a:pt x="1285" y="1473"/>
                    <a:pt x="1335" y="1473"/>
                  </a:cubicBezTo>
                  <a:cubicBezTo>
                    <a:pt x="1385" y="1473"/>
                    <a:pt x="1435" y="1439"/>
                    <a:pt x="1435" y="1373"/>
                  </a:cubicBezTo>
                  <a:cubicBezTo>
                    <a:pt x="1435" y="1339"/>
                    <a:pt x="1435" y="1273"/>
                    <a:pt x="1435" y="1239"/>
                  </a:cubicBezTo>
                  <a:lnTo>
                    <a:pt x="1869" y="1239"/>
                  </a:lnTo>
                  <a:cubicBezTo>
                    <a:pt x="1935" y="1239"/>
                    <a:pt x="1969" y="1173"/>
                    <a:pt x="1969" y="1139"/>
                  </a:cubicBezTo>
                  <a:cubicBezTo>
                    <a:pt x="1969" y="1072"/>
                    <a:pt x="1935" y="1006"/>
                    <a:pt x="1869" y="1006"/>
                  </a:cubicBezTo>
                  <a:lnTo>
                    <a:pt x="1435" y="1006"/>
                  </a:lnTo>
                  <a:cubicBezTo>
                    <a:pt x="1468" y="806"/>
                    <a:pt x="1468" y="639"/>
                    <a:pt x="1468" y="439"/>
                  </a:cubicBezTo>
                  <a:close/>
                  <a:moveTo>
                    <a:pt x="1369" y="0"/>
                  </a:moveTo>
                  <a:cubicBezTo>
                    <a:pt x="1039" y="0"/>
                    <a:pt x="711" y="128"/>
                    <a:pt x="468" y="372"/>
                  </a:cubicBezTo>
                  <a:cubicBezTo>
                    <a:pt x="1" y="872"/>
                    <a:pt x="134" y="1606"/>
                    <a:pt x="634" y="2006"/>
                  </a:cubicBezTo>
                  <a:cubicBezTo>
                    <a:pt x="854" y="2182"/>
                    <a:pt x="1119" y="2274"/>
                    <a:pt x="1378" y="2274"/>
                  </a:cubicBezTo>
                  <a:cubicBezTo>
                    <a:pt x="1709" y="2274"/>
                    <a:pt x="2030" y="2124"/>
                    <a:pt x="2235" y="1806"/>
                  </a:cubicBezTo>
                  <a:cubicBezTo>
                    <a:pt x="2536" y="1406"/>
                    <a:pt x="2536" y="772"/>
                    <a:pt x="2135" y="405"/>
                  </a:cubicBezTo>
                  <a:cubicBezTo>
                    <a:pt x="2169" y="339"/>
                    <a:pt x="2135" y="305"/>
                    <a:pt x="2102" y="239"/>
                  </a:cubicBezTo>
                  <a:cubicBezTo>
                    <a:pt x="1883" y="78"/>
                    <a:pt x="1626" y="0"/>
                    <a:pt x="136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0"/>
            <p:cNvSpPr/>
            <p:nvPr/>
          </p:nvSpPr>
          <p:spPr>
            <a:xfrm>
              <a:off x="4947060" y="2188294"/>
              <a:ext cx="39395" cy="37856"/>
            </a:xfrm>
            <a:custGeom>
              <a:avLst/>
              <a:gdLst/>
              <a:ahLst/>
              <a:cxnLst/>
              <a:rect l="l" t="t" r="r" b="b"/>
              <a:pathLst>
                <a:path w="2636" h="2533" extrusionOk="0">
                  <a:moveTo>
                    <a:pt x="1168" y="439"/>
                  </a:moveTo>
                  <a:cubicBezTo>
                    <a:pt x="1168" y="439"/>
                    <a:pt x="1168" y="473"/>
                    <a:pt x="1168" y="473"/>
                  </a:cubicBezTo>
                  <a:cubicBezTo>
                    <a:pt x="1101" y="673"/>
                    <a:pt x="1101" y="906"/>
                    <a:pt x="1101" y="1106"/>
                  </a:cubicBezTo>
                  <a:cubicBezTo>
                    <a:pt x="968" y="1106"/>
                    <a:pt x="801" y="1106"/>
                    <a:pt x="668" y="1140"/>
                  </a:cubicBezTo>
                  <a:cubicBezTo>
                    <a:pt x="601" y="1140"/>
                    <a:pt x="568" y="1173"/>
                    <a:pt x="568" y="1240"/>
                  </a:cubicBezTo>
                  <a:cubicBezTo>
                    <a:pt x="568" y="1006"/>
                    <a:pt x="668" y="806"/>
                    <a:pt x="801" y="639"/>
                  </a:cubicBezTo>
                  <a:cubicBezTo>
                    <a:pt x="901" y="539"/>
                    <a:pt x="1035" y="473"/>
                    <a:pt x="1168" y="439"/>
                  </a:cubicBezTo>
                  <a:close/>
                  <a:moveTo>
                    <a:pt x="1335" y="406"/>
                  </a:moveTo>
                  <a:cubicBezTo>
                    <a:pt x="1502" y="406"/>
                    <a:pt x="1669" y="439"/>
                    <a:pt x="1835" y="473"/>
                  </a:cubicBezTo>
                  <a:cubicBezTo>
                    <a:pt x="1802" y="539"/>
                    <a:pt x="1802" y="606"/>
                    <a:pt x="1869" y="673"/>
                  </a:cubicBezTo>
                  <a:cubicBezTo>
                    <a:pt x="2202" y="940"/>
                    <a:pt x="2336" y="1507"/>
                    <a:pt x="2035" y="1874"/>
                  </a:cubicBezTo>
                  <a:cubicBezTo>
                    <a:pt x="1885" y="2040"/>
                    <a:pt x="1652" y="2124"/>
                    <a:pt x="1414" y="2124"/>
                  </a:cubicBezTo>
                  <a:cubicBezTo>
                    <a:pt x="1177" y="2124"/>
                    <a:pt x="935" y="2040"/>
                    <a:pt x="768" y="1874"/>
                  </a:cubicBezTo>
                  <a:cubicBezTo>
                    <a:pt x="601" y="1707"/>
                    <a:pt x="534" y="1473"/>
                    <a:pt x="568" y="1240"/>
                  </a:cubicBezTo>
                  <a:lnTo>
                    <a:pt x="568" y="1240"/>
                  </a:lnTo>
                  <a:cubicBezTo>
                    <a:pt x="568" y="1273"/>
                    <a:pt x="601" y="1306"/>
                    <a:pt x="668" y="1340"/>
                  </a:cubicBezTo>
                  <a:lnTo>
                    <a:pt x="1135" y="1340"/>
                  </a:lnTo>
                  <a:cubicBezTo>
                    <a:pt x="1168" y="1473"/>
                    <a:pt x="1202" y="1607"/>
                    <a:pt x="1235" y="1740"/>
                  </a:cubicBezTo>
                  <a:cubicBezTo>
                    <a:pt x="1248" y="1793"/>
                    <a:pt x="1283" y="1815"/>
                    <a:pt x="1320" y="1815"/>
                  </a:cubicBezTo>
                  <a:cubicBezTo>
                    <a:pt x="1375" y="1815"/>
                    <a:pt x="1435" y="1767"/>
                    <a:pt x="1435" y="1707"/>
                  </a:cubicBezTo>
                  <a:cubicBezTo>
                    <a:pt x="1402" y="1573"/>
                    <a:pt x="1402" y="1473"/>
                    <a:pt x="1402" y="1340"/>
                  </a:cubicBezTo>
                  <a:lnTo>
                    <a:pt x="1735" y="1340"/>
                  </a:lnTo>
                  <a:cubicBezTo>
                    <a:pt x="1869" y="1340"/>
                    <a:pt x="1869" y="1140"/>
                    <a:pt x="1735" y="1106"/>
                  </a:cubicBezTo>
                  <a:lnTo>
                    <a:pt x="1368" y="1106"/>
                  </a:lnTo>
                  <a:cubicBezTo>
                    <a:pt x="1368" y="906"/>
                    <a:pt x="1402" y="706"/>
                    <a:pt x="1368" y="506"/>
                  </a:cubicBezTo>
                  <a:cubicBezTo>
                    <a:pt x="1368" y="473"/>
                    <a:pt x="1368" y="439"/>
                    <a:pt x="1335" y="406"/>
                  </a:cubicBezTo>
                  <a:close/>
                  <a:moveTo>
                    <a:pt x="1423" y="0"/>
                  </a:moveTo>
                  <a:cubicBezTo>
                    <a:pt x="1101" y="0"/>
                    <a:pt x="772" y="117"/>
                    <a:pt x="534" y="339"/>
                  </a:cubicBezTo>
                  <a:cubicBezTo>
                    <a:pt x="34" y="806"/>
                    <a:pt x="1" y="1673"/>
                    <a:pt x="468" y="2174"/>
                  </a:cubicBezTo>
                  <a:cubicBezTo>
                    <a:pt x="718" y="2407"/>
                    <a:pt x="1060" y="2532"/>
                    <a:pt x="1393" y="2532"/>
                  </a:cubicBezTo>
                  <a:cubicBezTo>
                    <a:pt x="1727" y="2532"/>
                    <a:pt x="2052" y="2407"/>
                    <a:pt x="2269" y="2140"/>
                  </a:cubicBezTo>
                  <a:cubicBezTo>
                    <a:pt x="2636" y="1707"/>
                    <a:pt x="2636" y="1040"/>
                    <a:pt x="2302" y="606"/>
                  </a:cubicBezTo>
                  <a:cubicBezTo>
                    <a:pt x="2369" y="573"/>
                    <a:pt x="2369" y="506"/>
                    <a:pt x="2336" y="439"/>
                  </a:cubicBezTo>
                  <a:cubicBezTo>
                    <a:pt x="2126" y="142"/>
                    <a:pt x="1778" y="0"/>
                    <a:pt x="1423"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0"/>
            <p:cNvSpPr/>
            <p:nvPr/>
          </p:nvSpPr>
          <p:spPr>
            <a:xfrm>
              <a:off x="4904691" y="2063623"/>
              <a:ext cx="36899" cy="34628"/>
            </a:xfrm>
            <a:custGeom>
              <a:avLst/>
              <a:gdLst/>
              <a:ahLst/>
              <a:cxnLst/>
              <a:rect l="l" t="t" r="r" b="b"/>
              <a:pathLst>
                <a:path w="2469" h="2317" extrusionOk="0">
                  <a:moveTo>
                    <a:pt x="1130" y="461"/>
                  </a:moveTo>
                  <a:cubicBezTo>
                    <a:pt x="1528" y="461"/>
                    <a:pt x="1932" y="855"/>
                    <a:pt x="1902" y="1276"/>
                  </a:cubicBezTo>
                  <a:cubicBezTo>
                    <a:pt x="1868" y="1643"/>
                    <a:pt x="1468" y="1843"/>
                    <a:pt x="1134" y="1843"/>
                  </a:cubicBezTo>
                  <a:cubicBezTo>
                    <a:pt x="267" y="1810"/>
                    <a:pt x="367" y="876"/>
                    <a:pt x="901" y="475"/>
                  </a:cubicBezTo>
                  <a:lnTo>
                    <a:pt x="1001" y="475"/>
                  </a:lnTo>
                  <a:cubicBezTo>
                    <a:pt x="1044" y="465"/>
                    <a:pt x="1087" y="461"/>
                    <a:pt x="1130" y="461"/>
                  </a:cubicBezTo>
                  <a:close/>
                  <a:moveTo>
                    <a:pt x="1157" y="1"/>
                  </a:moveTo>
                  <a:cubicBezTo>
                    <a:pt x="1061" y="1"/>
                    <a:pt x="965" y="14"/>
                    <a:pt x="868" y="42"/>
                  </a:cubicBezTo>
                  <a:cubicBezTo>
                    <a:pt x="834" y="42"/>
                    <a:pt x="834" y="75"/>
                    <a:pt x="801" y="75"/>
                  </a:cubicBezTo>
                  <a:cubicBezTo>
                    <a:pt x="334" y="242"/>
                    <a:pt x="0" y="742"/>
                    <a:pt x="0" y="1242"/>
                  </a:cubicBezTo>
                  <a:cubicBezTo>
                    <a:pt x="0" y="1867"/>
                    <a:pt x="527" y="2316"/>
                    <a:pt x="1114" y="2316"/>
                  </a:cubicBezTo>
                  <a:cubicBezTo>
                    <a:pt x="1154" y="2316"/>
                    <a:pt x="1194" y="2314"/>
                    <a:pt x="1235" y="2310"/>
                  </a:cubicBezTo>
                  <a:cubicBezTo>
                    <a:pt x="1902" y="2277"/>
                    <a:pt x="2469" y="1776"/>
                    <a:pt x="2369" y="1109"/>
                  </a:cubicBezTo>
                  <a:cubicBezTo>
                    <a:pt x="2282" y="505"/>
                    <a:pt x="1750" y="1"/>
                    <a:pt x="115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0"/>
            <p:cNvSpPr/>
            <p:nvPr/>
          </p:nvSpPr>
          <p:spPr>
            <a:xfrm>
              <a:off x="4915660" y="2072142"/>
              <a:ext cx="15961" cy="14990"/>
            </a:xfrm>
            <a:custGeom>
              <a:avLst/>
              <a:gdLst/>
              <a:ahLst/>
              <a:cxnLst/>
              <a:rect l="l" t="t" r="r" b="b"/>
              <a:pathLst>
                <a:path w="1068" h="1003" extrusionOk="0">
                  <a:moveTo>
                    <a:pt x="446" y="1"/>
                  </a:moveTo>
                  <a:cubicBezTo>
                    <a:pt x="405" y="1"/>
                    <a:pt x="367" y="34"/>
                    <a:pt x="367" y="105"/>
                  </a:cubicBezTo>
                  <a:cubicBezTo>
                    <a:pt x="367" y="205"/>
                    <a:pt x="367" y="372"/>
                    <a:pt x="400" y="506"/>
                  </a:cubicBezTo>
                  <a:cubicBezTo>
                    <a:pt x="300" y="539"/>
                    <a:pt x="200" y="572"/>
                    <a:pt x="67" y="606"/>
                  </a:cubicBezTo>
                  <a:cubicBezTo>
                    <a:pt x="0" y="606"/>
                    <a:pt x="34" y="739"/>
                    <a:pt x="100" y="739"/>
                  </a:cubicBezTo>
                  <a:cubicBezTo>
                    <a:pt x="234" y="706"/>
                    <a:pt x="334" y="706"/>
                    <a:pt x="434" y="672"/>
                  </a:cubicBezTo>
                  <a:cubicBezTo>
                    <a:pt x="467" y="773"/>
                    <a:pt x="467" y="873"/>
                    <a:pt x="501" y="939"/>
                  </a:cubicBezTo>
                  <a:cubicBezTo>
                    <a:pt x="516" y="984"/>
                    <a:pt x="551" y="1002"/>
                    <a:pt x="585" y="1002"/>
                  </a:cubicBezTo>
                  <a:cubicBezTo>
                    <a:pt x="627" y="1002"/>
                    <a:pt x="667" y="976"/>
                    <a:pt x="667" y="939"/>
                  </a:cubicBezTo>
                  <a:cubicBezTo>
                    <a:pt x="667" y="839"/>
                    <a:pt x="634" y="739"/>
                    <a:pt x="634" y="639"/>
                  </a:cubicBezTo>
                  <a:cubicBezTo>
                    <a:pt x="767" y="606"/>
                    <a:pt x="867" y="572"/>
                    <a:pt x="968" y="539"/>
                  </a:cubicBezTo>
                  <a:cubicBezTo>
                    <a:pt x="1068" y="506"/>
                    <a:pt x="1068" y="372"/>
                    <a:pt x="934" y="372"/>
                  </a:cubicBezTo>
                  <a:cubicBezTo>
                    <a:pt x="834" y="372"/>
                    <a:pt x="734" y="406"/>
                    <a:pt x="634" y="439"/>
                  </a:cubicBezTo>
                  <a:cubicBezTo>
                    <a:pt x="601" y="306"/>
                    <a:pt x="567" y="172"/>
                    <a:pt x="534" y="72"/>
                  </a:cubicBezTo>
                  <a:cubicBezTo>
                    <a:pt x="518" y="26"/>
                    <a:pt x="481" y="1"/>
                    <a:pt x="446"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0"/>
            <p:cNvSpPr/>
            <p:nvPr/>
          </p:nvSpPr>
          <p:spPr>
            <a:xfrm>
              <a:off x="4842878" y="1719559"/>
              <a:ext cx="67312" cy="246981"/>
            </a:xfrm>
            <a:custGeom>
              <a:avLst/>
              <a:gdLst/>
              <a:ahLst/>
              <a:cxnLst/>
              <a:rect l="l" t="t" r="r" b="b"/>
              <a:pathLst>
                <a:path w="4504" h="16526" extrusionOk="0">
                  <a:moveTo>
                    <a:pt x="2969" y="814"/>
                  </a:moveTo>
                  <a:lnTo>
                    <a:pt x="2969" y="814"/>
                  </a:lnTo>
                  <a:cubicBezTo>
                    <a:pt x="2902" y="881"/>
                    <a:pt x="2869" y="948"/>
                    <a:pt x="2835" y="1014"/>
                  </a:cubicBezTo>
                  <a:cubicBezTo>
                    <a:pt x="2702" y="1248"/>
                    <a:pt x="2535" y="1481"/>
                    <a:pt x="2435" y="1715"/>
                  </a:cubicBezTo>
                  <a:cubicBezTo>
                    <a:pt x="2435" y="1748"/>
                    <a:pt x="2435" y="1782"/>
                    <a:pt x="2435" y="1782"/>
                  </a:cubicBezTo>
                  <a:cubicBezTo>
                    <a:pt x="1701" y="2149"/>
                    <a:pt x="1034" y="2782"/>
                    <a:pt x="567" y="3483"/>
                  </a:cubicBezTo>
                  <a:cubicBezTo>
                    <a:pt x="567" y="3283"/>
                    <a:pt x="534" y="3049"/>
                    <a:pt x="534" y="2849"/>
                  </a:cubicBezTo>
                  <a:cubicBezTo>
                    <a:pt x="1034" y="2449"/>
                    <a:pt x="1501" y="1982"/>
                    <a:pt x="2001" y="1548"/>
                  </a:cubicBezTo>
                  <a:cubicBezTo>
                    <a:pt x="2302" y="1281"/>
                    <a:pt x="2635" y="1048"/>
                    <a:pt x="2969" y="814"/>
                  </a:cubicBezTo>
                  <a:close/>
                  <a:moveTo>
                    <a:pt x="3436" y="614"/>
                  </a:moveTo>
                  <a:cubicBezTo>
                    <a:pt x="3503" y="2716"/>
                    <a:pt x="3703" y="4784"/>
                    <a:pt x="3703" y="6885"/>
                  </a:cubicBezTo>
                  <a:cubicBezTo>
                    <a:pt x="3669" y="8920"/>
                    <a:pt x="3436" y="10955"/>
                    <a:pt x="3436" y="12990"/>
                  </a:cubicBezTo>
                  <a:cubicBezTo>
                    <a:pt x="3436" y="12990"/>
                    <a:pt x="3469" y="13023"/>
                    <a:pt x="3469" y="13023"/>
                  </a:cubicBezTo>
                  <a:cubicBezTo>
                    <a:pt x="3436" y="13023"/>
                    <a:pt x="3402" y="13056"/>
                    <a:pt x="3402" y="13056"/>
                  </a:cubicBezTo>
                  <a:cubicBezTo>
                    <a:pt x="3269" y="13190"/>
                    <a:pt x="3136" y="13290"/>
                    <a:pt x="3036" y="13390"/>
                  </a:cubicBezTo>
                  <a:cubicBezTo>
                    <a:pt x="3069" y="9521"/>
                    <a:pt x="3069" y="5618"/>
                    <a:pt x="2735" y="1782"/>
                  </a:cubicBezTo>
                  <a:cubicBezTo>
                    <a:pt x="2735" y="1748"/>
                    <a:pt x="2735" y="1715"/>
                    <a:pt x="2702" y="1715"/>
                  </a:cubicBezTo>
                  <a:cubicBezTo>
                    <a:pt x="2835" y="1548"/>
                    <a:pt x="2969" y="1381"/>
                    <a:pt x="3069" y="1215"/>
                  </a:cubicBezTo>
                  <a:cubicBezTo>
                    <a:pt x="3202" y="1014"/>
                    <a:pt x="3336" y="814"/>
                    <a:pt x="3436" y="614"/>
                  </a:cubicBezTo>
                  <a:close/>
                  <a:moveTo>
                    <a:pt x="2535" y="2115"/>
                  </a:moveTo>
                  <a:cubicBezTo>
                    <a:pt x="2569" y="4017"/>
                    <a:pt x="2635" y="5951"/>
                    <a:pt x="2669" y="7853"/>
                  </a:cubicBezTo>
                  <a:cubicBezTo>
                    <a:pt x="2669" y="8587"/>
                    <a:pt x="3102" y="13623"/>
                    <a:pt x="2402" y="13890"/>
                  </a:cubicBezTo>
                  <a:cubicBezTo>
                    <a:pt x="2302" y="13924"/>
                    <a:pt x="2268" y="14024"/>
                    <a:pt x="2302" y="14090"/>
                  </a:cubicBezTo>
                  <a:cubicBezTo>
                    <a:pt x="1668" y="14691"/>
                    <a:pt x="1034" y="15325"/>
                    <a:pt x="434" y="15958"/>
                  </a:cubicBezTo>
                  <a:cubicBezTo>
                    <a:pt x="734" y="11956"/>
                    <a:pt x="901" y="7819"/>
                    <a:pt x="600" y="3783"/>
                  </a:cubicBezTo>
                  <a:lnTo>
                    <a:pt x="600" y="3783"/>
                  </a:lnTo>
                  <a:cubicBezTo>
                    <a:pt x="610" y="3793"/>
                    <a:pt x="620" y="3797"/>
                    <a:pt x="630" y="3797"/>
                  </a:cubicBezTo>
                  <a:cubicBezTo>
                    <a:pt x="653" y="3797"/>
                    <a:pt x="677" y="3773"/>
                    <a:pt x="701" y="3750"/>
                  </a:cubicBezTo>
                  <a:cubicBezTo>
                    <a:pt x="1001" y="3416"/>
                    <a:pt x="1268" y="3083"/>
                    <a:pt x="1601" y="2782"/>
                  </a:cubicBezTo>
                  <a:cubicBezTo>
                    <a:pt x="1901" y="2549"/>
                    <a:pt x="2235" y="2349"/>
                    <a:pt x="2535" y="2115"/>
                  </a:cubicBezTo>
                  <a:close/>
                  <a:moveTo>
                    <a:pt x="3382" y="1"/>
                  </a:moveTo>
                  <a:cubicBezTo>
                    <a:pt x="3356" y="1"/>
                    <a:pt x="3329" y="5"/>
                    <a:pt x="3302" y="14"/>
                  </a:cubicBezTo>
                  <a:cubicBezTo>
                    <a:pt x="2268" y="648"/>
                    <a:pt x="1201" y="1548"/>
                    <a:pt x="400" y="2482"/>
                  </a:cubicBezTo>
                  <a:cubicBezTo>
                    <a:pt x="385" y="2474"/>
                    <a:pt x="367" y="2470"/>
                    <a:pt x="349" y="2470"/>
                  </a:cubicBezTo>
                  <a:cubicBezTo>
                    <a:pt x="292" y="2470"/>
                    <a:pt x="234" y="2514"/>
                    <a:pt x="234" y="2616"/>
                  </a:cubicBezTo>
                  <a:cubicBezTo>
                    <a:pt x="133" y="7186"/>
                    <a:pt x="267" y="11755"/>
                    <a:pt x="0" y="16325"/>
                  </a:cubicBezTo>
                  <a:cubicBezTo>
                    <a:pt x="0" y="16459"/>
                    <a:pt x="100" y="16526"/>
                    <a:pt x="200" y="16526"/>
                  </a:cubicBezTo>
                  <a:cubicBezTo>
                    <a:pt x="300" y="16526"/>
                    <a:pt x="400" y="16459"/>
                    <a:pt x="400" y="16325"/>
                  </a:cubicBezTo>
                  <a:cubicBezTo>
                    <a:pt x="1234" y="15625"/>
                    <a:pt x="2068" y="14891"/>
                    <a:pt x="2835" y="14124"/>
                  </a:cubicBezTo>
                  <a:lnTo>
                    <a:pt x="2869" y="14124"/>
                  </a:lnTo>
                  <a:cubicBezTo>
                    <a:pt x="2969" y="14124"/>
                    <a:pt x="3002" y="14057"/>
                    <a:pt x="3002" y="13957"/>
                  </a:cubicBezTo>
                  <a:cubicBezTo>
                    <a:pt x="3236" y="13757"/>
                    <a:pt x="3469" y="13557"/>
                    <a:pt x="3669" y="13357"/>
                  </a:cubicBezTo>
                  <a:cubicBezTo>
                    <a:pt x="3736" y="13290"/>
                    <a:pt x="3736" y="13223"/>
                    <a:pt x="3736" y="13190"/>
                  </a:cubicBezTo>
                  <a:cubicBezTo>
                    <a:pt x="3803" y="13156"/>
                    <a:pt x="3869" y="13090"/>
                    <a:pt x="3869" y="12990"/>
                  </a:cubicBezTo>
                  <a:cubicBezTo>
                    <a:pt x="3936" y="8687"/>
                    <a:pt x="4503" y="4417"/>
                    <a:pt x="3669" y="181"/>
                  </a:cubicBezTo>
                  <a:cubicBezTo>
                    <a:pt x="3669" y="114"/>
                    <a:pt x="3603" y="80"/>
                    <a:pt x="3569" y="80"/>
                  </a:cubicBezTo>
                  <a:cubicBezTo>
                    <a:pt x="3520" y="32"/>
                    <a:pt x="3454" y="1"/>
                    <a:pt x="338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0"/>
            <p:cNvSpPr/>
            <p:nvPr/>
          </p:nvSpPr>
          <p:spPr>
            <a:xfrm>
              <a:off x="4199780" y="1450788"/>
              <a:ext cx="697408" cy="236146"/>
            </a:xfrm>
            <a:custGeom>
              <a:avLst/>
              <a:gdLst/>
              <a:ahLst/>
              <a:cxnLst/>
              <a:rect l="l" t="t" r="r" b="b"/>
              <a:pathLst>
                <a:path w="46665" h="15801" extrusionOk="0">
                  <a:moveTo>
                    <a:pt x="934" y="719"/>
                  </a:moveTo>
                  <a:lnTo>
                    <a:pt x="934" y="719"/>
                  </a:lnTo>
                  <a:cubicBezTo>
                    <a:pt x="7993" y="3420"/>
                    <a:pt x="15628" y="4680"/>
                    <a:pt x="23275" y="4680"/>
                  </a:cubicBezTo>
                  <a:cubicBezTo>
                    <a:pt x="31022" y="4680"/>
                    <a:pt x="38781" y="3386"/>
                    <a:pt x="45966" y="986"/>
                  </a:cubicBezTo>
                  <a:lnTo>
                    <a:pt x="45966" y="986"/>
                  </a:lnTo>
                  <a:cubicBezTo>
                    <a:pt x="45900" y="1419"/>
                    <a:pt x="45800" y="1853"/>
                    <a:pt x="45666" y="2287"/>
                  </a:cubicBezTo>
                  <a:cubicBezTo>
                    <a:pt x="38761" y="4588"/>
                    <a:pt x="31656" y="5889"/>
                    <a:pt x="24351" y="5922"/>
                  </a:cubicBezTo>
                  <a:cubicBezTo>
                    <a:pt x="24263" y="5923"/>
                    <a:pt x="24175" y="5923"/>
                    <a:pt x="24087" y="5923"/>
                  </a:cubicBezTo>
                  <a:cubicBezTo>
                    <a:pt x="16811" y="5923"/>
                    <a:pt x="9857" y="4563"/>
                    <a:pt x="2902" y="2520"/>
                  </a:cubicBezTo>
                  <a:lnTo>
                    <a:pt x="2802" y="2520"/>
                  </a:lnTo>
                  <a:cubicBezTo>
                    <a:pt x="2802" y="2520"/>
                    <a:pt x="2802" y="2487"/>
                    <a:pt x="2769" y="2487"/>
                  </a:cubicBezTo>
                  <a:cubicBezTo>
                    <a:pt x="2169" y="1886"/>
                    <a:pt x="1568" y="1286"/>
                    <a:pt x="934" y="719"/>
                  </a:cubicBezTo>
                  <a:close/>
                  <a:moveTo>
                    <a:pt x="601" y="785"/>
                  </a:moveTo>
                  <a:lnTo>
                    <a:pt x="601" y="785"/>
                  </a:lnTo>
                  <a:cubicBezTo>
                    <a:pt x="1201" y="1453"/>
                    <a:pt x="1835" y="2120"/>
                    <a:pt x="2502" y="2787"/>
                  </a:cubicBezTo>
                  <a:cubicBezTo>
                    <a:pt x="2535" y="2820"/>
                    <a:pt x="2569" y="2854"/>
                    <a:pt x="2602" y="2854"/>
                  </a:cubicBezTo>
                  <a:cubicBezTo>
                    <a:pt x="2502" y="3954"/>
                    <a:pt x="2969" y="4922"/>
                    <a:pt x="3403" y="5922"/>
                  </a:cubicBezTo>
                  <a:cubicBezTo>
                    <a:pt x="3836" y="6957"/>
                    <a:pt x="4270" y="8024"/>
                    <a:pt x="4770" y="9025"/>
                  </a:cubicBezTo>
                  <a:cubicBezTo>
                    <a:pt x="2802" y="6656"/>
                    <a:pt x="1435" y="3788"/>
                    <a:pt x="601" y="785"/>
                  </a:cubicBezTo>
                  <a:close/>
                  <a:moveTo>
                    <a:pt x="45533" y="2820"/>
                  </a:moveTo>
                  <a:lnTo>
                    <a:pt x="45533" y="2820"/>
                  </a:lnTo>
                  <a:cubicBezTo>
                    <a:pt x="44532" y="6590"/>
                    <a:pt x="42664" y="10259"/>
                    <a:pt x="39295" y="12427"/>
                  </a:cubicBezTo>
                  <a:cubicBezTo>
                    <a:pt x="36860" y="13995"/>
                    <a:pt x="33958" y="14328"/>
                    <a:pt x="31123" y="14662"/>
                  </a:cubicBezTo>
                  <a:cubicBezTo>
                    <a:pt x="28421" y="14929"/>
                    <a:pt x="25685" y="15096"/>
                    <a:pt x="22983" y="15129"/>
                  </a:cubicBezTo>
                  <a:cubicBezTo>
                    <a:pt x="22361" y="15137"/>
                    <a:pt x="21735" y="15144"/>
                    <a:pt x="21109" y="15144"/>
                  </a:cubicBezTo>
                  <a:cubicBezTo>
                    <a:pt x="16541" y="15144"/>
                    <a:pt x="11945" y="14793"/>
                    <a:pt x="8073" y="12094"/>
                  </a:cubicBezTo>
                  <a:cubicBezTo>
                    <a:pt x="7205" y="11493"/>
                    <a:pt x="6438" y="10793"/>
                    <a:pt x="5704" y="10059"/>
                  </a:cubicBezTo>
                  <a:cubicBezTo>
                    <a:pt x="4537" y="7824"/>
                    <a:pt x="3069" y="5322"/>
                    <a:pt x="2869" y="2854"/>
                  </a:cubicBezTo>
                  <a:lnTo>
                    <a:pt x="2869" y="2854"/>
                  </a:lnTo>
                  <a:cubicBezTo>
                    <a:pt x="9435" y="5304"/>
                    <a:pt x="16577" y="6466"/>
                    <a:pt x="23735" y="6466"/>
                  </a:cubicBezTo>
                  <a:cubicBezTo>
                    <a:pt x="31195" y="6466"/>
                    <a:pt x="38672" y="5203"/>
                    <a:pt x="45533" y="2820"/>
                  </a:cubicBezTo>
                  <a:close/>
                  <a:moveTo>
                    <a:pt x="263" y="0"/>
                  </a:moveTo>
                  <a:cubicBezTo>
                    <a:pt x="167" y="0"/>
                    <a:pt x="100" y="104"/>
                    <a:pt x="100" y="185"/>
                  </a:cubicBezTo>
                  <a:cubicBezTo>
                    <a:pt x="34" y="252"/>
                    <a:pt x="0" y="318"/>
                    <a:pt x="0" y="418"/>
                  </a:cubicBezTo>
                  <a:cubicBezTo>
                    <a:pt x="834" y="5089"/>
                    <a:pt x="3536" y="9492"/>
                    <a:pt x="7339" y="12360"/>
                  </a:cubicBezTo>
                  <a:cubicBezTo>
                    <a:pt x="11565" y="15507"/>
                    <a:pt x="16676" y="15801"/>
                    <a:pt x="21747" y="15801"/>
                  </a:cubicBezTo>
                  <a:cubicBezTo>
                    <a:pt x="22160" y="15801"/>
                    <a:pt x="22572" y="15799"/>
                    <a:pt x="22983" y="15796"/>
                  </a:cubicBezTo>
                  <a:cubicBezTo>
                    <a:pt x="26352" y="15729"/>
                    <a:pt x="29755" y="15529"/>
                    <a:pt x="33091" y="15062"/>
                  </a:cubicBezTo>
                  <a:cubicBezTo>
                    <a:pt x="35459" y="14729"/>
                    <a:pt x="37827" y="14195"/>
                    <a:pt x="39829" y="12827"/>
                  </a:cubicBezTo>
                  <a:cubicBezTo>
                    <a:pt x="43798" y="10159"/>
                    <a:pt x="45866" y="5389"/>
                    <a:pt x="46634" y="819"/>
                  </a:cubicBezTo>
                  <a:cubicBezTo>
                    <a:pt x="46664" y="605"/>
                    <a:pt x="46472" y="448"/>
                    <a:pt x="46311" y="448"/>
                  </a:cubicBezTo>
                  <a:cubicBezTo>
                    <a:pt x="46296" y="448"/>
                    <a:pt x="46281" y="449"/>
                    <a:pt x="46267" y="452"/>
                  </a:cubicBezTo>
                  <a:cubicBezTo>
                    <a:pt x="46218" y="354"/>
                    <a:pt x="46133" y="292"/>
                    <a:pt x="46039" y="292"/>
                  </a:cubicBezTo>
                  <a:cubicBezTo>
                    <a:pt x="46005" y="292"/>
                    <a:pt x="45969" y="301"/>
                    <a:pt x="45933" y="318"/>
                  </a:cubicBezTo>
                  <a:cubicBezTo>
                    <a:pt x="38778" y="2725"/>
                    <a:pt x="31243" y="3990"/>
                    <a:pt x="23698" y="3990"/>
                  </a:cubicBezTo>
                  <a:cubicBezTo>
                    <a:pt x="23504" y="3990"/>
                    <a:pt x="23311" y="3989"/>
                    <a:pt x="23117" y="3988"/>
                  </a:cubicBezTo>
                  <a:cubicBezTo>
                    <a:pt x="15278" y="3921"/>
                    <a:pt x="7806" y="2353"/>
                    <a:pt x="334" y="18"/>
                  </a:cubicBezTo>
                  <a:cubicBezTo>
                    <a:pt x="309" y="6"/>
                    <a:pt x="285" y="0"/>
                    <a:pt x="263"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0"/>
            <p:cNvSpPr/>
            <p:nvPr/>
          </p:nvSpPr>
          <p:spPr>
            <a:xfrm>
              <a:off x="4858331" y="2111372"/>
              <a:ext cx="40396" cy="34732"/>
            </a:xfrm>
            <a:custGeom>
              <a:avLst/>
              <a:gdLst/>
              <a:ahLst/>
              <a:cxnLst/>
              <a:rect l="l" t="t" r="r" b="b"/>
              <a:pathLst>
                <a:path w="2703" h="2324" extrusionOk="0">
                  <a:moveTo>
                    <a:pt x="1473" y="387"/>
                  </a:moveTo>
                  <a:cubicBezTo>
                    <a:pt x="1625" y="387"/>
                    <a:pt x="1775" y="427"/>
                    <a:pt x="1901" y="516"/>
                  </a:cubicBezTo>
                  <a:lnTo>
                    <a:pt x="1935" y="516"/>
                  </a:lnTo>
                  <a:cubicBezTo>
                    <a:pt x="2369" y="1032"/>
                    <a:pt x="2074" y="1901"/>
                    <a:pt x="1464" y="1901"/>
                  </a:cubicBezTo>
                  <a:cubicBezTo>
                    <a:pt x="1325" y="1901"/>
                    <a:pt x="1168" y="1856"/>
                    <a:pt x="1001" y="1750"/>
                  </a:cubicBezTo>
                  <a:cubicBezTo>
                    <a:pt x="634" y="1517"/>
                    <a:pt x="467" y="1050"/>
                    <a:pt x="801" y="683"/>
                  </a:cubicBezTo>
                  <a:cubicBezTo>
                    <a:pt x="966" y="496"/>
                    <a:pt x="1222" y="387"/>
                    <a:pt x="1473" y="387"/>
                  </a:cubicBezTo>
                  <a:close/>
                  <a:moveTo>
                    <a:pt x="1379" y="1"/>
                  </a:moveTo>
                  <a:cubicBezTo>
                    <a:pt x="1045" y="1"/>
                    <a:pt x="712" y="149"/>
                    <a:pt x="467" y="416"/>
                  </a:cubicBezTo>
                  <a:cubicBezTo>
                    <a:pt x="0" y="916"/>
                    <a:pt x="167" y="1683"/>
                    <a:pt x="734" y="2084"/>
                  </a:cubicBezTo>
                  <a:cubicBezTo>
                    <a:pt x="947" y="2244"/>
                    <a:pt x="1198" y="2324"/>
                    <a:pt x="1446" y="2324"/>
                  </a:cubicBezTo>
                  <a:cubicBezTo>
                    <a:pt x="1817" y="2324"/>
                    <a:pt x="2182" y="2144"/>
                    <a:pt x="2402" y="1783"/>
                  </a:cubicBezTo>
                  <a:cubicBezTo>
                    <a:pt x="2702" y="1250"/>
                    <a:pt x="2602" y="483"/>
                    <a:pt x="2068" y="116"/>
                  </a:cubicBezTo>
                  <a:cubicBezTo>
                    <a:pt x="2040" y="87"/>
                    <a:pt x="2006" y="77"/>
                    <a:pt x="1973" y="77"/>
                  </a:cubicBezTo>
                  <a:cubicBezTo>
                    <a:pt x="1929" y="77"/>
                    <a:pt x="1887" y="96"/>
                    <a:pt x="1868" y="116"/>
                  </a:cubicBezTo>
                  <a:cubicBezTo>
                    <a:pt x="1712" y="38"/>
                    <a:pt x="1546" y="1"/>
                    <a:pt x="1379"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0"/>
            <p:cNvSpPr/>
            <p:nvPr/>
          </p:nvSpPr>
          <p:spPr>
            <a:xfrm>
              <a:off x="4869435" y="1112822"/>
              <a:ext cx="24136" cy="11807"/>
            </a:xfrm>
            <a:custGeom>
              <a:avLst/>
              <a:gdLst/>
              <a:ahLst/>
              <a:cxnLst/>
              <a:rect l="l" t="t" r="r" b="b"/>
              <a:pathLst>
                <a:path w="1615" h="790" extrusionOk="0">
                  <a:moveTo>
                    <a:pt x="1505" y="0"/>
                  </a:moveTo>
                  <a:cubicBezTo>
                    <a:pt x="1491" y="0"/>
                    <a:pt x="1475" y="5"/>
                    <a:pt x="1459" y="16"/>
                  </a:cubicBezTo>
                  <a:cubicBezTo>
                    <a:pt x="1025" y="283"/>
                    <a:pt x="558" y="483"/>
                    <a:pt x="58" y="683"/>
                  </a:cubicBezTo>
                  <a:cubicBezTo>
                    <a:pt x="0" y="712"/>
                    <a:pt x="17" y="790"/>
                    <a:pt x="65" y="790"/>
                  </a:cubicBezTo>
                  <a:cubicBezTo>
                    <a:pt x="73" y="790"/>
                    <a:pt x="82" y="788"/>
                    <a:pt x="91" y="783"/>
                  </a:cubicBezTo>
                  <a:cubicBezTo>
                    <a:pt x="591" y="616"/>
                    <a:pt x="1092" y="416"/>
                    <a:pt x="1559" y="149"/>
                  </a:cubicBezTo>
                  <a:cubicBezTo>
                    <a:pt x="1615" y="122"/>
                    <a:pt x="1577" y="0"/>
                    <a:pt x="150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0"/>
            <p:cNvSpPr/>
            <p:nvPr/>
          </p:nvSpPr>
          <p:spPr>
            <a:xfrm>
              <a:off x="4863547" y="1102525"/>
              <a:ext cx="25063" cy="14362"/>
            </a:xfrm>
            <a:custGeom>
              <a:avLst/>
              <a:gdLst/>
              <a:ahLst/>
              <a:cxnLst/>
              <a:rect l="l" t="t" r="r" b="b"/>
              <a:pathLst>
                <a:path w="1677" h="961" extrusionOk="0">
                  <a:moveTo>
                    <a:pt x="1553" y="0"/>
                  </a:moveTo>
                  <a:cubicBezTo>
                    <a:pt x="1542" y="0"/>
                    <a:pt x="1531" y="2"/>
                    <a:pt x="1519" y="5"/>
                  </a:cubicBezTo>
                  <a:cubicBezTo>
                    <a:pt x="952" y="105"/>
                    <a:pt x="418" y="438"/>
                    <a:pt x="51" y="838"/>
                  </a:cubicBezTo>
                  <a:cubicBezTo>
                    <a:pt x="0" y="890"/>
                    <a:pt x="47" y="961"/>
                    <a:pt x="102" y="961"/>
                  </a:cubicBezTo>
                  <a:cubicBezTo>
                    <a:pt x="119" y="961"/>
                    <a:pt x="136" y="954"/>
                    <a:pt x="151" y="939"/>
                  </a:cubicBezTo>
                  <a:cubicBezTo>
                    <a:pt x="585" y="572"/>
                    <a:pt x="1019" y="338"/>
                    <a:pt x="1586" y="171"/>
                  </a:cubicBezTo>
                  <a:cubicBezTo>
                    <a:pt x="1677" y="141"/>
                    <a:pt x="1657" y="0"/>
                    <a:pt x="1553"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0"/>
            <p:cNvSpPr/>
            <p:nvPr/>
          </p:nvSpPr>
          <p:spPr>
            <a:xfrm>
              <a:off x="4866910" y="2548095"/>
              <a:ext cx="18069" cy="7786"/>
            </a:xfrm>
            <a:custGeom>
              <a:avLst/>
              <a:gdLst/>
              <a:ahLst/>
              <a:cxnLst/>
              <a:rect l="l" t="t" r="r" b="b"/>
              <a:pathLst>
                <a:path w="1209" h="521" extrusionOk="0">
                  <a:moveTo>
                    <a:pt x="1101" y="1"/>
                  </a:moveTo>
                  <a:cubicBezTo>
                    <a:pt x="1088" y="1"/>
                    <a:pt x="1075" y="5"/>
                    <a:pt x="1061" y="14"/>
                  </a:cubicBezTo>
                  <a:cubicBezTo>
                    <a:pt x="727" y="115"/>
                    <a:pt x="393" y="215"/>
                    <a:pt x="60" y="381"/>
                  </a:cubicBezTo>
                  <a:cubicBezTo>
                    <a:pt x="1" y="411"/>
                    <a:pt x="47" y="520"/>
                    <a:pt x="105" y="520"/>
                  </a:cubicBezTo>
                  <a:cubicBezTo>
                    <a:pt x="112" y="520"/>
                    <a:pt x="119" y="518"/>
                    <a:pt x="127" y="515"/>
                  </a:cubicBezTo>
                  <a:cubicBezTo>
                    <a:pt x="460" y="448"/>
                    <a:pt x="794" y="281"/>
                    <a:pt x="1094" y="181"/>
                  </a:cubicBezTo>
                  <a:cubicBezTo>
                    <a:pt x="1209" y="153"/>
                    <a:pt x="1176" y="1"/>
                    <a:pt x="1101"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0"/>
            <p:cNvSpPr/>
            <p:nvPr/>
          </p:nvSpPr>
          <p:spPr>
            <a:xfrm>
              <a:off x="4870795" y="2119129"/>
              <a:ext cx="12464" cy="16454"/>
            </a:xfrm>
            <a:custGeom>
              <a:avLst/>
              <a:gdLst/>
              <a:ahLst/>
              <a:cxnLst/>
              <a:rect l="l" t="t" r="r" b="b"/>
              <a:pathLst>
                <a:path w="834" h="1101" extrusionOk="0">
                  <a:moveTo>
                    <a:pt x="591" y="0"/>
                  </a:moveTo>
                  <a:cubicBezTo>
                    <a:pt x="561" y="0"/>
                    <a:pt x="534" y="18"/>
                    <a:pt x="534" y="64"/>
                  </a:cubicBezTo>
                  <a:cubicBezTo>
                    <a:pt x="467" y="197"/>
                    <a:pt x="467" y="297"/>
                    <a:pt x="467" y="431"/>
                  </a:cubicBezTo>
                  <a:cubicBezTo>
                    <a:pt x="334" y="431"/>
                    <a:pt x="234" y="464"/>
                    <a:pt x="67" y="464"/>
                  </a:cubicBezTo>
                  <a:cubicBezTo>
                    <a:pt x="0" y="497"/>
                    <a:pt x="0" y="597"/>
                    <a:pt x="67" y="631"/>
                  </a:cubicBezTo>
                  <a:cubicBezTo>
                    <a:pt x="234" y="664"/>
                    <a:pt x="367" y="664"/>
                    <a:pt x="500" y="664"/>
                  </a:cubicBezTo>
                  <a:cubicBezTo>
                    <a:pt x="534" y="797"/>
                    <a:pt x="567" y="931"/>
                    <a:pt x="600" y="1064"/>
                  </a:cubicBezTo>
                  <a:cubicBezTo>
                    <a:pt x="613" y="1090"/>
                    <a:pt x="636" y="1101"/>
                    <a:pt x="659" y="1101"/>
                  </a:cubicBezTo>
                  <a:cubicBezTo>
                    <a:pt x="696" y="1101"/>
                    <a:pt x="734" y="1072"/>
                    <a:pt x="734" y="1031"/>
                  </a:cubicBezTo>
                  <a:cubicBezTo>
                    <a:pt x="667" y="898"/>
                    <a:pt x="667" y="797"/>
                    <a:pt x="667" y="664"/>
                  </a:cubicBezTo>
                  <a:lnTo>
                    <a:pt x="701" y="664"/>
                  </a:lnTo>
                  <a:cubicBezTo>
                    <a:pt x="834" y="631"/>
                    <a:pt x="834" y="464"/>
                    <a:pt x="701" y="464"/>
                  </a:cubicBezTo>
                  <a:lnTo>
                    <a:pt x="634" y="464"/>
                  </a:lnTo>
                  <a:cubicBezTo>
                    <a:pt x="634" y="330"/>
                    <a:pt x="667" y="197"/>
                    <a:pt x="667" y="64"/>
                  </a:cubicBezTo>
                  <a:cubicBezTo>
                    <a:pt x="667" y="27"/>
                    <a:pt x="627" y="0"/>
                    <a:pt x="591"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0"/>
            <p:cNvSpPr/>
            <p:nvPr/>
          </p:nvSpPr>
          <p:spPr>
            <a:xfrm>
              <a:off x="4861963" y="2555045"/>
              <a:ext cx="20564" cy="10282"/>
            </a:xfrm>
            <a:custGeom>
              <a:avLst/>
              <a:gdLst/>
              <a:ahLst/>
              <a:cxnLst/>
              <a:rect l="l" t="t" r="r" b="b"/>
              <a:pathLst>
                <a:path w="1376" h="688" extrusionOk="0">
                  <a:moveTo>
                    <a:pt x="1239" y="1"/>
                  </a:moveTo>
                  <a:cubicBezTo>
                    <a:pt x="1224" y="1"/>
                    <a:pt x="1208" y="6"/>
                    <a:pt x="1191" y="16"/>
                  </a:cubicBezTo>
                  <a:cubicBezTo>
                    <a:pt x="825" y="183"/>
                    <a:pt x="491" y="350"/>
                    <a:pt x="124" y="483"/>
                  </a:cubicBezTo>
                  <a:cubicBezTo>
                    <a:pt x="1" y="514"/>
                    <a:pt x="48" y="687"/>
                    <a:pt x="161" y="687"/>
                  </a:cubicBezTo>
                  <a:cubicBezTo>
                    <a:pt x="171" y="687"/>
                    <a:pt x="181" y="686"/>
                    <a:pt x="191" y="684"/>
                  </a:cubicBezTo>
                  <a:cubicBezTo>
                    <a:pt x="558" y="550"/>
                    <a:pt x="925" y="383"/>
                    <a:pt x="1292" y="183"/>
                  </a:cubicBezTo>
                  <a:cubicBezTo>
                    <a:pt x="1375" y="127"/>
                    <a:pt x="1319" y="1"/>
                    <a:pt x="1239"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0"/>
            <p:cNvSpPr/>
            <p:nvPr/>
          </p:nvSpPr>
          <p:spPr>
            <a:xfrm>
              <a:off x="4852338" y="2125510"/>
              <a:ext cx="6382" cy="15842"/>
            </a:xfrm>
            <a:custGeom>
              <a:avLst/>
              <a:gdLst/>
              <a:ahLst/>
              <a:cxnLst/>
              <a:rect l="l" t="t" r="r" b="b"/>
              <a:pathLst>
                <a:path w="427" h="1060" extrusionOk="0">
                  <a:moveTo>
                    <a:pt x="235" y="1"/>
                  </a:moveTo>
                  <a:cubicBezTo>
                    <a:pt x="208" y="1"/>
                    <a:pt x="180" y="11"/>
                    <a:pt x="168" y="37"/>
                  </a:cubicBezTo>
                  <a:cubicBezTo>
                    <a:pt x="1" y="337"/>
                    <a:pt x="34" y="737"/>
                    <a:pt x="268" y="1038"/>
                  </a:cubicBezTo>
                  <a:cubicBezTo>
                    <a:pt x="283" y="1053"/>
                    <a:pt x="301" y="1060"/>
                    <a:pt x="318" y="1060"/>
                  </a:cubicBezTo>
                  <a:cubicBezTo>
                    <a:pt x="374" y="1060"/>
                    <a:pt x="427" y="989"/>
                    <a:pt x="401" y="938"/>
                  </a:cubicBezTo>
                  <a:cubicBezTo>
                    <a:pt x="234" y="671"/>
                    <a:pt x="201" y="370"/>
                    <a:pt x="301" y="70"/>
                  </a:cubicBezTo>
                  <a:cubicBezTo>
                    <a:pt x="322" y="29"/>
                    <a:pt x="279" y="1"/>
                    <a:pt x="23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0"/>
            <p:cNvSpPr/>
            <p:nvPr/>
          </p:nvSpPr>
          <p:spPr>
            <a:xfrm>
              <a:off x="4847362" y="2130995"/>
              <a:ext cx="7159" cy="14840"/>
            </a:xfrm>
            <a:custGeom>
              <a:avLst/>
              <a:gdLst/>
              <a:ahLst/>
              <a:cxnLst/>
              <a:rect l="l" t="t" r="r" b="b"/>
              <a:pathLst>
                <a:path w="479" h="993" extrusionOk="0">
                  <a:moveTo>
                    <a:pt x="144" y="0"/>
                  </a:moveTo>
                  <a:cubicBezTo>
                    <a:pt x="120" y="0"/>
                    <a:pt x="100" y="11"/>
                    <a:pt x="100" y="37"/>
                  </a:cubicBezTo>
                  <a:cubicBezTo>
                    <a:pt x="0" y="370"/>
                    <a:pt x="67" y="704"/>
                    <a:pt x="267" y="971"/>
                  </a:cubicBezTo>
                  <a:cubicBezTo>
                    <a:pt x="290" y="986"/>
                    <a:pt x="314" y="992"/>
                    <a:pt x="337" y="992"/>
                  </a:cubicBezTo>
                  <a:cubicBezTo>
                    <a:pt x="415" y="992"/>
                    <a:pt x="478" y="915"/>
                    <a:pt x="401" y="837"/>
                  </a:cubicBezTo>
                  <a:cubicBezTo>
                    <a:pt x="234" y="637"/>
                    <a:pt x="167" y="337"/>
                    <a:pt x="234" y="70"/>
                  </a:cubicBezTo>
                  <a:cubicBezTo>
                    <a:pt x="234" y="29"/>
                    <a:pt x="183" y="0"/>
                    <a:pt x="144"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0"/>
            <p:cNvSpPr/>
            <p:nvPr/>
          </p:nvSpPr>
          <p:spPr>
            <a:xfrm>
              <a:off x="4806681" y="1633895"/>
              <a:ext cx="15124" cy="16858"/>
            </a:xfrm>
            <a:custGeom>
              <a:avLst/>
              <a:gdLst/>
              <a:ahLst/>
              <a:cxnLst/>
              <a:rect l="l" t="t" r="r" b="b"/>
              <a:pathLst>
                <a:path w="1012" h="1128" extrusionOk="0">
                  <a:moveTo>
                    <a:pt x="876" y="0"/>
                  </a:moveTo>
                  <a:cubicBezTo>
                    <a:pt x="852" y="0"/>
                    <a:pt x="831" y="12"/>
                    <a:pt x="821" y="42"/>
                  </a:cubicBezTo>
                  <a:cubicBezTo>
                    <a:pt x="621" y="409"/>
                    <a:pt x="387" y="742"/>
                    <a:pt x="54" y="1009"/>
                  </a:cubicBezTo>
                  <a:cubicBezTo>
                    <a:pt x="0" y="1036"/>
                    <a:pt x="54" y="1128"/>
                    <a:pt x="112" y="1128"/>
                  </a:cubicBezTo>
                  <a:cubicBezTo>
                    <a:pt x="126" y="1128"/>
                    <a:pt x="141" y="1122"/>
                    <a:pt x="154" y="1109"/>
                  </a:cubicBezTo>
                  <a:cubicBezTo>
                    <a:pt x="487" y="842"/>
                    <a:pt x="788" y="542"/>
                    <a:pt x="988" y="142"/>
                  </a:cubicBezTo>
                  <a:cubicBezTo>
                    <a:pt x="1011" y="71"/>
                    <a:pt x="935" y="0"/>
                    <a:pt x="876"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0"/>
            <p:cNvSpPr/>
            <p:nvPr/>
          </p:nvSpPr>
          <p:spPr>
            <a:xfrm>
              <a:off x="4791318" y="1631294"/>
              <a:ext cx="24316" cy="23942"/>
            </a:xfrm>
            <a:custGeom>
              <a:avLst/>
              <a:gdLst/>
              <a:ahLst/>
              <a:cxnLst/>
              <a:rect l="l" t="t" r="r" b="b"/>
              <a:pathLst>
                <a:path w="1627" h="1602" extrusionOk="0">
                  <a:moveTo>
                    <a:pt x="1503" y="1"/>
                  </a:moveTo>
                  <a:cubicBezTo>
                    <a:pt x="1471" y="1"/>
                    <a:pt x="1438" y="16"/>
                    <a:pt x="1415" y="49"/>
                  </a:cubicBezTo>
                  <a:cubicBezTo>
                    <a:pt x="1082" y="616"/>
                    <a:pt x="648" y="1116"/>
                    <a:pt x="81" y="1450"/>
                  </a:cubicBezTo>
                  <a:cubicBezTo>
                    <a:pt x="0" y="1504"/>
                    <a:pt x="28" y="1601"/>
                    <a:pt x="95" y="1601"/>
                  </a:cubicBezTo>
                  <a:cubicBezTo>
                    <a:pt x="111" y="1601"/>
                    <a:pt x="129" y="1596"/>
                    <a:pt x="148" y="1583"/>
                  </a:cubicBezTo>
                  <a:cubicBezTo>
                    <a:pt x="748" y="1283"/>
                    <a:pt x="1282" y="749"/>
                    <a:pt x="1582" y="149"/>
                  </a:cubicBezTo>
                  <a:cubicBezTo>
                    <a:pt x="1627" y="60"/>
                    <a:pt x="1567" y="1"/>
                    <a:pt x="150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0"/>
            <p:cNvSpPr/>
            <p:nvPr/>
          </p:nvSpPr>
          <p:spPr>
            <a:xfrm>
              <a:off x="4746154" y="1771404"/>
              <a:ext cx="76787" cy="282999"/>
            </a:xfrm>
            <a:custGeom>
              <a:avLst/>
              <a:gdLst/>
              <a:ahLst/>
              <a:cxnLst/>
              <a:rect l="l" t="t" r="r" b="b"/>
              <a:pathLst>
                <a:path w="5138" h="18936" extrusionOk="0">
                  <a:moveTo>
                    <a:pt x="3437" y="748"/>
                  </a:moveTo>
                  <a:lnTo>
                    <a:pt x="3437" y="748"/>
                  </a:lnTo>
                  <a:cubicBezTo>
                    <a:pt x="3336" y="1015"/>
                    <a:pt x="3270" y="1281"/>
                    <a:pt x="3236" y="1582"/>
                  </a:cubicBezTo>
                  <a:cubicBezTo>
                    <a:pt x="2269" y="1949"/>
                    <a:pt x="1302" y="2449"/>
                    <a:pt x="368" y="2916"/>
                  </a:cubicBezTo>
                  <a:cubicBezTo>
                    <a:pt x="334" y="2716"/>
                    <a:pt x="301" y="2516"/>
                    <a:pt x="268" y="2316"/>
                  </a:cubicBezTo>
                  <a:lnTo>
                    <a:pt x="334" y="2316"/>
                  </a:lnTo>
                  <a:cubicBezTo>
                    <a:pt x="1402" y="1849"/>
                    <a:pt x="2436" y="1315"/>
                    <a:pt x="3437" y="748"/>
                  </a:cubicBezTo>
                  <a:close/>
                  <a:moveTo>
                    <a:pt x="4004" y="481"/>
                  </a:moveTo>
                  <a:lnTo>
                    <a:pt x="4004" y="481"/>
                  </a:lnTo>
                  <a:cubicBezTo>
                    <a:pt x="4104" y="5551"/>
                    <a:pt x="4304" y="10521"/>
                    <a:pt x="3904" y="15592"/>
                  </a:cubicBezTo>
                  <a:cubicBezTo>
                    <a:pt x="3737" y="15692"/>
                    <a:pt x="3570" y="15825"/>
                    <a:pt x="3403" y="15959"/>
                  </a:cubicBezTo>
                  <a:cubicBezTo>
                    <a:pt x="3670" y="11255"/>
                    <a:pt x="3870" y="6418"/>
                    <a:pt x="3470" y="1748"/>
                  </a:cubicBezTo>
                  <a:cubicBezTo>
                    <a:pt x="3470" y="1715"/>
                    <a:pt x="3503" y="1715"/>
                    <a:pt x="3503" y="1682"/>
                  </a:cubicBezTo>
                  <a:cubicBezTo>
                    <a:pt x="3537" y="1181"/>
                    <a:pt x="3737" y="848"/>
                    <a:pt x="4004" y="481"/>
                  </a:cubicBezTo>
                  <a:close/>
                  <a:moveTo>
                    <a:pt x="3270" y="1915"/>
                  </a:moveTo>
                  <a:cubicBezTo>
                    <a:pt x="3203" y="6685"/>
                    <a:pt x="3336" y="11422"/>
                    <a:pt x="3003" y="16192"/>
                  </a:cubicBezTo>
                  <a:cubicBezTo>
                    <a:pt x="2169" y="16826"/>
                    <a:pt x="1302" y="17560"/>
                    <a:pt x="534" y="18260"/>
                  </a:cubicBezTo>
                  <a:cubicBezTo>
                    <a:pt x="801" y="15558"/>
                    <a:pt x="835" y="12790"/>
                    <a:pt x="768" y="10054"/>
                  </a:cubicBezTo>
                  <a:cubicBezTo>
                    <a:pt x="735" y="7786"/>
                    <a:pt x="735" y="5451"/>
                    <a:pt x="401" y="3216"/>
                  </a:cubicBezTo>
                  <a:cubicBezTo>
                    <a:pt x="1368" y="2816"/>
                    <a:pt x="2336" y="2416"/>
                    <a:pt x="3270" y="1915"/>
                  </a:cubicBezTo>
                  <a:close/>
                  <a:moveTo>
                    <a:pt x="3957" y="0"/>
                  </a:moveTo>
                  <a:cubicBezTo>
                    <a:pt x="3929" y="0"/>
                    <a:pt x="3900" y="4"/>
                    <a:pt x="3870" y="14"/>
                  </a:cubicBezTo>
                  <a:cubicBezTo>
                    <a:pt x="2636" y="648"/>
                    <a:pt x="1368" y="1281"/>
                    <a:pt x="201" y="1982"/>
                  </a:cubicBezTo>
                  <a:cubicBezTo>
                    <a:pt x="186" y="1952"/>
                    <a:pt x="144" y="1935"/>
                    <a:pt x="102" y="1935"/>
                  </a:cubicBezTo>
                  <a:cubicBezTo>
                    <a:pt x="51" y="1935"/>
                    <a:pt x="1" y="1960"/>
                    <a:pt x="1" y="2015"/>
                  </a:cubicBezTo>
                  <a:cubicBezTo>
                    <a:pt x="1" y="4817"/>
                    <a:pt x="334" y="7619"/>
                    <a:pt x="368" y="10388"/>
                  </a:cubicBezTo>
                  <a:cubicBezTo>
                    <a:pt x="401" y="13190"/>
                    <a:pt x="234" y="15992"/>
                    <a:pt x="134" y="18761"/>
                  </a:cubicBezTo>
                  <a:cubicBezTo>
                    <a:pt x="134" y="18877"/>
                    <a:pt x="218" y="18936"/>
                    <a:pt x="305" y="18936"/>
                  </a:cubicBezTo>
                  <a:cubicBezTo>
                    <a:pt x="393" y="18936"/>
                    <a:pt x="484" y="18877"/>
                    <a:pt x="501" y="18761"/>
                  </a:cubicBezTo>
                  <a:cubicBezTo>
                    <a:pt x="1769" y="17960"/>
                    <a:pt x="3036" y="16926"/>
                    <a:pt x="4137" y="15892"/>
                  </a:cubicBezTo>
                  <a:cubicBezTo>
                    <a:pt x="4170" y="15859"/>
                    <a:pt x="4204" y="15792"/>
                    <a:pt x="4170" y="15759"/>
                  </a:cubicBezTo>
                  <a:cubicBezTo>
                    <a:pt x="4204" y="15725"/>
                    <a:pt x="4237" y="15725"/>
                    <a:pt x="4237" y="15692"/>
                  </a:cubicBezTo>
                  <a:cubicBezTo>
                    <a:pt x="5138" y="10655"/>
                    <a:pt x="4604" y="5318"/>
                    <a:pt x="4404" y="247"/>
                  </a:cubicBezTo>
                  <a:cubicBezTo>
                    <a:pt x="4376" y="108"/>
                    <a:pt x="4279" y="39"/>
                    <a:pt x="4189" y="39"/>
                  </a:cubicBezTo>
                  <a:cubicBezTo>
                    <a:pt x="4171" y="39"/>
                    <a:pt x="4154" y="42"/>
                    <a:pt x="4137" y="47"/>
                  </a:cubicBezTo>
                  <a:cubicBezTo>
                    <a:pt x="4090" y="24"/>
                    <a:pt x="4026" y="0"/>
                    <a:pt x="395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0"/>
            <p:cNvSpPr/>
            <p:nvPr/>
          </p:nvSpPr>
          <p:spPr>
            <a:xfrm>
              <a:off x="3968954" y="247611"/>
              <a:ext cx="809122" cy="423780"/>
            </a:xfrm>
            <a:custGeom>
              <a:avLst/>
              <a:gdLst/>
              <a:ahLst/>
              <a:cxnLst/>
              <a:rect l="l" t="t" r="r" b="b"/>
              <a:pathLst>
                <a:path w="54140" h="28356" extrusionOk="0">
                  <a:moveTo>
                    <a:pt x="40463" y="701"/>
                  </a:moveTo>
                  <a:lnTo>
                    <a:pt x="40463" y="701"/>
                  </a:lnTo>
                  <a:cubicBezTo>
                    <a:pt x="44866" y="1235"/>
                    <a:pt x="48602" y="4304"/>
                    <a:pt x="49870" y="8607"/>
                  </a:cubicBezTo>
                  <a:cubicBezTo>
                    <a:pt x="49919" y="8769"/>
                    <a:pt x="50046" y="8845"/>
                    <a:pt x="50176" y="8845"/>
                  </a:cubicBezTo>
                  <a:cubicBezTo>
                    <a:pt x="50313" y="8845"/>
                    <a:pt x="50452" y="8761"/>
                    <a:pt x="50504" y="8607"/>
                  </a:cubicBezTo>
                  <a:cubicBezTo>
                    <a:pt x="50737" y="7940"/>
                    <a:pt x="51004" y="7239"/>
                    <a:pt x="51238" y="6572"/>
                  </a:cubicBezTo>
                  <a:cubicBezTo>
                    <a:pt x="53706" y="9541"/>
                    <a:pt x="52905" y="14078"/>
                    <a:pt x="51905" y="17513"/>
                  </a:cubicBezTo>
                  <a:cubicBezTo>
                    <a:pt x="50837" y="20983"/>
                    <a:pt x="49036" y="24152"/>
                    <a:pt x="46634" y="26853"/>
                  </a:cubicBezTo>
                  <a:cubicBezTo>
                    <a:pt x="47802" y="23418"/>
                    <a:pt x="48402" y="19882"/>
                    <a:pt x="48436" y="16246"/>
                  </a:cubicBezTo>
                  <a:cubicBezTo>
                    <a:pt x="48456" y="16066"/>
                    <a:pt x="48307" y="15958"/>
                    <a:pt x="48150" y="15958"/>
                  </a:cubicBezTo>
                  <a:cubicBezTo>
                    <a:pt x="48045" y="15958"/>
                    <a:pt x="47935" y="16006"/>
                    <a:pt x="47868" y="16112"/>
                  </a:cubicBezTo>
                  <a:cubicBezTo>
                    <a:pt x="47268" y="17013"/>
                    <a:pt x="46501" y="17680"/>
                    <a:pt x="45567" y="18147"/>
                  </a:cubicBezTo>
                  <a:cubicBezTo>
                    <a:pt x="45634" y="15579"/>
                    <a:pt x="44566" y="13244"/>
                    <a:pt x="42565" y="11542"/>
                  </a:cubicBezTo>
                  <a:cubicBezTo>
                    <a:pt x="42501" y="11497"/>
                    <a:pt x="42430" y="11476"/>
                    <a:pt x="42362" y="11476"/>
                  </a:cubicBezTo>
                  <a:cubicBezTo>
                    <a:pt x="42179" y="11476"/>
                    <a:pt x="42016" y="11624"/>
                    <a:pt x="42064" y="11843"/>
                  </a:cubicBezTo>
                  <a:cubicBezTo>
                    <a:pt x="42698" y="14645"/>
                    <a:pt x="42498" y="17447"/>
                    <a:pt x="41464" y="20082"/>
                  </a:cubicBezTo>
                  <a:cubicBezTo>
                    <a:pt x="39329" y="14978"/>
                    <a:pt x="34559" y="11376"/>
                    <a:pt x="28988" y="10775"/>
                  </a:cubicBezTo>
                  <a:cubicBezTo>
                    <a:pt x="28978" y="10774"/>
                    <a:pt x="28967" y="10773"/>
                    <a:pt x="28957" y="10773"/>
                  </a:cubicBezTo>
                  <a:cubicBezTo>
                    <a:pt x="28711" y="10773"/>
                    <a:pt x="28596" y="11149"/>
                    <a:pt x="28788" y="11309"/>
                  </a:cubicBezTo>
                  <a:cubicBezTo>
                    <a:pt x="31990" y="14111"/>
                    <a:pt x="34426" y="17580"/>
                    <a:pt x="35927" y="21550"/>
                  </a:cubicBezTo>
                  <a:cubicBezTo>
                    <a:pt x="34426" y="20649"/>
                    <a:pt x="32824" y="19949"/>
                    <a:pt x="31090" y="19448"/>
                  </a:cubicBezTo>
                  <a:cubicBezTo>
                    <a:pt x="31061" y="19437"/>
                    <a:pt x="31032" y="19432"/>
                    <a:pt x="31004" y="19432"/>
                  </a:cubicBezTo>
                  <a:cubicBezTo>
                    <a:pt x="30771" y="19432"/>
                    <a:pt x="30581" y="19774"/>
                    <a:pt x="30790" y="19982"/>
                  </a:cubicBezTo>
                  <a:cubicBezTo>
                    <a:pt x="32758" y="21650"/>
                    <a:pt x="34259" y="23618"/>
                    <a:pt x="35360" y="25919"/>
                  </a:cubicBezTo>
                  <a:cubicBezTo>
                    <a:pt x="33095" y="24330"/>
                    <a:pt x="30378" y="23905"/>
                    <a:pt x="27637" y="23905"/>
                  </a:cubicBezTo>
                  <a:cubicBezTo>
                    <a:pt x="26582" y="23905"/>
                    <a:pt x="25523" y="23968"/>
                    <a:pt x="24485" y="24051"/>
                  </a:cubicBezTo>
                  <a:cubicBezTo>
                    <a:pt x="25286" y="23384"/>
                    <a:pt x="25986" y="22617"/>
                    <a:pt x="26587" y="21716"/>
                  </a:cubicBezTo>
                  <a:cubicBezTo>
                    <a:pt x="26707" y="21505"/>
                    <a:pt x="26528" y="21240"/>
                    <a:pt x="26320" y="21240"/>
                  </a:cubicBezTo>
                  <a:cubicBezTo>
                    <a:pt x="26298" y="21240"/>
                    <a:pt x="26276" y="21243"/>
                    <a:pt x="26253" y="21249"/>
                  </a:cubicBezTo>
                  <a:cubicBezTo>
                    <a:pt x="23030" y="22273"/>
                    <a:pt x="19751" y="22785"/>
                    <a:pt x="16452" y="22785"/>
                  </a:cubicBezTo>
                  <a:cubicBezTo>
                    <a:pt x="14697" y="22785"/>
                    <a:pt x="12936" y="22640"/>
                    <a:pt x="11176" y="22350"/>
                  </a:cubicBezTo>
                  <a:cubicBezTo>
                    <a:pt x="12076" y="21783"/>
                    <a:pt x="12977" y="21183"/>
                    <a:pt x="13878" y="20582"/>
                  </a:cubicBezTo>
                  <a:cubicBezTo>
                    <a:pt x="14044" y="20482"/>
                    <a:pt x="13978" y="20282"/>
                    <a:pt x="13878" y="20215"/>
                  </a:cubicBezTo>
                  <a:cubicBezTo>
                    <a:pt x="14003" y="20121"/>
                    <a:pt x="13922" y="19879"/>
                    <a:pt x="13745" y="19879"/>
                  </a:cubicBezTo>
                  <a:cubicBezTo>
                    <a:pt x="13734" y="19879"/>
                    <a:pt x="13722" y="19880"/>
                    <a:pt x="13711" y="19882"/>
                  </a:cubicBezTo>
                  <a:cubicBezTo>
                    <a:pt x="12523" y="20068"/>
                    <a:pt x="11336" y="20162"/>
                    <a:pt x="10156" y="20162"/>
                  </a:cubicBezTo>
                  <a:cubicBezTo>
                    <a:pt x="7326" y="20162"/>
                    <a:pt x="4539" y="19621"/>
                    <a:pt x="1902" y="18514"/>
                  </a:cubicBezTo>
                  <a:cubicBezTo>
                    <a:pt x="7540" y="18314"/>
                    <a:pt x="12877" y="16346"/>
                    <a:pt x="17347" y="12843"/>
                  </a:cubicBezTo>
                  <a:cubicBezTo>
                    <a:pt x="17547" y="12710"/>
                    <a:pt x="17413" y="12376"/>
                    <a:pt x="17213" y="12310"/>
                  </a:cubicBezTo>
                  <a:cubicBezTo>
                    <a:pt x="15912" y="12043"/>
                    <a:pt x="14711" y="11576"/>
                    <a:pt x="13577" y="10909"/>
                  </a:cubicBezTo>
                  <a:cubicBezTo>
                    <a:pt x="17847" y="8007"/>
                    <a:pt x="22617" y="6072"/>
                    <a:pt x="27687" y="5205"/>
                  </a:cubicBezTo>
                  <a:cubicBezTo>
                    <a:pt x="27988" y="5138"/>
                    <a:pt x="27988" y="4738"/>
                    <a:pt x="27787" y="4604"/>
                  </a:cubicBezTo>
                  <a:cubicBezTo>
                    <a:pt x="26386" y="3704"/>
                    <a:pt x="24919" y="3036"/>
                    <a:pt x="23318" y="2603"/>
                  </a:cubicBezTo>
                  <a:cubicBezTo>
                    <a:pt x="25298" y="2250"/>
                    <a:pt x="27288" y="2075"/>
                    <a:pt x="29270" y="2075"/>
                  </a:cubicBezTo>
                  <a:cubicBezTo>
                    <a:pt x="33664" y="2075"/>
                    <a:pt x="38016" y="2936"/>
                    <a:pt x="42131" y="4638"/>
                  </a:cubicBezTo>
                  <a:cubicBezTo>
                    <a:pt x="42175" y="4654"/>
                    <a:pt x="42216" y="4661"/>
                    <a:pt x="42253" y="4661"/>
                  </a:cubicBezTo>
                  <a:cubicBezTo>
                    <a:pt x="42447" y="4661"/>
                    <a:pt x="42559" y="4466"/>
                    <a:pt x="42531" y="4271"/>
                  </a:cubicBezTo>
                  <a:cubicBezTo>
                    <a:pt x="42598" y="4237"/>
                    <a:pt x="42631" y="4137"/>
                    <a:pt x="42565" y="4037"/>
                  </a:cubicBezTo>
                  <a:cubicBezTo>
                    <a:pt x="41898" y="2903"/>
                    <a:pt x="41164" y="1802"/>
                    <a:pt x="40463" y="701"/>
                  </a:cubicBezTo>
                  <a:close/>
                  <a:moveTo>
                    <a:pt x="39829" y="1"/>
                  </a:moveTo>
                  <a:cubicBezTo>
                    <a:pt x="39596" y="1"/>
                    <a:pt x="39429" y="268"/>
                    <a:pt x="39563" y="468"/>
                  </a:cubicBezTo>
                  <a:cubicBezTo>
                    <a:pt x="40330" y="1602"/>
                    <a:pt x="41130" y="2736"/>
                    <a:pt x="41931" y="3870"/>
                  </a:cubicBezTo>
                  <a:cubicBezTo>
                    <a:pt x="37868" y="2249"/>
                    <a:pt x="33578" y="1439"/>
                    <a:pt x="29265" y="1439"/>
                  </a:cubicBezTo>
                  <a:cubicBezTo>
                    <a:pt x="26744" y="1439"/>
                    <a:pt x="24214" y="1716"/>
                    <a:pt x="21716" y="2269"/>
                  </a:cubicBezTo>
                  <a:cubicBezTo>
                    <a:pt x="21416" y="2336"/>
                    <a:pt x="21416" y="2836"/>
                    <a:pt x="21716" y="2870"/>
                  </a:cubicBezTo>
                  <a:cubicBezTo>
                    <a:pt x="23518" y="3237"/>
                    <a:pt x="25186" y="3837"/>
                    <a:pt x="26720" y="4738"/>
                  </a:cubicBezTo>
                  <a:cubicBezTo>
                    <a:pt x="21716" y="5705"/>
                    <a:pt x="17013" y="7706"/>
                    <a:pt x="12810" y="10642"/>
                  </a:cubicBezTo>
                  <a:cubicBezTo>
                    <a:pt x="12610" y="10775"/>
                    <a:pt x="12610" y="11075"/>
                    <a:pt x="12810" y="11209"/>
                  </a:cubicBezTo>
                  <a:cubicBezTo>
                    <a:pt x="13944" y="11909"/>
                    <a:pt x="15112" y="12443"/>
                    <a:pt x="16379" y="12777"/>
                  </a:cubicBezTo>
                  <a:cubicBezTo>
                    <a:pt x="11900" y="16120"/>
                    <a:pt x="6504" y="17884"/>
                    <a:pt x="929" y="17884"/>
                  </a:cubicBezTo>
                  <a:cubicBezTo>
                    <a:pt x="776" y="17884"/>
                    <a:pt x="622" y="17883"/>
                    <a:pt x="468" y="17880"/>
                  </a:cubicBezTo>
                  <a:cubicBezTo>
                    <a:pt x="134" y="17880"/>
                    <a:pt x="1" y="18347"/>
                    <a:pt x="301" y="18481"/>
                  </a:cubicBezTo>
                  <a:cubicBezTo>
                    <a:pt x="3227" y="19944"/>
                    <a:pt x="6353" y="20722"/>
                    <a:pt x="9537" y="20722"/>
                  </a:cubicBezTo>
                  <a:cubicBezTo>
                    <a:pt x="10855" y="20722"/>
                    <a:pt x="12183" y="20589"/>
                    <a:pt x="13511" y="20315"/>
                  </a:cubicBezTo>
                  <a:lnTo>
                    <a:pt x="13511" y="20315"/>
                  </a:lnTo>
                  <a:cubicBezTo>
                    <a:pt x="12376" y="20949"/>
                    <a:pt x="11309" y="21583"/>
                    <a:pt x="10208" y="22284"/>
                  </a:cubicBezTo>
                  <a:cubicBezTo>
                    <a:pt x="10008" y="22384"/>
                    <a:pt x="10008" y="22751"/>
                    <a:pt x="10275" y="22817"/>
                  </a:cubicBezTo>
                  <a:cubicBezTo>
                    <a:pt x="12331" y="23207"/>
                    <a:pt x="14402" y="23402"/>
                    <a:pt x="16469" y="23402"/>
                  </a:cubicBezTo>
                  <a:cubicBezTo>
                    <a:pt x="19533" y="23402"/>
                    <a:pt x="22584" y="22973"/>
                    <a:pt x="25553" y="22117"/>
                  </a:cubicBezTo>
                  <a:lnTo>
                    <a:pt x="25553" y="22117"/>
                  </a:lnTo>
                  <a:cubicBezTo>
                    <a:pt x="24885" y="22917"/>
                    <a:pt x="24185" y="23584"/>
                    <a:pt x="23284" y="24185"/>
                  </a:cubicBezTo>
                  <a:cubicBezTo>
                    <a:pt x="23059" y="24346"/>
                    <a:pt x="23113" y="24787"/>
                    <a:pt x="23418" y="24787"/>
                  </a:cubicBezTo>
                  <a:cubicBezTo>
                    <a:pt x="23428" y="24787"/>
                    <a:pt x="23440" y="24786"/>
                    <a:pt x="23451" y="24785"/>
                  </a:cubicBezTo>
                  <a:cubicBezTo>
                    <a:pt x="24836" y="24654"/>
                    <a:pt x="26286" y="24531"/>
                    <a:pt x="27727" y="24531"/>
                  </a:cubicBezTo>
                  <a:cubicBezTo>
                    <a:pt x="30694" y="24531"/>
                    <a:pt x="33626" y="25055"/>
                    <a:pt x="35893" y="27120"/>
                  </a:cubicBezTo>
                  <a:cubicBezTo>
                    <a:pt x="35963" y="27180"/>
                    <a:pt x="36049" y="27207"/>
                    <a:pt x="36134" y="27207"/>
                  </a:cubicBezTo>
                  <a:cubicBezTo>
                    <a:pt x="36334" y="27207"/>
                    <a:pt x="36521" y="27055"/>
                    <a:pt x="36427" y="26820"/>
                  </a:cubicBezTo>
                  <a:cubicBezTo>
                    <a:pt x="35460" y="24418"/>
                    <a:pt x="34092" y="22317"/>
                    <a:pt x="32291" y="20482"/>
                  </a:cubicBezTo>
                  <a:lnTo>
                    <a:pt x="32291" y="20482"/>
                  </a:lnTo>
                  <a:cubicBezTo>
                    <a:pt x="33725" y="21016"/>
                    <a:pt x="35059" y="21716"/>
                    <a:pt x="36360" y="22584"/>
                  </a:cubicBezTo>
                  <a:cubicBezTo>
                    <a:pt x="36407" y="22610"/>
                    <a:pt x="36458" y="22622"/>
                    <a:pt x="36508" y="22622"/>
                  </a:cubicBezTo>
                  <a:cubicBezTo>
                    <a:pt x="36710" y="22622"/>
                    <a:pt x="36907" y="22430"/>
                    <a:pt x="36827" y="22217"/>
                  </a:cubicBezTo>
                  <a:cubicBezTo>
                    <a:pt x="35426" y="18114"/>
                    <a:pt x="33091" y="14511"/>
                    <a:pt x="29956" y="11542"/>
                  </a:cubicBezTo>
                  <a:lnTo>
                    <a:pt x="29956" y="11542"/>
                  </a:lnTo>
                  <a:cubicBezTo>
                    <a:pt x="35059" y="12443"/>
                    <a:pt x="39396" y="16046"/>
                    <a:pt x="41164" y="20983"/>
                  </a:cubicBezTo>
                  <a:cubicBezTo>
                    <a:pt x="41225" y="21125"/>
                    <a:pt x="41385" y="21230"/>
                    <a:pt x="41523" y="21230"/>
                  </a:cubicBezTo>
                  <a:cubicBezTo>
                    <a:pt x="41612" y="21230"/>
                    <a:pt x="41692" y="21187"/>
                    <a:pt x="41731" y="21083"/>
                  </a:cubicBezTo>
                  <a:cubicBezTo>
                    <a:pt x="42965" y="18381"/>
                    <a:pt x="43332" y="15545"/>
                    <a:pt x="42865" y="12677"/>
                  </a:cubicBezTo>
                  <a:lnTo>
                    <a:pt x="42865" y="12677"/>
                  </a:lnTo>
                  <a:cubicBezTo>
                    <a:pt x="44399" y="14278"/>
                    <a:pt x="45133" y="16379"/>
                    <a:pt x="44933" y="18681"/>
                  </a:cubicBezTo>
                  <a:cubicBezTo>
                    <a:pt x="44906" y="18867"/>
                    <a:pt x="45091" y="18968"/>
                    <a:pt x="45269" y="18968"/>
                  </a:cubicBezTo>
                  <a:cubicBezTo>
                    <a:pt x="45314" y="18968"/>
                    <a:pt x="45359" y="18961"/>
                    <a:pt x="45400" y="18948"/>
                  </a:cubicBezTo>
                  <a:cubicBezTo>
                    <a:pt x="46367" y="18514"/>
                    <a:pt x="47135" y="17947"/>
                    <a:pt x="47802" y="17213"/>
                  </a:cubicBezTo>
                  <a:lnTo>
                    <a:pt x="47802" y="17213"/>
                  </a:lnTo>
                  <a:cubicBezTo>
                    <a:pt x="47635" y="20749"/>
                    <a:pt x="46934" y="24185"/>
                    <a:pt x="45700" y="27521"/>
                  </a:cubicBezTo>
                  <a:cubicBezTo>
                    <a:pt x="45667" y="27654"/>
                    <a:pt x="45700" y="27721"/>
                    <a:pt x="45734" y="27787"/>
                  </a:cubicBezTo>
                  <a:cubicBezTo>
                    <a:pt x="45734" y="27787"/>
                    <a:pt x="45734" y="27787"/>
                    <a:pt x="45734" y="27821"/>
                  </a:cubicBezTo>
                  <a:cubicBezTo>
                    <a:pt x="45505" y="28050"/>
                    <a:pt x="45722" y="28356"/>
                    <a:pt x="45970" y="28356"/>
                  </a:cubicBezTo>
                  <a:cubicBezTo>
                    <a:pt x="46048" y="28356"/>
                    <a:pt x="46129" y="28326"/>
                    <a:pt x="46201" y="28254"/>
                  </a:cubicBezTo>
                  <a:cubicBezTo>
                    <a:pt x="49403" y="25019"/>
                    <a:pt x="51738" y="20983"/>
                    <a:pt x="52839" y="16546"/>
                  </a:cubicBezTo>
                  <a:cubicBezTo>
                    <a:pt x="53706" y="12977"/>
                    <a:pt x="54140" y="8574"/>
                    <a:pt x="51338" y="5738"/>
                  </a:cubicBezTo>
                  <a:cubicBezTo>
                    <a:pt x="51276" y="5664"/>
                    <a:pt x="51195" y="5631"/>
                    <a:pt x="51115" y="5631"/>
                  </a:cubicBezTo>
                  <a:cubicBezTo>
                    <a:pt x="50980" y="5631"/>
                    <a:pt x="50846" y="5725"/>
                    <a:pt x="50804" y="5872"/>
                  </a:cubicBezTo>
                  <a:cubicBezTo>
                    <a:pt x="50604" y="6439"/>
                    <a:pt x="50404" y="6973"/>
                    <a:pt x="50203" y="7540"/>
                  </a:cubicBezTo>
                  <a:cubicBezTo>
                    <a:pt x="48536" y="3270"/>
                    <a:pt x="44466" y="234"/>
                    <a:pt x="39829"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0"/>
            <p:cNvSpPr/>
            <p:nvPr/>
          </p:nvSpPr>
          <p:spPr>
            <a:xfrm>
              <a:off x="4722720" y="1260344"/>
              <a:ext cx="8818" cy="42399"/>
            </a:xfrm>
            <a:custGeom>
              <a:avLst/>
              <a:gdLst/>
              <a:ahLst/>
              <a:cxnLst/>
              <a:rect l="l" t="t" r="r" b="b"/>
              <a:pathLst>
                <a:path w="590" h="2837" extrusionOk="0">
                  <a:moveTo>
                    <a:pt x="374" y="1"/>
                  </a:moveTo>
                  <a:cubicBezTo>
                    <a:pt x="329" y="1"/>
                    <a:pt x="282" y="27"/>
                    <a:pt x="268" y="85"/>
                  </a:cubicBezTo>
                  <a:cubicBezTo>
                    <a:pt x="1" y="986"/>
                    <a:pt x="34" y="1953"/>
                    <a:pt x="435" y="2787"/>
                  </a:cubicBezTo>
                  <a:cubicBezTo>
                    <a:pt x="446" y="2822"/>
                    <a:pt x="470" y="2837"/>
                    <a:pt x="495" y="2837"/>
                  </a:cubicBezTo>
                  <a:cubicBezTo>
                    <a:pt x="541" y="2837"/>
                    <a:pt x="590" y="2786"/>
                    <a:pt x="568" y="2721"/>
                  </a:cubicBezTo>
                  <a:cubicBezTo>
                    <a:pt x="301" y="1853"/>
                    <a:pt x="234" y="1019"/>
                    <a:pt x="468" y="119"/>
                  </a:cubicBezTo>
                  <a:cubicBezTo>
                    <a:pt x="487" y="44"/>
                    <a:pt x="432" y="1"/>
                    <a:pt x="374"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0"/>
            <p:cNvSpPr/>
            <p:nvPr/>
          </p:nvSpPr>
          <p:spPr>
            <a:xfrm>
              <a:off x="4711258" y="1253395"/>
              <a:ext cx="9640" cy="29217"/>
            </a:xfrm>
            <a:custGeom>
              <a:avLst/>
              <a:gdLst/>
              <a:ahLst/>
              <a:cxnLst/>
              <a:rect l="l" t="t" r="r" b="b"/>
              <a:pathLst>
                <a:path w="645" h="1955" extrusionOk="0">
                  <a:moveTo>
                    <a:pt x="536" y="1"/>
                  </a:moveTo>
                  <a:cubicBezTo>
                    <a:pt x="507" y="1"/>
                    <a:pt x="479" y="15"/>
                    <a:pt x="468" y="50"/>
                  </a:cubicBezTo>
                  <a:cubicBezTo>
                    <a:pt x="101" y="584"/>
                    <a:pt x="1" y="1284"/>
                    <a:pt x="134" y="1918"/>
                  </a:cubicBezTo>
                  <a:cubicBezTo>
                    <a:pt x="134" y="1944"/>
                    <a:pt x="154" y="1954"/>
                    <a:pt x="176" y="1954"/>
                  </a:cubicBezTo>
                  <a:cubicBezTo>
                    <a:pt x="212" y="1954"/>
                    <a:pt x="255" y="1926"/>
                    <a:pt x="234" y="1885"/>
                  </a:cubicBezTo>
                  <a:cubicBezTo>
                    <a:pt x="201" y="1251"/>
                    <a:pt x="268" y="684"/>
                    <a:pt x="601" y="117"/>
                  </a:cubicBezTo>
                  <a:cubicBezTo>
                    <a:pt x="645" y="52"/>
                    <a:pt x="589" y="1"/>
                    <a:pt x="536"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0"/>
            <p:cNvSpPr/>
            <p:nvPr/>
          </p:nvSpPr>
          <p:spPr>
            <a:xfrm>
              <a:off x="4640971" y="1805643"/>
              <a:ext cx="74292" cy="312216"/>
            </a:xfrm>
            <a:custGeom>
              <a:avLst/>
              <a:gdLst/>
              <a:ahLst/>
              <a:cxnLst/>
              <a:rect l="l" t="t" r="r" b="b"/>
              <a:pathLst>
                <a:path w="4971" h="20891" extrusionOk="0">
                  <a:moveTo>
                    <a:pt x="4170" y="792"/>
                  </a:moveTo>
                  <a:cubicBezTo>
                    <a:pt x="4137" y="6596"/>
                    <a:pt x="4203" y="12367"/>
                    <a:pt x="3970" y="18171"/>
                  </a:cubicBezTo>
                  <a:lnTo>
                    <a:pt x="3903" y="18171"/>
                  </a:lnTo>
                  <a:cubicBezTo>
                    <a:pt x="3810" y="18233"/>
                    <a:pt x="3717" y="18295"/>
                    <a:pt x="3624" y="18330"/>
                  </a:cubicBezTo>
                  <a:lnTo>
                    <a:pt x="3624" y="18330"/>
                  </a:lnTo>
                  <a:cubicBezTo>
                    <a:pt x="3636" y="18318"/>
                    <a:pt x="3636" y="18295"/>
                    <a:pt x="3636" y="18271"/>
                  </a:cubicBezTo>
                  <a:cubicBezTo>
                    <a:pt x="3670" y="15502"/>
                    <a:pt x="3670" y="12734"/>
                    <a:pt x="3770" y="9965"/>
                  </a:cubicBezTo>
                  <a:cubicBezTo>
                    <a:pt x="3836" y="7230"/>
                    <a:pt x="4137" y="4428"/>
                    <a:pt x="4070" y="1659"/>
                  </a:cubicBezTo>
                  <a:cubicBezTo>
                    <a:pt x="4070" y="1635"/>
                    <a:pt x="4053" y="1612"/>
                    <a:pt x="4020" y="1612"/>
                  </a:cubicBezTo>
                  <a:cubicBezTo>
                    <a:pt x="4006" y="1612"/>
                    <a:pt x="3989" y="1616"/>
                    <a:pt x="3970" y="1626"/>
                  </a:cubicBezTo>
                  <a:cubicBezTo>
                    <a:pt x="4037" y="1325"/>
                    <a:pt x="4103" y="1059"/>
                    <a:pt x="4170" y="792"/>
                  </a:cubicBezTo>
                  <a:close/>
                  <a:moveTo>
                    <a:pt x="4003" y="658"/>
                  </a:moveTo>
                  <a:lnTo>
                    <a:pt x="4003" y="658"/>
                  </a:lnTo>
                  <a:cubicBezTo>
                    <a:pt x="3870" y="992"/>
                    <a:pt x="3770" y="1359"/>
                    <a:pt x="3736" y="1692"/>
                  </a:cubicBezTo>
                  <a:cubicBezTo>
                    <a:pt x="3736" y="1726"/>
                    <a:pt x="3736" y="1759"/>
                    <a:pt x="3736" y="1792"/>
                  </a:cubicBezTo>
                  <a:cubicBezTo>
                    <a:pt x="3715" y="1857"/>
                    <a:pt x="3763" y="1894"/>
                    <a:pt x="3818" y="1894"/>
                  </a:cubicBezTo>
                  <a:cubicBezTo>
                    <a:pt x="3848" y="1894"/>
                    <a:pt x="3880" y="1883"/>
                    <a:pt x="3903" y="1859"/>
                  </a:cubicBezTo>
                  <a:lnTo>
                    <a:pt x="3903" y="1859"/>
                  </a:lnTo>
                  <a:cubicBezTo>
                    <a:pt x="3169" y="7196"/>
                    <a:pt x="3236" y="12900"/>
                    <a:pt x="3303" y="18271"/>
                  </a:cubicBezTo>
                  <a:cubicBezTo>
                    <a:pt x="3303" y="18371"/>
                    <a:pt x="3369" y="18438"/>
                    <a:pt x="3436" y="18438"/>
                  </a:cubicBezTo>
                  <a:cubicBezTo>
                    <a:pt x="2369" y="19038"/>
                    <a:pt x="1335" y="19772"/>
                    <a:pt x="467" y="20606"/>
                  </a:cubicBezTo>
                  <a:cubicBezTo>
                    <a:pt x="934" y="19805"/>
                    <a:pt x="701" y="18438"/>
                    <a:pt x="734" y="17537"/>
                  </a:cubicBezTo>
                  <a:cubicBezTo>
                    <a:pt x="768" y="15769"/>
                    <a:pt x="768" y="14001"/>
                    <a:pt x="734" y="12233"/>
                  </a:cubicBezTo>
                  <a:cubicBezTo>
                    <a:pt x="701" y="9198"/>
                    <a:pt x="768" y="6162"/>
                    <a:pt x="834" y="3127"/>
                  </a:cubicBezTo>
                  <a:cubicBezTo>
                    <a:pt x="1802" y="2793"/>
                    <a:pt x="2702" y="2259"/>
                    <a:pt x="3636" y="1792"/>
                  </a:cubicBezTo>
                  <a:cubicBezTo>
                    <a:pt x="3670" y="1759"/>
                    <a:pt x="3703" y="1726"/>
                    <a:pt x="3703" y="1692"/>
                  </a:cubicBezTo>
                  <a:cubicBezTo>
                    <a:pt x="3703" y="1610"/>
                    <a:pt x="3635" y="1550"/>
                    <a:pt x="3556" y="1550"/>
                  </a:cubicBezTo>
                  <a:cubicBezTo>
                    <a:pt x="3538" y="1550"/>
                    <a:pt x="3521" y="1553"/>
                    <a:pt x="3503" y="1559"/>
                  </a:cubicBezTo>
                  <a:cubicBezTo>
                    <a:pt x="2602" y="2026"/>
                    <a:pt x="1668" y="2426"/>
                    <a:pt x="834" y="2960"/>
                  </a:cubicBezTo>
                  <a:cubicBezTo>
                    <a:pt x="868" y="2726"/>
                    <a:pt x="868" y="2526"/>
                    <a:pt x="868" y="2293"/>
                  </a:cubicBezTo>
                  <a:cubicBezTo>
                    <a:pt x="1935" y="1826"/>
                    <a:pt x="2969" y="1225"/>
                    <a:pt x="4003" y="658"/>
                  </a:cubicBezTo>
                  <a:close/>
                  <a:moveTo>
                    <a:pt x="4269" y="0"/>
                  </a:moveTo>
                  <a:cubicBezTo>
                    <a:pt x="4237" y="0"/>
                    <a:pt x="4203" y="8"/>
                    <a:pt x="4170" y="25"/>
                  </a:cubicBezTo>
                  <a:cubicBezTo>
                    <a:pt x="3036" y="625"/>
                    <a:pt x="1902" y="1225"/>
                    <a:pt x="834" y="1926"/>
                  </a:cubicBezTo>
                  <a:cubicBezTo>
                    <a:pt x="823" y="1904"/>
                    <a:pt x="797" y="1893"/>
                    <a:pt x="766" y="1893"/>
                  </a:cubicBezTo>
                  <a:cubicBezTo>
                    <a:pt x="705" y="1893"/>
                    <a:pt x="623" y="1937"/>
                    <a:pt x="601" y="2026"/>
                  </a:cubicBezTo>
                  <a:cubicBezTo>
                    <a:pt x="201" y="5061"/>
                    <a:pt x="301" y="8130"/>
                    <a:pt x="301" y="11166"/>
                  </a:cubicBezTo>
                  <a:cubicBezTo>
                    <a:pt x="334" y="12600"/>
                    <a:pt x="334" y="14001"/>
                    <a:pt x="334" y="15436"/>
                  </a:cubicBezTo>
                  <a:cubicBezTo>
                    <a:pt x="334" y="16136"/>
                    <a:pt x="334" y="16837"/>
                    <a:pt x="301" y="17537"/>
                  </a:cubicBezTo>
                  <a:cubicBezTo>
                    <a:pt x="301" y="17804"/>
                    <a:pt x="401" y="19705"/>
                    <a:pt x="401" y="20339"/>
                  </a:cubicBezTo>
                  <a:cubicBezTo>
                    <a:pt x="359" y="20298"/>
                    <a:pt x="305" y="20269"/>
                    <a:pt x="247" y="20269"/>
                  </a:cubicBezTo>
                  <a:cubicBezTo>
                    <a:pt x="210" y="20269"/>
                    <a:pt x="172" y="20280"/>
                    <a:pt x="134" y="20306"/>
                  </a:cubicBezTo>
                  <a:cubicBezTo>
                    <a:pt x="100" y="20339"/>
                    <a:pt x="100" y="20339"/>
                    <a:pt x="67" y="20372"/>
                  </a:cubicBezTo>
                  <a:cubicBezTo>
                    <a:pt x="0" y="20406"/>
                    <a:pt x="0" y="20539"/>
                    <a:pt x="34" y="20573"/>
                  </a:cubicBezTo>
                  <a:lnTo>
                    <a:pt x="100" y="20673"/>
                  </a:lnTo>
                  <a:cubicBezTo>
                    <a:pt x="134" y="20723"/>
                    <a:pt x="192" y="20748"/>
                    <a:pt x="251" y="20748"/>
                  </a:cubicBezTo>
                  <a:cubicBezTo>
                    <a:pt x="309" y="20748"/>
                    <a:pt x="367" y="20723"/>
                    <a:pt x="401" y="20673"/>
                  </a:cubicBezTo>
                  <a:lnTo>
                    <a:pt x="401" y="20673"/>
                  </a:lnTo>
                  <a:cubicBezTo>
                    <a:pt x="373" y="20782"/>
                    <a:pt x="480" y="20891"/>
                    <a:pt x="592" y="20891"/>
                  </a:cubicBezTo>
                  <a:cubicBezTo>
                    <a:pt x="617" y="20891"/>
                    <a:pt x="643" y="20885"/>
                    <a:pt x="668" y="20873"/>
                  </a:cubicBezTo>
                  <a:cubicBezTo>
                    <a:pt x="1802" y="20072"/>
                    <a:pt x="2936" y="19305"/>
                    <a:pt x="4137" y="18571"/>
                  </a:cubicBezTo>
                  <a:cubicBezTo>
                    <a:pt x="4203" y="18571"/>
                    <a:pt x="4203" y="18504"/>
                    <a:pt x="4237" y="18471"/>
                  </a:cubicBezTo>
                  <a:cubicBezTo>
                    <a:pt x="4303" y="18471"/>
                    <a:pt x="4404" y="18404"/>
                    <a:pt x="4404" y="18271"/>
                  </a:cubicBezTo>
                  <a:cubicBezTo>
                    <a:pt x="4804" y="12367"/>
                    <a:pt x="4971" y="6262"/>
                    <a:pt x="4470" y="325"/>
                  </a:cubicBezTo>
                  <a:cubicBezTo>
                    <a:pt x="4554" y="186"/>
                    <a:pt x="4429" y="0"/>
                    <a:pt x="426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0"/>
            <p:cNvSpPr/>
            <p:nvPr/>
          </p:nvSpPr>
          <p:spPr>
            <a:xfrm>
              <a:off x="4683579" y="653293"/>
              <a:ext cx="17575" cy="21401"/>
            </a:xfrm>
            <a:custGeom>
              <a:avLst/>
              <a:gdLst/>
              <a:ahLst/>
              <a:cxnLst/>
              <a:rect l="l" t="t" r="r" b="b"/>
              <a:pathLst>
                <a:path w="1176" h="1432" extrusionOk="0">
                  <a:moveTo>
                    <a:pt x="1055" y="1"/>
                  </a:moveTo>
                  <a:cubicBezTo>
                    <a:pt x="1030" y="1"/>
                    <a:pt x="1005" y="13"/>
                    <a:pt x="985" y="42"/>
                  </a:cubicBezTo>
                  <a:cubicBezTo>
                    <a:pt x="719" y="509"/>
                    <a:pt x="418" y="943"/>
                    <a:pt x="51" y="1310"/>
                  </a:cubicBezTo>
                  <a:cubicBezTo>
                    <a:pt x="0" y="1361"/>
                    <a:pt x="47" y="1432"/>
                    <a:pt x="102" y="1432"/>
                  </a:cubicBezTo>
                  <a:cubicBezTo>
                    <a:pt x="119" y="1432"/>
                    <a:pt x="136" y="1425"/>
                    <a:pt x="152" y="1410"/>
                  </a:cubicBezTo>
                  <a:cubicBezTo>
                    <a:pt x="552" y="1043"/>
                    <a:pt x="919" y="609"/>
                    <a:pt x="1152" y="142"/>
                  </a:cubicBezTo>
                  <a:cubicBezTo>
                    <a:pt x="1176" y="71"/>
                    <a:pt x="1116" y="1"/>
                    <a:pt x="105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0"/>
            <p:cNvSpPr/>
            <p:nvPr/>
          </p:nvSpPr>
          <p:spPr>
            <a:xfrm>
              <a:off x="4666706" y="645851"/>
              <a:ext cx="24749" cy="27753"/>
            </a:xfrm>
            <a:custGeom>
              <a:avLst/>
              <a:gdLst/>
              <a:ahLst/>
              <a:cxnLst/>
              <a:rect l="l" t="t" r="r" b="b"/>
              <a:pathLst>
                <a:path w="1656" h="1857" extrusionOk="0">
                  <a:moveTo>
                    <a:pt x="1527" y="0"/>
                  </a:moveTo>
                  <a:cubicBezTo>
                    <a:pt x="1484" y="0"/>
                    <a:pt x="1439" y="22"/>
                    <a:pt x="1414" y="73"/>
                  </a:cubicBezTo>
                  <a:cubicBezTo>
                    <a:pt x="1147" y="740"/>
                    <a:pt x="713" y="1274"/>
                    <a:pt x="113" y="1641"/>
                  </a:cubicBezTo>
                  <a:cubicBezTo>
                    <a:pt x="1" y="1725"/>
                    <a:pt x="54" y="1856"/>
                    <a:pt x="153" y="1856"/>
                  </a:cubicBezTo>
                  <a:cubicBezTo>
                    <a:pt x="171" y="1856"/>
                    <a:pt x="192" y="1852"/>
                    <a:pt x="213" y="1841"/>
                  </a:cubicBezTo>
                  <a:cubicBezTo>
                    <a:pt x="880" y="1474"/>
                    <a:pt x="1381" y="874"/>
                    <a:pt x="1614" y="140"/>
                  </a:cubicBezTo>
                  <a:cubicBezTo>
                    <a:pt x="1655" y="57"/>
                    <a:pt x="1595" y="0"/>
                    <a:pt x="152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0"/>
            <p:cNvSpPr/>
            <p:nvPr/>
          </p:nvSpPr>
          <p:spPr>
            <a:xfrm>
              <a:off x="4603743" y="2296675"/>
              <a:ext cx="9819" cy="13929"/>
            </a:xfrm>
            <a:custGeom>
              <a:avLst/>
              <a:gdLst/>
              <a:ahLst/>
              <a:cxnLst/>
              <a:rect l="l" t="t" r="r" b="b"/>
              <a:pathLst>
                <a:path w="657" h="932" extrusionOk="0">
                  <a:moveTo>
                    <a:pt x="519" y="0"/>
                  </a:moveTo>
                  <a:cubicBezTo>
                    <a:pt x="465" y="0"/>
                    <a:pt x="407" y="42"/>
                    <a:pt x="390" y="125"/>
                  </a:cubicBezTo>
                  <a:cubicBezTo>
                    <a:pt x="390" y="392"/>
                    <a:pt x="290" y="592"/>
                    <a:pt x="90" y="759"/>
                  </a:cubicBezTo>
                  <a:cubicBezTo>
                    <a:pt x="0" y="819"/>
                    <a:pt x="70" y="931"/>
                    <a:pt x="158" y="931"/>
                  </a:cubicBezTo>
                  <a:cubicBezTo>
                    <a:pt x="168" y="931"/>
                    <a:pt x="179" y="930"/>
                    <a:pt x="190" y="926"/>
                  </a:cubicBezTo>
                  <a:cubicBezTo>
                    <a:pt x="457" y="759"/>
                    <a:pt x="657" y="426"/>
                    <a:pt x="623" y="125"/>
                  </a:cubicBezTo>
                  <a:cubicBezTo>
                    <a:pt x="623" y="42"/>
                    <a:pt x="573" y="0"/>
                    <a:pt x="51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0"/>
            <p:cNvSpPr/>
            <p:nvPr/>
          </p:nvSpPr>
          <p:spPr>
            <a:xfrm>
              <a:off x="4598288" y="2296182"/>
              <a:ext cx="9102" cy="11627"/>
            </a:xfrm>
            <a:custGeom>
              <a:avLst/>
              <a:gdLst/>
              <a:ahLst/>
              <a:cxnLst/>
              <a:rect l="l" t="t" r="r" b="b"/>
              <a:pathLst>
                <a:path w="609" h="778" extrusionOk="0">
                  <a:moveTo>
                    <a:pt x="503" y="0"/>
                  </a:moveTo>
                  <a:cubicBezTo>
                    <a:pt x="468" y="0"/>
                    <a:pt x="434" y="19"/>
                    <a:pt x="421" y="58"/>
                  </a:cubicBezTo>
                  <a:cubicBezTo>
                    <a:pt x="388" y="292"/>
                    <a:pt x="255" y="492"/>
                    <a:pt x="54" y="625"/>
                  </a:cubicBezTo>
                  <a:cubicBezTo>
                    <a:pt x="0" y="679"/>
                    <a:pt x="34" y="777"/>
                    <a:pt x="84" y="777"/>
                  </a:cubicBezTo>
                  <a:cubicBezTo>
                    <a:pt x="96" y="777"/>
                    <a:pt x="108" y="772"/>
                    <a:pt x="121" y="759"/>
                  </a:cubicBezTo>
                  <a:cubicBezTo>
                    <a:pt x="355" y="592"/>
                    <a:pt x="521" y="392"/>
                    <a:pt x="588" y="125"/>
                  </a:cubicBezTo>
                  <a:cubicBezTo>
                    <a:pt x="608" y="44"/>
                    <a:pt x="555" y="0"/>
                    <a:pt x="503"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0"/>
            <p:cNvSpPr/>
            <p:nvPr/>
          </p:nvSpPr>
          <p:spPr>
            <a:xfrm>
              <a:off x="4495900" y="1825445"/>
              <a:ext cx="110189" cy="357185"/>
            </a:xfrm>
            <a:custGeom>
              <a:avLst/>
              <a:gdLst/>
              <a:ahLst/>
              <a:cxnLst/>
              <a:rect l="l" t="t" r="r" b="b"/>
              <a:pathLst>
                <a:path w="7373" h="23900" extrusionOk="0">
                  <a:moveTo>
                    <a:pt x="701" y="534"/>
                  </a:moveTo>
                  <a:lnTo>
                    <a:pt x="701" y="534"/>
                  </a:lnTo>
                  <a:cubicBezTo>
                    <a:pt x="2027" y="752"/>
                    <a:pt x="3381" y="856"/>
                    <a:pt x="4726" y="856"/>
                  </a:cubicBezTo>
                  <a:cubicBezTo>
                    <a:pt x="5446" y="856"/>
                    <a:pt x="6163" y="826"/>
                    <a:pt x="6872" y="768"/>
                  </a:cubicBezTo>
                  <a:cubicBezTo>
                    <a:pt x="6905" y="735"/>
                    <a:pt x="6905" y="734"/>
                    <a:pt x="6905" y="734"/>
                  </a:cubicBezTo>
                  <a:lnTo>
                    <a:pt x="6905" y="734"/>
                  </a:lnTo>
                  <a:cubicBezTo>
                    <a:pt x="6872" y="1101"/>
                    <a:pt x="6839" y="1468"/>
                    <a:pt x="6772" y="1835"/>
                  </a:cubicBezTo>
                  <a:cubicBezTo>
                    <a:pt x="6772" y="1802"/>
                    <a:pt x="6705" y="1768"/>
                    <a:pt x="6639" y="1735"/>
                  </a:cubicBezTo>
                  <a:cubicBezTo>
                    <a:pt x="4937" y="1635"/>
                    <a:pt x="3236" y="1535"/>
                    <a:pt x="1535" y="1535"/>
                  </a:cubicBezTo>
                  <a:cubicBezTo>
                    <a:pt x="1535" y="1502"/>
                    <a:pt x="1502" y="1502"/>
                    <a:pt x="1468" y="1502"/>
                  </a:cubicBezTo>
                  <a:cubicBezTo>
                    <a:pt x="1368" y="1335"/>
                    <a:pt x="1235" y="1168"/>
                    <a:pt x="1101" y="1001"/>
                  </a:cubicBezTo>
                  <a:cubicBezTo>
                    <a:pt x="968" y="834"/>
                    <a:pt x="834" y="668"/>
                    <a:pt x="701" y="534"/>
                  </a:cubicBezTo>
                  <a:close/>
                  <a:moveTo>
                    <a:pt x="401" y="467"/>
                  </a:moveTo>
                  <a:cubicBezTo>
                    <a:pt x="401" y="467"/>
                    <a:pt x="367" y="501"/>
                    <a:pt x="401" y="501"/>
                  </a:cubicBezTo>
                  <a:cubicBezTo>
                    <a:pt x="467" y="768"/>
                    <a:pt x="668" y="1001"/>
                    <a:pt x="834" y="1201"/>
                  </a:cubicBezTo>
                  <a:cubicBezTo>
                    <a:pt x="1001" y="1435"/>
                    <a:pt x="1168" y="1668"/>
                    <a:pt x="1368" y="1902"/>
                  </a:cubicBezTo>
                  <a:cubicBezTo>
                    <a:pt x="1068" y="8173"/>
                    <a:pt x="2002" y="14411"/>
                    <a:pt x="1602" y="20715"/>
                  </a:cubicBezTo>
                  <a:cubicBezTo>
                    <a:pt x="1568" y="20682"/>
                    <a:pt x="1535" y="20649"/>
                    <a:pt x="1502" y="20615"/>
                  </a:cubicBezTo>
                  <a:cubicBezTo>
                    <a:pt x="1535" y="17113"/>
                    <a:pt x="1301" y="13644"/>
                    <a:pt x="1068" y="10141"/>
                  </a:cubicBezTo>
                  <a:cubicBezTo>
                    <a:pt x="901" y="6939"/>
                    <a:pt x="868" y="3636"/>
                    <a:pt x="367" y="467"/>
                  </a:cubicBezTo>
                  <a:close/>
                  <a:moveTo>
                    <a:pt x="1635" y="1768"/>
                  </a:moveTo>
                  <a:cubicBezTo>
                    <a:pt x="3303" y="1935"/>
                    <a:pt x="4971" y="2002"/>
                    <a:pt x="6639" y="2069"/>
                  </a:cubicBezTo>
                  <a:cubicBezTo>
                    <a:pt x="6658" y="2078"/>
                    <a:pt x="6675" y="2082"/>
                    <a:pt x="6689" y="2082"/>
                  </a:cubicBezTo>
                  <a:cubicBezTo>
                    <a:pt x="6725" y="2082"/>
                    <a:pt x="6748" y="2059"/>
                    <a:pt x="6772" y="2035"/>
                  </a:cubicBezTo>
                  <a:lnTo>
                    <a:pt x="6772" y="2035"/>
                  </a:lnTo>
                  <a:cubicBezTo>
                    <a:pt x="6472" y="4871"/>
                    <a:pt x="6472" y="7739"/>
                    <a:pt x="6338" y="10575"/>
                  </a:cubicBezTo>
                  <a:cubicBezTo>
                    <a:pt x="6172" y="14044"/>
                    <a:pt x="6005" y="17513"/>
                    <a:pt x="5838" y="20982"/>
                  </a:cubicBezTo>
                  <a:cubicBezTo>
                    <a:pt x="5805" y="21016"/>
                    <a:pt x="5805" y="21016"/>
                    <a:pt x="5771" y="21016"/>
                  </a:cubicBezTo>
                  <a:cubicBezTo>
                    <a:pt x="4937" y="21716"/>
                    <a:pt x="4137" y="22517"/>
                    <a:pt x="3403" y="23317"/>
                  </a:cubicBezTo>
                  <a:cubicBezTo>
                    <a:pt x="3103" y="22850"/>
                    <a:pt x="2769" y="22417"/>
                    <a:pt x="2469" y="21950"/>
                  </a:cubicBezTo>
                  <a:cubicBezTo>
                    <a:pt x="2269" y="21683"/>
                    <a:pt x="2102" y="21382"/>
                    <a:pt x="1902" y="21116"/>
                  </a:cubicBezTo>
                  <a:cubicBezTo>
                    <a:pt x="2402" y="14778"/>
                    <a:pt x="2035" y="8206"/>
                    <a:pt x="1602" y="1902"/>
                  </a:cubicBezTo>
                  <a:cubicBezTo>
                    <a:pt x="1602" y="1868"/>
                    <a:pt x="1635" y="1835"/>
                    <a:pt x="1635" y="1768"/>
                  </a:cubicBezTo>
                  <a:close/>
                  <a:moveTo>
                    <a:pt x="267" y="0"/>
                  </a:moveTo>
                  <a:cubicBezTo>
                    <a:pt x="101" y="0"/>
                    <a:pt x="0" y="167"/>
                    <a:pt x="67" y="334"/>
                  </a:cubicBezTo>
                  <a:cubicBezTo>
                    <a:pt x="0" y="3703"/>
                    <a:pt x="467" y="7139"/>
                    <a:pt x="668" y="10508"/>
                  </a:cubicBezTo>
                  <a:cubicBezTo>
                    <a:pt x="834" y="13910"/>
                    <a:pt x="934" y="17313"/>
                    <a:pt x="1068" y="20715"/>
                  </a:cubicBezTo>
                  <a:cubicBezTo>
                    <a:pt x="1068" y="20815"/>
                    <a:pt x="1101" y="20882"/>
                    <a:pt x="1168" y="20915"/>
                  </a:cubicBezTo>
                  <a:cubicBezTo>
                    <a:pt x="1268" y="21082"/>
                    <a:pt x="1401" y="21282"/>
                    <a:pt x="1535" y="21483"/>
                  </a:cubicBezTo>
                  <a:cubicBezTo>
                    <a:pt x="1535" y="21483"/>
                    <a:pt x="1535" y="21516"/>
                    <a:pt x="1535" y="21549"/>
                  </a:cubicBezTo>
                  <a:cubicBezTo>
                    <a:pt x="1535" y="21649"/>
                    <a:pt x="1602" y="21716"/>
                    <a:pt x="1702" y="21716"/>
                  </a:cubicBezTo>
                  <a:cubicBezTo>
                    <a:pt x="1835" y="21883"/>
                    <a:pt x="1935" y="22050"/>
                    <a:pt x="2069" y="22216"/>
                  </a:cubicBezTo>
                  <a:cubicBezTo>
                    <a:pt x="2102" y="22216"/>
                    <a:pt x="2102" y="22250"/>
                    <a:pt x="2135" y="22283"/>
                  </a:cubicBezTo>
                  <a:cubicBezTo>
                    <a:pt x="2469" y="22817"/>
                    <a:pt x="2802" y="23384"/>
                    <a:pt x="3269" y="23851"/>
                  </a:cubicBezTo>
                  <a:cubicBezTo>
                    <a:pt x="3303" y="23884"/>
                    <a:pt x="3347" y="23899"/>
                    <a:pt x="3393" y="23899"/>
                  </a:cubicBezTo>
                  <a:cubicBezTo>
                    <a:pt x="3484" y="23899"/>
                    <a:pt x="3581" y="23840"/>
                    <a:pt x="3603" y="23751"/>
                  </a:cubicBezTo>
                  <a:cubicBezTo>
                    <a:pt x="3603" y="23717"/>
                    <a:pt x="3636" y="23717"/>
                    <a:pt x="3636" y="23717"/>
                  </a:cubicBezTo>
                  <a:cubicBezTo>
                    <a:pt x="4470" y="23017"/>
                    <a:pt x="5371" y="22216"/>
                    <a:pt x="6071" y="21382"/>
                  </a:cubicBezTo>
                  <a:cubicBezTo>
                    <a:pt x="6172" y="21382"/>
                    <a:pt x="6305" y="21316"/>
                    <a:pt x="6305" y="21182"/>
                  </a:cubicBezTo>
                  <a:cubicBezTo>
                    <a:pt x="6472" y="17747"/>
                    <a:pt x="6639" y="14344"/>
                    <a:pt x="6805" y="10942"/>
                  </a:cubicBezTo>
                  <a:cubicBezTo>
                    <a:pt x="6972" y="7573"/>
                    <a:pt x="7372" y="4103"/>
                    <a:pt x="7239" y="701"/>
                  </a:cubicBezTo>
                  <a:cubicBezTo>
                    <a:pt x="7206" y="634"/>
                    <a:pt x="7172" y="601"/>
                    <a:pt x="7139" y="568"/>
                  </a:cubicBezTo>
                  <a:cubicBezTo>
                    <a:pt x="7206" y="401"/>
                    <a:pt x="7106" y="201"/>
                    <a:pt x="6872" y="201"/>
                  </a:cubicBezTo>
                  <a:cubicBezTo>
                    <a:pt x="6402" y="215"/>
                    <a:pt x="5931" y="222"/>
                    <a:pt x="5461" y="222"/>
                  </a:cubicBezTo>
                  <a:cubicBezTo>
                    <a:pt x="3730" y="222"/>
                    <a:pt x="1998" y="132"/>
                    <a:pt x="2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0"/>
            <p:cNvSpPr/>
            <p:nvPr/>
          </p:nvSpPr>
          <p:spPr>
            <a:xfrm>
              <a:off x="4562196" y="2264140"/>
              <a:ext cx="41398" cy="37796"/>
            </a:xfrm>
            <a:custGeom>
              <a:avLst/>
              <a:gdLst/>
              <a:ahLst/>
              <a:cxnLst/>
              <a:rect l="l" t="t" r="r" b="b"/>
              <a:pathLst>
                <a:path w="2770" h="2529" extrusionOk="0">
                  <a:moveTo>
                    <a:pt x="1269" y="368"/>
                  </a:moveTo>
                  <a:cubicBezTo>
                    <a:pt x="1702" y="401"/>
                    <a:pt x="2136" y="735"/>
                    <a:pt x="2203" y="1168"/>
                  </a:cubicBezTo>
                  <a:cubicBezTo>
                    <a:pt x="2303" y="1669"/>
                    <a:pt x="1902" y="2002"/>
                    <a:pt x="1469" y="2069"/>
                  </a:cubicBezTo>
                  <a:cubicBezTo>
                    <a:pt x="1423" y="2075"/>
                    <a:pt x="1380" y="2077"/>
                    <a:pt x="1338" y="2077"/>
                  </a:cubicBezTo>
                  <a:cubicBezTo>
                    <a:pt x="392" y="2077"/>
                    <a:pt x="306" y="689"/>
                    <a:pt x="1168" y="401"/>
                  </a:cubicBezTo>
                  <a:cubicBezTo>
                    <a:pt x="1202" y="401"/>
                    <a:pt x="1235" y="368"/>
                    <a:pt x="1269" y="368"/>
                  </a:cubicBezTo>
                  <a:close/>
                  <a:moveTo>
                    <a:pt x="1068" y="1"/>
                  </a:moveTo>
                  <a:cubicBezTo>
                    <a:pt x="401" y="201"/>
                    <a:pt x="1" y="901"/>
                    <a:pt x="101" y="1535"/>
                  </a:cubicBezTo>
                  <a:cubicBezTo>
                    <a:pt x="217" y="2146"/>
                    <a:pt x="714" y="2528"/>
                    <a:pt x="1303" y="2528"/>
                  </a:cubicBezTo>
                  <a:cubicBezTo>
                    <a:pt x="1390" y="2528"/>
                    <a:pt x="1479" y="2520"/>
                    <a:pt x="1569" y="2503"/>
                  </a:cubicBezTo>
                  <a:cubicBezTo>
                    <a:pt x="2203" y="2403"/>
                    <a:pt x="2770" y="1835"/>
                    <a:pt x="2670" y="1135"/>
                  </a:cubicBezTo>
                  <a:cubicBezTo>
                    <a:pt x="2579" y="564"/>
                    <a:pt x="2030" y="48"/>
                    <a:pt x="1434" y="48"/>
                  </a:cubicBezTo>
                  <a:cubicBezTo>
                    <a:pt x="1368" y="48"/>
                    <a:pt x="1302" y="54"/>
                    <a:pt x="1235" y="68"/>
                  </a:cubicBezTo>
                  <a:cubicBezTo>
                    <a:pt x="1202" y="1"/>
                    <a:pt x="1135" y="1"/>
                    <a:pt x="1068"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0"/>
            <p:cNvSpPr/>
            <p:nvPr/>
          </p:nvSpPr>
          <p:spPr>
            <a:xfrm>
              <a:off x="4572284" y="857726"/>
              <a:ext cx="28186" cy="11134"/>
            </a:xfrm>
            <a:custGeom>
              <a:avLst/>
              <a:gdLst/>
              <a:ahLst/>
              <a:cxnLst/>
              <a:rect l="l" t="t" r="r" b="b"/>
              <a:pathLst>
                <a:path w="1886" h="745" extrusionOk="0">
                  <a:moveTo>
                    <a:pt x="73" y="1"/>
                  </a:moveTo>
                  <a:cubicBezTo>
                    <a:pt x="20" y="1"/>
                    <a:pt x="0" y="110"/>
                    <a:pt x="60" y="140"/>
                  </a:cubicBezTo>
                  <a:cubicBezTo>
                    <a:pt x="627" y="340"/>
                    <a:pt x="1194" y="540"/>
                    <a:pt x="1761" y="740"/>
                  </a:cubicBezTo>
                  <a:cubicBezTo>
                    <a:pt x="1770" y="743"/>
                    <a:pt x="1779" y="744"/>
                    <a:pt x="1786" y="744"/>
                  </a:cubicBezTo>
                  <a:cubicBezTo>
                    <a:pt x="1866" y="744"/>
                    <a:pt x="1885" y="604"/>
                    <a:pt x="1794" y="573"/>
                  </a:cubicBezTo>
                  <a:cubicBezTo>
                    <a:pt x="1227" y="373"/>
                    <a:pt x="660" y="206"/>
                    <a:pt x="93" y="6"/>
                  </a:cubicBezTo>
                  <a:cubicBezTo>
                    <a:pt x="86" y="2"/>
                    <a:pt x="79" y="1"/>
                    <a:pt x="7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0"/>
            <p:cNvSpPr/>
            <p:nvPr/>
          </p:nvSpPr>
          <p:spPr>
            <a:xfrm>
              <a:off x="4589501" y="2557780"/>
              <a:ext cx="9116" cy="14003"/>
            </a:xfrm>
            <a:custGeom>
              <a:avLst/>
              <a:gdLst/>
              <a:ahLst/>
              <a:cxnLst/>
              <a:rect l="l" t="t" r="r" b="b"/>
              <a:pathLst>
                <a:path w="610" h="937" extrusionOk="0">
                  <a:moveTo>
                    <a:pt x="492" y="0"/>
                  </a:moveTo>
                  <a:cubicBezTo>
                    <a:pt x="434" y="0"/>
                    <a:pt x="376" y="34"/>
                    <a:pt x="376" y="100"/>
                  </a:cubicBezTo>
                  <a:cubicBezTo>
                    <a:pt x="342" y="367"/>
                    <a:pt x="242" y="567"/>
                    <a:pt x="75" y="767"/>
                  </a:cubicBezTo>
                  <a:cubicBezTo>
                    <a:pt x="0" y="842"/>
                    <a:pt x="57" y="936"/>
                    <a:pt x="132" y="936"/>
                  </a:cubicBezTo>
                  <a:cubicBezTo>
                    <a:pt x="157" y="936"/>
                    <a:pt x="184" y="926"/>
                    <a:pt x="209" y="901"/>
                  </a:cubicBezTo>
                  <a:cubicBezTo>
                    <a:pt x="442" y="701"/>
                    <a:pt x="576" y="401"/>
                    <a:pt x="609" y="100"/>
                  </a:cubicBezTo>
                  <a:cubicBezTo>
                    <a:pt x="609" y="34"/>
                    <a:pt x="551" y="0"/>
                    <a:pt x="49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0"/>
            <p:cNvSpPr/>
            <p:nvPr/>
          </p:nvSpPr>
          <p:spPr>
            <a:xfrm>
              <a:off x="4567188" y="2405221"/>
              <a:ext cx="33417" cy="31205"/>
            </a:xfrm>
            <a:custGeom>
              <a:avLst/>
              <a:gdLst/>
              <a:ahLst/>
              <a:cxnLst/>
              <a:rect l="l" t="t" r="r" b="b"/>
              <a:pathLst>
                <a:path w="2236" h="2088" extrusionOk="0">
                  <a:moveTo>
                    <a:pt x="1230" y="451"/>
                  </a:moveTo>
                  <a:cubicBezTo>
                    <a:pt x="1394" y="451"/>
                    <a:pt x="1606" y="754"/>
                    <a:pt x="1635" y="902"/>
                  </a:cubicBezTo>
                  <a:cubicBezTo>
                    <a:pt x="1668" y="1068"/>
                    <a:pt x="1602" y="1235"/>
                    <a:pt x="1535" y="1402"/>
                  </a:cubicBezTo>
                  <a:cubicBezTo>
                    <a:pt x="1535" y="1369"/>
                    <a:pt x="1502" y="1335"/>
                    <a:pt x="1468" y="1302"/>
                  </a:cubicBezTo>
                  <a:cubicBezTo>
                    <a:pt x="1402" y="1235"/>
                    <a:pt x="1301" y="1168"/>
                    <a:pt x="1201" y="1102"/>
                  </a:cubicBezTo>
                  <a:cubicBezTo>
                    <a:pt x="1187" y="1074"/>
                    <a:pt x="1167" y="1063"/>
                    <a:pt x="1146" y="1063"/>
                  </a:cubicBezTo>
                  <a:cubicBezTo>
                    <a:pt x="1118" y="1063"/>
                    <a:pt x="1087" y="1082"/>
                    <a:pt x="1068" y="1102"/>
                  </a:cubicBezTo>
                  <a:cubicBezTo>
                    <a:pt x="1135" y="935"/>
                    <a:pt x="1201" y="768"/>
                    <a:pt x="1235" y="568"/>
                  </a:cubicBezTo>
                  <a:cubicBezTo>
                    <a:pt x="1235" y="535"/>
                    <a:pt x="1201" y="501"/>
                    <a:pt x="1168" y="468"/>
                  </a:cubicBezTo>
                  <a:cubicBezTo>
                    <a:pt x="1188" y="456"/>
                    <a:pt x="1208" y="451"/>
                    <a:pt x="1230" y="451"/>
                  </a:cubicBezTo>
                  <a:close/>
                  <a:moveTo>
                    <a:pt x="768" y="601"/>
                  </a:moveTo>
                  <a:cubicBezTo>
                    <a:pt x="817" y="650"/>
                    <a:pt x="883" y="681"/>
                    <a:pt x="942" y="681"/>
                  </a:cubicBezTo>
                  <a:cubicBezTo>
                    <a:pt x="963" y="681"/>
                    <a:pt x="983" y="677"/>
                    <a:pt x="1001" y="668"/>
                  </a:cubicBezTo>
                  <a:lnTo>
                    <a:pt x="1001" y="668"/>
                  </a:lnTo>
                  <a:cubicBezTo>
                    <a:pt x="968" y="768"/>
                    <a:pt x="935" y="868"/>
                    <a:pt x="901" y="1002"/>
                  </a:cubicBezTo>
                  <a:cubicBezTo>
                    <a:pt x="834" y="968"/>
                    <a:pt x="734" y="935"/>
                    <a:pt x="701" y="868"/>
                  </a:cubicBezTo>
                  <a:cubicBezTo>
                    <a:pt x="690" y="865"/>
                    <a:pt x="680" y="863"/>
                    <a:pt x="670" y="863"/>
                  </a:cubicBezTo>
                  <a:cubicBezTo>
                    <a:pt x="588" y="863"/>
                    <a:pt x="541" y="975"/>
                    <a:pt x="601" y="1035"/>
                  </a:cubicBezTo>
                  <a:cubicBezTo>
                    <a:pt x="668" y="1068"/>
                    <a:pt x="768" y="1135"/>
                    <a:pt x="834" y="1168"/>
                  </a:cubicBezTo>
                  <a:cubicBezTo>
                    <a:pt x="834" y="1235"/>
                    <a:pt x="801" y="1302"/>
                    <a:pt x="801" y="1369"/>
                  </a:cubicBezTo>
                  <a:cubicBezTo>
                    <a:pt x="782" y="1427"/>
                    <a:pt x="819" y="1462"/>
                    <a:pt x="860" y="1462"/>
                  </a:cubicBezTo>
                  <a:cubicBezTo>
                    <a:pt x="889" y="1462"/>
                    <a:pt x="921" y="1444"/>
                    <a:pt x="935" y="1402"/>
                  </a:cubicBezTo>
                  <a:cubicBezTo>
                    <a:pt x="968" y="1369"/>
                    <a:pt x="968" y="1335"/>
                    <a:pt x="1001" y="1302"/>
                  </a:cubicBezTo>
                  <a:cubicBezTo>
                    <a:pt x="1101" y="1369"/>
                    <a:pt x="1235" y="1435"/>
                    <a:pt x="1368" y="1469"/>
                  </a:cubicBezTo>
                  <a:cubicBezTo>
                    <a:pt x="1385" y="1485"/>
                    <a:pt x="1402" y="1494"/>
                    <a:pt x="1414" y="1494"/>
                  </a:cubicBezTo>
                  <a:cubicBezTo>
                    <a:pt x="1415" y="1494"/>
                    <a:pt x="1416" y="1494"/>
                    <a:pt x="1417" y="1494"/>
                  </a:cubicBezTo>
                  <a:lnTo>
                    <a:pt x="1417" y="1494"/>
                  </a:lnTo>
                  <a:cubicBezTo>
                    <a:pt x="1351" y="1575"/>
                    <a:pt x="1259" y="1605"/>
                    <a:pt x="1168" y="1635"/>
                  </a:cubicBezTo>
                  <a:cubicBezTo>
                    <a:pt x="1143" y="1638"/>
                    <a:pt x="1117" y="1640"/>
                    <a:pt x="1092" y="1640"/>
                  </a:cubicBezTo>
                  <a:cubicBezTo>
                    <a:pt x="814" y="1640"/>
                    <a:pt x="529" y="1474"/>
                    <a:pt x="468" y="1168"/>
                  </a:cubicBezTo>
                  <a:cubicBezTo>
                    <a:pt x="434" y="935"/>
                    <a:pt x="568" y="735"/>
                    <a:pt x="768" y="601"/>
                  </a:cubicBezTo>
                  <a:close/>
                  <a:moveTo>
                    <a:pt x="1301" y="1"/>
                  </a:moveTo>
                  <a:cubicBezTo>
                    <a:pt x="1101" y="1"/>
                    <a:pt x="901" y="68"/>
                    <a:pt x="768" y="201"/>
                  </a:cubicBezTo>
                  <a:cubicBezTo>
                    <a:pt x="334" y="301"/>
                    <a:pt x="1" y="768"/>
                    <a:pt x="34" y="1202"/>
                  </a:cubicBezTo>
                  <a:cubicBezTo>
                    <a:pt x="89" y="1724"/>
                    <a:pt x="574" y="2088"/>
                    <a:pt x="1060" y="2088"/>
                  </a:cubicBezTo>
                  <a:cubicBezTo>
                    <a:pt x="1164" y="2088"/>
                    <a:pt x="1268" y="2071"/>
                    <a:pt x="1368" y="2036"/>
                  </a:cubicBezTo>
                  <a:cubicBezTo>
                    <a:pt x="2002" y="1869"/>
                    <a:pt x="2235" y="1068"/>
                    <a:pt x="1969" y="535"/>
                  </a:cubicBezTo>
                  <a:cubicBezTo>
                    <a:pt x="1835" y="234"/>
                    <a:pt x="1602" y="34"/>
                    <a:pt x="1301"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0"/>
            <p:cNvSpPr/>
            <p:nvPr/>
          </p:nvSpPr>
          <p:spPr>
            <a:xfrm>
              <a:off x="4546743" y="859265"/>
              <a:ext cx="50096" cy="17276"/>
            </a:xfrm>
            <a:custGeom>
              <a:avLst/>
              <a:gdLst/>
              <a:ahLst/>
              <a:cxnLst/>
              <a:rect l="l" t="t" r="r" b="b"/>
              <a:pathLst>
                <a:path w="3352" h="1156" extrusionOk="0">
                  <a:moveTo>
                    <a:pt x="256" y="1"/>
                  </a:moveTo>
                  <a:cubicBezTo>
                    <a:pt x="204" y="1"/>
                    <a:pt x="153" y="2"/>
                    <a:pt x="101" y="3"/>
                  </a:cubicBezTo>
                  <a:cubicBezTo>
                    <a:pt x="1" y="3"/>
                    <a:pt x="1" y="170"/>
                    <a:pt x="101" y="170"/>
                  </a:cubicBezTo>
                  <a:cubicBezTo>
                    <a:pt x="1235" y="170"/>
                    <a:pt x="2236" y="537"/>
                    <a:pt x="3170" y="1137"/>
                  </a:cubicBezTo>
                  <a:cubicBezTo>
                    <a:pt x="3195" y="1150"/>
                    <a:pt x="3217" y="1155"/>
                    <a:pt x="3237" y="1155"/>
                  </a:cubicBezTo>
                  <a:cubicBezTo>
                    <a:pt x="3322" y="1155"/>
                    <a:pt x="3351" y="1052"/>
                    <a:pt x="3270" y="971"/>
                  </a:cubicBezTo>
                  <a:cubicBezTo>
                    <a:pt x="2410" y="334"/>
                    <a:pt x="1338" y="1"/>
                    <a:pt x="256"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0"/>
            <p:cNvSpPr/>
            <p:nvPr/>
          </p:nvSpPr>
          <p:spPr>
            <a:xfrm>
              <a:off x="4561210" y="2532298"/>
              <a:ext cx="35898" cy="36197"/>
            </a:xfrm>
            <a:custGeom>
              <a:avLst/>
              <a:gdLst/>
              <a:ahLst/>
              <a:cxnLst/>
              <a:rect l="l" t="t" r="r" b="b"/>
              <a:pathLst>
                <a:path w="2402" h="2422" extrusionOk="0">
                  <a:moveTo>
                    <a:pt x="1466" y="449"/>
                  </a:moveTo>
                  <a:cubicBezTo>
                    <a:pt x="1751" y="449"/>
                    <a:pt x="1857" y="1083"/>
                    <a:pt x="1802" y="1305"/>
                  </a:cubicBezTo>
                  <a:cubicBezTo>
                    <a:pt x="1741" y="1640"/>
                    <a:pt x="1541" y="1947"/>
                    <a:pt x="1201" y="1947"/>
                  </a:cubicBezTo>
                  <a:cubicBezTo>
                    <a:pt x="1169" y="1947"/>
                    <a:pt x="1136" y="1945"/>
                    <a:pt x="1101" y="1939"/>
                  </a:cubicBezTo>
                  <a:cubicBezTo>
                    <a:pt x="767" y="1872"/>
                    <a:pt x="534" y="1605"/>
                    <a:pt x="534" y="1272"/>
                  </a:cubicBezTo>
                  <a:cubicBezTo>
                    <a:pt x="534" y="1172"/>
                    <a:pt x="567" y="1105"/>
                    <a:pt x="601" y="1038"/>
                  </a:cubicBezTo>
                  <a:cubicBezTo>
                    <a:pt x="667" y="1071"/>
                    <a:pt x="767" y="1138"/>
                    <a:pt x="868" y="1172"/>
                  </a:cubicBezTo>
                  <a:cubicBezTo>
                    <a:pt x="834" y="1305"/>
                    <a:pt x="801" y="1438"/>
                    <a:pt x="734" y="1538"/>
                  </a:cubicBezTo>
                  <a:cubicBezTo>
                    <a:pt x="712" y="1604"/>
                    <a:pt x="776" y="1655"/>
                    <a:pt x="832" y="1655"/>
                  </a:cubicBezTo>
                  <a:cubicBezTo>
                    <a:pt x="861" y="1655"/>
                    <a:pt x="889" y="1640"/>
                    <a:pt x="901" y="1605"/>
                  </a:cubicBezTo>
                  <a:cubicBezTo>
                    <a:pt x="934" y="1505"/>
                    <a:pt x="1001" y="1405"/>
                    <a:pt x="1068" y="1305"/>
                  </a:cubicBezTo>
                  <a:cubicBezTo>
                    <a:pt x="1118" y="1330"/>
                    <a:pt x="1227" y="1394"/>
                    <a:pt x="1305" y="1394"/>
                  </a:cubicBezTo>
                  <a:cubicBezTo>
                    <a:pt x="1330" y="1394"/>
                    <a:pt x="1352" y="1388"/>
                    <a:pt x="1368" y="1372"/>
                  </a:cubicBezTo>
                  <a:cubicBezTo>
                    <a:pt x="1435" y="1338"/>
                    <a:pt x="1435" y="1272"/>
                    <a:pt x="1401" y="1205"/>
                  </a:cubicBezTo>
                  <a:cubicBezTo>
                    <a:pt x="1335" y="1138"/>
                    <a:pt x="1234" y="1105"/>
                    <a:pt x="1168" y="1105"/>
                  </a:cubicBezTo>
                  <a:cubicBezTo>
                    <a:pt x="1201" y="971"/>
                    <a:pt x="1234" y="871"/>
                    <a:pt x="1301" y="738"/>
                  </a:cubicBezTo>
                  <a:cubicBezTo>
                    <a:pt x="1323" y="673"/>
                    <a:pt x="1260" y="622"/>
                    <a:pt x="1195" y="622"/>
                  </a:cubicBezTo>
                  <a:cubicBezTo>
                    <a:pt x="1160" y="622"/>
                    <a:pt x="1124" y="636"/>
                    <a:pt x="1101" y="671"/>
                  </a:cubicBezTo>
                  <a:cubicBezTo>
                    <a:pt x="1034" y="771"/>
                    <a:pt x="1001" y="905"/>
                    <a:pt x="934" y="1038"/>
                  </a:cubicBezTo>
                  <a:cubicBezTo>
                    <a:pt x="834" y="971"/>
                    <a:pt x="734" y="938"/>
                    <a:pt x="667" y="905"/>
                  </a:cubicBezTo>
                  <a:cubicBezTo>
                    <a:pt x="734" y="771"/>
                    <a:pt x="834" y="671"/>
                    <a:pt x="1001" y="571"/>
                  </a:cubicBezTo>
                  <a:cubicBezTo>
                    <a:pt x="1029" y="585"/>
                    <a:pt x="1062" y="593"/>
                    <a:pt x="1099" y="593"/>
                  </a:cubicBezTo>
                  <a:cubicBezTo>
                    <a:pt x="1151" y="593"/>
                    <a:pt x="1209" y="577"/>
                    <a:pt x="1268" y="538"/>
                  </a:cubicBezTo>
                  <a:cubicBezTo>
                    <a:pt x="1342" y="475"/>
                    <a:pt x="1408" y="449"/>
                    <a:pt x="1466" y="449"/>
                  </a:cubicBezTo>
                  <a:close/>
                  <a:moveTo>
                    <a:pt x="1448" y="1"/>
                  </a:moveTo>
                  <a:cubicBezTo>
                    <a:pt x="1305" y="1"/>
                    <a:pt x="1162" y="52"/>
                    <a:pt x="1034" y="171"/>
                  </a:cubicBezTo>
                  <a:cubicBezTo>
                    <a:pt x="434" y="238"/>
                    <a:pt x="0" y="938"/>
                    <a:pt x="100" y="1505"/>
                  </a:cubicBezTo>
                  <a:cubicBezTo>
                    <a:pt x="190" y="2044"/>
                    <a:pt x="736" y="2421"/>
                    <a:pt x="1257" y="2421"/>
                  </a:cubicBezTo>
                  <a:cubicBezTo>
                    <a:pt x="1317" y="2421"/>
                    <a:pt x="1376" y="2416"/>
                    <a:pt x="1435" y="2406"/>
                  </a:cubicBezTo>
                  <a:cubicBezTo>
                    <a:pt x="2135" y="2239"/>
                    <a:pt x="2402" y="1405"/>
                    <a:pt x="2269" y="771"/>
                  </a:cubicBezTo>
                  <a:cubicBezTo>
                    <a:pt x="2196" y="360"/>
                    <a:pt x="1824" y="1"/>
                    <a:pt x="1448"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0"/>
            <p:cNvSpPr/>
            <p:nvPr/>
          </p:nvSpPr>
          <p:spPr>
            <a:xfrm>
              <a:off x="4573838" y="2273167"/>
              <a:ext cx="14646" cy="16828"/>
            </a:xfrm>
            <a:custGeom>
              <a:avLst/>
              <a:gdLst/>
              <a:ahLst/>
              <a:cxnLst/>
              <a:rect l="l" t="t" r="r" b="b"/>
              <a:pathLst>
                <a:path w="980" h="1126" extrusionOk="0">
                  <a:moveTo>
                    <a:pt x="819" y="1"/>
                  </a:moveTo>
                  <a:cubicBezTo>
                    <a:pt x="782" y="1"/>
                    <a:pt x="745" y="19"/>
                    <a:pt x="723" y="64"/>
                  </a:cubicBezTo>
                  <a:cubicBezTo>
                    <a:pt x="623" y="197"/>
                    <a:pt x="556" y="331"/>
                    <a:pt x="490" y="464"/>
                  </a:cubicBezTo>
                  <a:cubicBezTo>
                    <a:pt x="356" y="431"/>
                    <a:pt x="256" y="398"/>
                    <a:pt x="123" y="364"/>
                  </a:cubicBezTo>
                  <a:cubicBezTo>
                    <a:pt x="115" y="361"/>
                    <a:pt x="108" y="359"/>
                    <a:pt x="101" y="359"/>
                  </a:cubicBezTo>
                  <a:cubicBezTo>
                    <a:pt x="43" y="359"/>
                    <a:pt x="0" y="468"/>
                    <a:pt x="89" y="498"/>
                  </a:cubicBezTo>
                  <a:cubicBezTo>
                    <a:pt x="189" y="564"/>
                    <a:pt x="289" y="631"/>
                    <a:pt x="389" y="664"/>
                  </a:cubicBezTo>
                  <a:cubicBezTo>
                    <a:pt x="323" y="798"/>
                    <a:pt x="289" y="931"/>
                    <a:pt x="223" y="1031"/>
                  </a:cubicBezTo>
                  <a:cubicBezTo>
                    <a:pt x="223" y="1079"/>
                    <a:pt x="256" y="1126"/>
                    <a:pt x="299" y="1126"/>
                  </a:cubicBezTo>
                  <a:cubicBezTo>
                    <a:pt x="317" y="1126"/>
                    <a:pt x="337" y="1118"/>
                    <a:pt x="356" y="1098"/>
                  </a:cubicBezTo>
                  <a:cubicBezTo>
                    <a:pt x="423" y="998"/>
                    <a:pt x="523" y="898"/>
                    <a:pt x="590" y="764"/>
                  </a:cubicBezTo>
                  <a:cubicBezTo>
                    <a:pt x="656" y="798"/>
                    <a:pt x="756" y="831"/>
                    <a:pt x="823" y="831"/>
                  </a:cubicBezTo>
                  <a:cubicBezTo>
                    <a:pt x="834" y="835"/>
                    <a:pt x="844" y="836"/>
                    <a:pt x="854" y="836"/>
                  </a:cubicBezTo>
                  <a:cubicBezTo>
                    <a:pt x="936" y="836"/>
                    <a:pt x="979" y="724"/>
                    <a:pt x="890" y="664"/>
                  </a:cubicBezTo>
                  <a:cubicBezTo>
                    <a:pt x="823" y="631"/>
                    <a:pt x="790" y="598"/>
                    <a:pt x="690" y="564"/>
                  </a:cubicBezTo>
                  <a:cubicBezTo>
                    <a:pt x="790" y="431"/>
                    <a:pt x="856" y="297"/>
                    <a:pt x="923" y="164"/>
                  </a:cubicBezTo>
                  <a:cubicBezTo>
                    <a:pt x="968" y="75"/>
                    <a:pt x="894" y="1"/>
                    <a:pt x="819"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0"/>
            <p:cNvSpPr/>
            <p:nvPr/>
          </p:nvSpPr>
          <p:spPr>
            <a:xfrm>
              <a:off x="4566829" y="1003260"/>
              <a:ext cx="11194" cy="11194"/>
            </a:xfrm>
            <a:custGeom>
              <a:avLst/>
              <a:gdLst/>
              <a:ahLst/>
              <a:cxnLst/>
              <a:rect l="l" t="t" r="r" b="b"/>
              <a:pathLst>
                <a:path w="749" h="749" extrusionOk="0">
                  <a:moveTo>
                    <a:pt x="628" y="0"/>
                  </a:moveTo>
                  <a:cubicBezTo>
                    <a:pt x="603" y="0"/>
                    <a:pt x="578" y="12"/>
                    <a:pt x="558" y="42"/>
                  </a:cubicBezTo>
                  <a:cubicBezTo>
                    <a:pt x="458" y="309"/>
                    <a:pt x="291" y="475"/>
                    <a:pt x="58" y="609"/>
                  </a:cubicBezTo>
                  <a:cubicBezTo>
                    <a:pt x="0" y="666"/>
                    <a:pt x="42" y="749"/>
                    <a:pt x="98" y="749"/>
                  </a:cubicBezTo>
                  <a:cubicBezTo>
                    <a:pt x="106" y="749"/>
                    <a:pt x="115" y="747"/>
                    <a:pt x="125" y="742"/>
                  </a:cubicBezTo>
                  <a:cubicBezTo>
                    <a:pt x="391" y="609"/>
                    <a:pt x="592" y="409"/>
                    <a:pt x="725" y="142"/>
                  </a:cubicBezTo>
                  <a:cubicBezTo>
                    <a:pt x="749" y="71"/>
                    <a:pt x="689" y="0"/>
                    <a:pt x="62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0"/>
            <p:cNvSpPr/>
            <p:nvPr/>
          </p:nvSpPr>
          <p:spPr>
            <a:xfrm>
              <a:off x="4555725" y="996162"/>
              <a:ext cx="17964" cy="15214"/>
            </a:xfrm>
            <a:custGeom>
              <a:avLst/>
              <a:gdLst/>
              <a:ahLst/>
              <a:cxnLst/>
              <a:rect l="l" t="t" r="r" b="b"/>
              <a:pathLst>
                <a:path w="1202" h="1018" extrusionOk="0">
                  <a:moveTo>
                    <a:pt x="1120" y="0"/>
                  </a:moveTo>
                  <a:cubicBezTo>
                    <a:pt x="1099" y="0"/>
                    <a:pt x="1079" y="15"/>
                    <a:pt x="1068" y="50"/>
                  </a:cubicBezTo>
                  <a:cubicBezTo>
                    <a:pt x="968" y="250"/>
                    <a:pt x="901" y="450"/>
                    <a:pt x="701" y="584"/>
                  </a:cubicBezTo>
                  <a:cubicBezTo>
                    <a:pt x="534" y="750"/>
                    <a:pt x="334" y="817"/>
                    <a:pt x="100" y="884"/>
                  </a:cubicBezTo>
                  <a:cubicBezTo>
                    <a:pt x="0" y="884"/>
                    <a:pt x="34" y="1017"/>
                    <a:pt x="100" y="1017"/>
                  </a:cubicBezTo>
                  <a:cubicBezTo>
                    <a:pt x="601" y="1017"/>
                    <a:pt x="1134" y="584"/>
                    <a:pt x="1201" y="117"/>
                  </a:cubicBezTo>
                  <a:cubicBezTo>
                    <a:pt x="1201" y="51"/>
                    <a:pt x="1159" y="0"/>
                    <a:pt x="112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0"/>
            <p:cNvSpPr/>
            <p:nvPr/>
          </p:nvSpPr>
          <p:spPr>
            <a:xfrm>
              <a:off x="4561837" y="1295420"/>
              <a:ext cx="10970" cy="10641"/>
            </a:xfrm>
            <a:custGeom>
              <a:avLst/>
              <a:gdLst/>
              <a:ahLst/>
              <a:cxnLst/>
              <a:rect l="l" t="t" r="r" b="b"/>
              <a:pathLst>
                <a:path w="734" h="712" extrusionOk="0">
                  <a:moveTo>
                    <a:pt x="590" y="1"/>
                  </a:moveTo>
                  <a:cubicBezTo>
                    <a:pt x="547" y="1"/>
                    <a:pt x="505" y="23"/>
                    <a:pt x="492" y="73"/>
                  </a:cubicBezTo>
                  <a:cubicBezTo>
                    <a:pt x="425" y="274"/>
                    <a:pt x="292" y="440"/>
                    <a:pt x="92" y="540"/>
                  </a:cubicBezTo>
                  <a:cubicBezTo>
                    <a:pt x="1" y="571"/>
                    <a:pt x="48" y="712"/>
                    <a:pt x="132" y="712"/>
                  </a:cubicBezTo>
                  <a:cubicBezTo>
                    <a:pt x="141" y="712"/>
                    <a:pt x="149" y="710"/>
                    <a:pt x="158" y="707"/>
                  </a:cubicBezTo>
                  <a:cubicBezTo>
                    <a:pt x="425" y="574"/>
                    <a:pt x="592" y="407"/>
                    <a:pt x="692" y="140"/>
                  </a:cubicBezTo>
                  <a:cubicBezTo>
                    <a:pt x="733" y="58"/>
                    <a:pt x="660" y="1"/>
                    <a:pt x="590"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0"/>
            <p:cNvSpPr/>
            <p:nvPr/>
          </p:nvSpPr>
          <p:spPr>
            <a:xfrm>
              <a:off x="4518333" y="964433"/>
              <a:ext cx="56851" cy="42997"/>
            </a:xfrm>
            <a:custGeom>
              <a:avLst/>
              <a:gdLst/>
              <a:ahLst/>
              <a:cxnLst/>
              <a:rect l="l" t="t" r="r" b="b"/>
              <a:pathLst>
                <a:path w="3804" h="2877" extrusionOk="0">
                  <a:moveTo>
                    <a:pt x="1946" y="359"/>
                  </a:moveTo>
                  <a:cubicBezTo>
                    <a:pt x="2275" y="359"/>
                    <a:pt x="2590" y="459"/>
                    <a:pt x="2869" y="738"/>
                  </a:cubicBezTo>
                  <a:cubicBezTo>
                    <a:pt x="3370" y="1272"/>
                    <a:pt x="3169" y="1973"/>
                    <a:pt x="2569" y="2306"/>
                  </a:cubicBezTo>
                  <a:cubicBezTo>
                    <a:pt x="2349" y="2432"/>
                    <a:pt x="2098" y="2499"/>
                    <a:pt x="1846" y="2499"/>
                  </a:cubicBezTo>
                  <a:cubicBezTo>
                    <a:pt x="1565" y="2499"/>
                    <a:pt x="1281" y="2416"/>
                    <a:pt x="1035" y="2240"/>
                  </a:cubicBezTo>
                  <a:cubicBezTo>
                    <a:pt x="401" y="1839"/>
                    <a:pt x="367" y="805"/>
                    <a:pt x="1201" y="638"/>
                  </a:cubicBezTo>
                  <a:cubicBezTo>
                    <a:pt x="1268" y="605"/>
                    <a:pt x="1301" y="538"/>
                    <a:pt x="1268" y="472"/>
                  </a:cubicBezTo>
                  <a:cubicBezTo>
                    <a:pt x="1496" y="404"/>
                    <a:pt x="1724" y="359"/>
                    <a:pt x="1946" y="359"/>
                  </a:cubicBezTo>
                  <a:close/>
                  <a:moveTo>
                    <a:pt x="1938" y="1"/>
                  </a:moveTo>
                  <a:cubicBezTo>
                    <a:pt x="1545" y="1"/>
                    <a:pt x="1150" y="119"/>
                    <a:pt x="834" y="338"/>
                  </a:cubicBezTo>
                  <a:cubicBezTo>
                    <a:pt x="768" y="405"/>
                    <a:pt x="768" y="438"/>
                    <a:pt x="768" y="505"/>
                  </a:cubicBezTo>
                  <a:cubicBezTo>
                    <a:pt x="234" y="738"/>
                    <a:pt x="1" y="1506"/>
                    <a:pt x="334" y="2073"/>
                  </a:cubicBezTo>
                  <a:cubicBezTo>
                    <a:pt x="633" y="2601"/>
                    <a:pt x="1233" y="2877"/>
                    <a:pt x="1828" y="2877"/>
                  </a:cubicBezTo>
                  <a:cubicBezTo>
                    <a:pt x="2096" y="2877"/>
                    <a:pt x="2364" y="2821"/>
                    <a:pt x="2602" y="2707"/>
                  </a:cubicBezTo>
                  <a:cubicBezTo>
                    <a:pt x="3370" y="2373"/>
                    <a:pt x="3803" y="1539"/>
                    <a:pt x="3370" y="772"/>
                  </a:cubicBezTo>
                  <a:cubicBezTo>
                    <a:pt x="3056" y="242"/>
                    <a:pt x="2499" y="1"/>
                    <a:pt x="1938"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0"/>
            <p:cNvSpPr/>
            <p:nvPr/>
          </p:nvSpPr>
          <p:spPr>
            <a:xfrm>
              <a:off x="4551241" y="1286782"/>
              <a:ext cx="18278" cy="14228"/>
            </a:xfrm>
            <a:custGeom>
              <a:avLst/>
              <a:gdLst/>
              <a:ahLst/>
              <a:cxnLst/>
              <a:rect l="l" t="t" r="r" b="b"/>
              <a:pathLst>
                <a:path w="1223" h="952" extrusionOk="0">
                  <a:moveTo>
                    <a:pt x="1132" y="0"/>
                  </a:moveTo>
                  <a:cubicBezTo>
                    <a:pt x="1106" y="0"/>
                    <a:pt x="1080" y="14"/>
                    <a:pt x="1068" y="51"/>
                  </a:cubicBezTo>
                  <a:cubicBezTo>
                    <a:pt x="867" y="451"/>
                    <a:pt x="534" y="752"/>
                    <a:pt x="100" y="818"/>
                  </a:cubicBezTo>
                  <a:cubicBezTo>
                    <a:pt x="0" y="818"/>
                    <a:pt x="33" y="952"/>
                    <a:pt x="134" y="952"/>
                  </a:cubicBezTo>
                  <a:cubicBezTo>
                    <a:pt x="601" y="885"/>
                    <a:pt x="1034" y="551"/>
                    <a:pt x="1201" y="84"/>
                  </a:cubicBezTo>
                  <a:cubicBezTo>
                    <a:pt x="1222" y="42"/>
                    <a:pt x="1176" y="0"/>
                    <a:pt x="11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0"/>
            <p:cNvSpPr/>
            <p:nvPr/>
          </p:nvSpPr>
          <p:spPr>
            <a:xfrm>
              <a:off x="4517839" y="1368292"/>
              <a:ext cx="51351" cy="50888"/>
            </a:xfrm>
            <a:custGeom>
              <a:avLst/>
              <a:gdLst/>
              <a:ahLst/>
              <a:cxnLst/>
              <a:rect l="l" t="t" r="r" b="b"/>
              <a:pathLst>
                <a:path w="3436" h="3405" extrusionOk="0">
                  <a:moveTo>
                    <a:pt x="1768" y="368"/>
                  </a:moveTo>
                  <a:cubicBezTo>
                    <a:pt x="2302" y="501"/>
                    <a:pt x="2802" y="868"/>
                    <a:pt x="2936" y="1435"/>
                  </a:cubicBezTo>
                  <a:cubicBezTo>
                    <a:pt x="3102" y="2136"/>
                    <a:pt x="2535" y="2903"/>
                    <a:pt x="1835" y="2970"/>
                  </a:cubicBezTo>
                  <a:cubicBezTo>
                    <a:pt x="1778" y="2978"/>
                    <a:pt x="1721" y="2982"/>
                    <a:pt x="1665" y="2982"/>
                  </a:cubicBezTo>
                  <a:cubicBezTo>
                    <a:pt x="1030" y="2982"/>
                    <a:pt x="462" y="2479"/>
                    <a:pt x="400" y="1836"/>
                  </a:cubicBezTo>
                  <a:cubicBezTo>
                    <a:pt x="300" y="1068"/>
                    <a:pt x="934" y="468"/>
                    <a:pt x="1668" y="401"/>
                  </a:cubicBezTo>
                  <a:cubicBezTo>
                    <a:pt x="1735" y="401"/>
                    <a:pt x="1768" y="368"/>
                    <a:pt x="1768" y="368"/>
                  </a:cubicBezTo>
                  <a:close/>
                  <a:moveTo>
                    <a:pt x="1668" y="1"/>
                  </a:moveTo>
                  <a:cubicBezTo>
                    <a:pt x="801" y="34"/>
                    <a:pt x="0" y="801"/>
                    <a:pt x="0" y="1702"/>
                  </a:cubicBezTo>
                  <a:cubicBezTo>
                    <a:pt x="0" y="2603"/>
                    <a:pt x="801" y="3403"/>
                    <a:pt x="1701" y="3403"/>
                  </a:cubicBezTo>
                  <a:cubicBezTo>
                    <a:pt x="1720" y="3404"/>
                    <a:pt x="1738" y="3404"/>
                    <a:pt x="1756" y="3404"/>
                  </a:cubicBezTo>
                  <a:cubicBezTo>
                    <a:pt x="2602" y="3404"/>
                    <a:pt x="3370" y="2651"/>
                    <a:pt x="3403" y="1802"/>
                  </a:cubicBezTo>
                  <a:cubicBezTo>
                    <a:pt x="3436" y="902"/>
                    <a:pt x="2702" y="101"/>
                    <a:pt x="1835" y="68"/>
                  </a:cubicBezTo>
                  <a:cubicBezTo>
                    <a:pt x="1801" y="34"/>
                    <a:pt x="1768" y="1"/>
                    <a:pt x="1668"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p:nvPr/>
          </p:nvSpPr>
          <p:spPr>
            <a:xfrm>
              <a:off x="4517839" y="1120489"/>
              <a:ext cx="51351" cy="42324"/>
            </a:xfrm>
            <a:custGeom>
              <a:avLst/>
              <a:gdLst/>
              <a:ahLst/>
              <a:cxnLst/>
              <a:rect l="l" t="t" r="r" b="b"/>
              <a:pathLst>
                <a:path w="3436" h="2832" extrusionOk="0">
                  <a:moveTo>
                    <a:pt x="1669" y="371"/>
                  </a:moveTo>
                  <a:cubicBezTo>
                    <a:pt x="1859" y="371"/>
                    <a:pt x="2050" y="411"/>
                    <a:pt x="2235" y="504"/>
                  </a:cubicBezTo>
                  <a:cubicBezTo>
                    <a:pt x="2769" y="804"/>
                    <a:pt x="3069" y="1504"/>
                    <a:pt x="2669" y="2038"/>
                  </a:cubicBezTo>
                  <a:cubicBezTo>
                    <a:pt x="2489" y="2333"/>
                    <a:pt x="2220" y="2443"/>
                    <a:pt x="1930" y="2443"/>
                  </a:cubicBezTo>
                  <a:cubicBezTo>
                    <a:pt x="1630" y="2443"/>
                    <a:pt x="1306" y="2324"/>
                    <a:pt x="1034" y="2172"/>
                  </a:cubicBezTo>
                  <a:cubicBezTo>
                    <a:pt x="534" y="1871"/>
                    <a:pt x="67" y="1071"/>
                    <a:pt x="801" y="704"/>
                  </a:cubicBezTo>
                  <a:cubicBezTo>
                    <a:pt x="834" y="671"/>
                    <a:pt x="834" y="637"/>
                    <a:pt x="834" y="604"/>
                  </a:cubicBezTo>
                  <a:cubicBezTo>
                    <a:pt x="1095" y="463"/>
                    <a:pt x="1381" y="371"/>
                    <a:pt x="1669" y="371"/>
                  </a:cubicBezTo>
                  <a:close/>
                  <a:moveTo>
                    <a:pt x="1656" y="1"/>
                  </a:moveTo>
                  <a:cubicBezTo>
                    <a:pt x="1185" y="1"/>
                    <a:pt x="707" y="201"/>
                    <a:pt x="334" y="537"/>
                  </a:cubicBezTo>
                  <a:cubicBezTo>
                    <a:pt x="234" y="604"/>
                    <a:pt x="267" y="704"/>
                    <a:pt x="334" y="771"/>
                  </a:cubicBezTo>
                  <a:cubicBezTo>
                    <a:pt x="0" y="1138"/>
                    <a:pt x="67" y="1771"/>
                    <a:pt x="467" y="2205"/>
                  </a:cubicBezTo>
                  <a:cubicBezTo>
                    <a:pt x="807" y="2566"/>
                    <a:pt x="1376" y="2832"/>
                    <a:pt x="1908" y="2832"/>
                  </a:cubicBezTo>
                  <a:cubicBezTo>
                    <a:pt x="2212" y="2832"/>
                    <a:pt x="2505" y="2745"/>
                    <a:pt x="2735" y="2539"/>
                  </a:cubicBezTo>
                  <a:cubicBezTo>
                    <a:pt x="3436" y="1971"/>
                    <a:pt x="3369" y="971"/>
                    <a:pt x="2735" y="404"/>
                  </a:cubicBezTo>
                  <a:lnTo>
                    <a:pt x="2702" y="404"/>
                  </a:lnTo>
                  <a:cubicBezTo>
                    <a:pt x="2394" y="125"/>
                    <a:pt x="2027" y="1"/>
                    <a:pt x="1656"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0"/>
            <p:cNvSpPr/>
            <p:nvPr/>
          </p:nvSpPr>
          <p:spPr>
            <a:xfrm>
              <a:off x="4535953" y="976554"/>
              <a:ext cx="25989" cy="15558"/>
            </a:xfrm>
            <a:custGeom>
              <a:avLst/>
              <a:gdLst/>
              <a:ahLst/>
              <a:cxnLst/>
              <a:rect l="l" t="t" r="r" b="b"/>
              <a:pathLst>
                <a:path w="1739" h="1041" extrusionOk="0">
                  <a:moveTo>
                    <a:pt x="224" y="1"/>
                  </a:moveTo>
                  <a:cubicBezTo>
                    <a:pt x="164" y="1"/>
                    <a:pt x="108" y="55"/>
                    <a:pt x="156" y="128"/>
                  </a:cubicBezTo>
                  <a:cubicBezTo>
                    <a:pt x="256" y="294"/>
                    <a:pt x="423" y="428"/>
                    <a:pt x="589" y="561"/>
                  </a:cubicBezTo>
                  <a:cubicBezTo>
                    <a:pt x="423" y="695"/>
                    <a:pt x="256" y="795"/>
                    <a:pt x="89" y="895"/>
                  </a:cubicBezTo>
                  <a:cubicBezTo>
                    <a:pt x="0" y="924"/>
                    <a:pt x="70" y="1034"/>
                    <a:pt x="157" y="1034"/>
                  </a:cubicBezTo>
                  <a:cubicBezTo>
                    <a:pt x="167" y="1034"/>
                    <a:pt x="178" y="1032"/>
                    <a:pt x="189" y="1028"/>
                  </a:cubicBezTo>
                  <a:cubicBezTo>
                    <a:pt x="389" y="928"/>
                    <a:pt x="589" y="828"/>
                    <a:pt x="790" y="728"/>
                  </a:cubicBezTo>
                  <a:cubicBezTo>
                    <a:pt x="1023" y="861"/>
                    <a:pt x="1290" y="962"/>
                    <a:pt x="1523" y="1028"/>
                  </a:cubicBezTo>
                  <a:cubicBezTo>
                    <a:pt x="1544" y="1036"/>
                    <a:pt x="1563" y="1040"/>
                    <a:pt x="1580" y="1040"/>
                  </a:cubicBezTo>
                  <a:cubicBezTo>
                    <a:pt x="1703" y="1040"/>
                    <a:pt x="1736" y="853"/>
                    <a:pt x="1590" y="795"/>
                  </a:cubicBezTo>
                  <a:cubicBezTo>
                    <a:pt x="1423" y="728"/>
                    <a:pt x="1257" y="661"/>
                    <a:pt x="1090" y="561"/>
                  </a:cubicBezTo>
                  <a:cubicBezTo>
                    <a:pt x="1257" y="495"/>
                    <a:pt x="1457" y="394"/>
                    <a:pt x="1624" y="294"/>
                  </a:cubicBezTo>
                  <a:cubicBezTo>
                    <a:pt x="1739" y="208"/>
                    <a:pt x="1655" y="48"/>
                    <a:pt x="1545" y="48"/>
                  </a:cubicBezTo>
                  <a:cubicBezTo>
                    <a:pt x="1527" y="48"/>
                    <a:pt x="1509" y="52"/>
                    <a:pt x="1490" y="61"/>
                  </a:cubicBezTo>
                  <a:cubicBezTo>
                    <a:pt x="1257" y="161"/>
                    <a:pt x="1056" y="294"/>
                    <a:pt x="823" y="428"/>
                  </a:cubicBezTo>
                  <a:cubicBezTo>
                    <a:pt x="656" y="294"/>
                    <a:pt x="456" y="161"/>
                    <a:pt x="289" y="28"/>
                  </a:cubicBezTo>
                  <a:cubicBezTo>
                    <a:pt x="271" y="9"/>
                    <a:pt x="247" y="1"/>
                    <a:pt x="224"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0"/>
            <p:cNvSpPr/>
            <p:nvPr/>
          </p:nvSpPr>
          <p:spPr>
            <a:xfrm>
              <a:off x="4515837" y="1250720"/>
              <a:ext cx="50365" cy="46001"/>
            </a:xfrm>
            <a:custGeom>
              <a:avLst/>
              <a:gdLst/>
              <a:ahLst/>
              <a:cxnLst/>
              <a:rect l="l" t="t" r="r" b="b"/>
              <a:pathLst>
                <a:path w="3370" h="3078" extrusionOk="0">
                  <a:moveTo>
                    <a:pt x="1658" y="429"/>
                  </a:moveTo>
                  <a:cubicBezTo>
                    <a:pt x="1780" y="429"/>
                    <a:pt x="1906" y="450"/>
                    <a:pt x="2036" y="496"/>
                  </a:cubicBezTo>
                  <a:cubicBezTo>
                    <a:pt x="2603" y="663"/>
                    <a:pt x="2836" y="1330"/>
                    <a:pt x="2669" y="1864"/>
                  </a:cubicBezTo>
                  <a:cubicBezTo>
                    <a:pt x="2513" y="2333"/>
                    <a:pt x="2112" y="2639"/>
                    <a:pt x="1674" y="2639"/>
                  </a:cubicBezTo>
                  <a:cubicBezTo>
                    <a:pt x="1551" y="2639"/>
                    <a:pt x="1426" y="2615"/>
                    <a:pt x="1302" y="2564"/>
                  </a:cubicBezTo>
                  <a:cubicBezTo>
                    <a:pt x="1001" y="2464"/>
                    <a:pt x="735" y="2297"/>
                    <a:pt x="601" y="2030"/>
                  </a:cubicBezTo>
                  <a:cubicBezTo>
                    <a:pt x="434" y="1663"/>
                    <a:pt x="401" y="1063"/>
                    <a:pt x="868" y="963"/>
                  </a:cubicBezTo>
                  <a:cubicBezTo>
                    <a:pt x="1001" y="963"/>
                    <a:pt x="968" y="796"/>
                    <a:pt x="868" y="763"/>
                  </a:cubicBezTo>
                  <a:lnTo>
                    <a:pt x="835" y="763"/>
                  </a:lnTo>
                  <a:cubicBezTo>
                    <a:pt x="1052" y="570"/>
                    <a:pt x="1339" y="429"/>
                    <a:pt x="1658" y="429"/>
                  </a:cubicBezTo>
                  <a:close/>
                  <a:moveTo>
                    <a:pt x="1675" y="1"/>
                  </a:moveTo>
                  <a:cubicBezTo>
                    <a:pt x="1030" y="1"/>
                    <a:pt x="361" y="367"/>
                    <a:pt x="168" y="996"/>
                  </a:cubicBezTo>
                  <a:cubicBezTo>
                    <a:pt x="168" y="1030"/>
                    <a:pt x="168" y="1096"/>
                    <a:pt x="201" y="1130"/>
                  </a:cubicBezTo>
                  <a:cubicBezTo>
                    <a:pt x="134" y="1230"/>
                    <a:pt x="101" y="1363"/>
                    <a:pt x="101" y="1463"/>
                  </a:cubicBezTo>
                  <a:cubicBezTo>
                    <a:pt x="1" y="1930"/>
                    <a:pt x="268" y="2397"/>
                    <a:pt x="601" y="2664"/>
                  </a:cubicBezTo>
                  <a:cubicBezTo>
                    <a:pt x="918" y="2936"/>
                    <a:pt x="1317" y="3078"/>
                    <a:pt x="1704" y="3078"/>
                  </a:cubicBezTo>
                  <a:cubicBezTo>
                    <a:pt x="2174" y="3078"/>
                    <a:pt x="2629" y="2869"/>
                    <a:pt x="2903" y="2431"/>
                  </a:cubicBezTo>
                  <a:cubicBezTo>
                    <a:pt x="3370" y="1697"/>
                    <a:pt x="3203" y="563"/>
                    <a:pt x="2369" y="162"/>
                  </a:cubicBezTo>
                  <a:cubicBezTo>
                    <a:pt x="2159" y="53"/>
                    <a:pt x="1919" y="1"/>
                    <a:pt x="167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0"/>
            <p:cNvSpPr/>
            <p:nvPr/>
          </p:nvSpPr>
          <p:spPr>
            <a:xfrm>
              <a:off x="4533532" y="1131040"/>
              <a:ext cx="24091" cy="17007"/>
            </a:xfrm>
            <a:custGeom>
              <a:avLst/>
              <a:gdLst/>
              <a:ahLst/>
              <a:cxnLst/>
              <a:rect l="l" t="t" r="r" b="b"/>
              <a:pathLst>
                <a:path w="1612" h="1138" extrusionOk="0">
                  <a:moveTo>
                    <a:pt x="1140" y="0"/>
                  </a:moveTo>
                  <a:cubicBezTo>
                    <a:pt x="1111" y="0"/>
                    <a:pt x="1081" y="10"/>
                    <a:pt x="1052" y="31"/>
                  </a:cubicBezTo>
                  <a:cubicBezTo>
                    <a:pt x="918" y="165"/>
                    <a:pt x="818" y="298"/>
                    <a:pt x="685" y="432"/>
                  </a:cubicBezTo>
                  <a:cubicBezTo>
                    <a:pt x="518" y="331"/>
                    <a:pt x="351" y="231"/>
                    <a:pt x="184" y="165"/>
                  </a:cubicBezTo>
                  <a:cubicBezTo>
                    <a:pt x="168" y="154"/>
                    <a:pt x="152" y="149"/>
                    <a:pt x="137" y="149"/>
                  </a:cubicBezTo>
                  <a:cubicBezTo>
                    <a:pt x="57" y="149"/>
                    <a:pt x="0" y="276"/>
                    <a:pt x="84" y="331"/>
                  </a:cubicBezTo>
                  <a:cubicBezTo>
                    <a:pt x="218" y="398"/>
                    <a:pt x="385" y="498"/>
                    <a:pt x="518" y="598"/>
                  </a:cubicBezTo>
                  <a:cubicBezTo>
                    <a:pt x="418" y="732"/>
                    <a:pt x="284" y="865"/>
                    <a:pt x="184" y="965"/>
                  </a:cubicBezTo>
                  <a:cubicBezTo>
                    <a:pt x="133" y="1043"/>
                    <a:pt x="181" y="1120"/>
                    <a:pt x="252" y="1120"/>
                  </a:cubicBezTo>
                  <a:cubicBezTo>
                    <a:pt x="273" y="1120"/>
                    <a:pt x="295" y="1114"/>
                    <a:pt x="318" y="1099"/>
                  </a:cubicBezTo>
                  <a:cubicBezTo>
                    <a:pt x="451" y="965"/>
                    <a:pt x="585" y="865"/>
                    <a:pt x="718" y="732"/>
                  </a:cubicBezTo>
                  <a:cubicBezTo>
                    <a:pt x="952" y="899"/>
                    <a:pt x="1185" y="1032"/>
                    <a:pt x="1452" y="1132"/>
                  </a:cubicBezTo>
                  <a:cubicBezTo>
                    <a:pt x="1463" y="1136"/>
                    <a:pt x="1473" y="1137"/>
                    <a:pt x="1483" y="1137"/>
                  </a:cubicBezTo>
                  <a:cubicBezTo>
                    <a:pt x="1565" y="1137"/>
                    <a:pt x="1612" y="1025"/>
                    <a:pt x="1552" y="965"/>
                  </a:cubicBezTo>
                  <a:cubicBezTo>
                    <a:pt x="1352" y="798"/>
                    <a:pt x="1152" y="665"/>
                    <a:pt x="918" y="532"/>
                  </a:cubicBezTo>
                  <a:cubicBezTo>
                    <a:pt x="1018" y="432"/>
                    <a:pt x="1152" y="331"/>
                    <a:pt x="1252" y="198"/>
                  </a:cubicBezTo>
                  <a:cubicBezTo>
                    <a:pt x="1330" y="120"/>
                    <a:pt x="1245" y="0"/>
                    <a:pt x="114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0"/>
            <p:cNvSpPr/>
            <p:nvPr/>
          </p:nvSpPr>
          <p:spPr>
            <a:xfrm>
              <a:off x="4531514" y="1379695"/>
              <a:ext cx="26303" cy="24076"/>
            </a:xfrm>
            <a:custGeom>
              <a:avLst/>
              <a:gdLst/>
              <a:ahLst/>
              <a:cxnLst/>
              <a:rect l="l" t="t" r="r" b="b"/>
              <a:pathLst>
                <a:path w="1760" h="1611" extrusionOk="0">
                  <a:moveTo>
                    <a:pt x="1022" y="1"/>
                  </a:moveTo>
                  <a:cubicBezTo>
                    <a:pt x="976" y="1"/>
                    <a:pt x="928" y="22"/>
                    <a:pt x="886" y="72"/>
                  </a:cubicBezTo>
                  <a:cubicBezTo>
                    <a:pt x="786" y="205"/>
                    <a:pt x="686" y="372"/>
                    <a:pt x="586" y="539"/>
                  </a:cubicBezTo>
                  <a:cubicBezTo>
                    <a:pt x="453" y="505"/>
                    <a:pt x="319" y="472"/>
                    <a:pt x="186" y="439"/>
                  </a:cubicBezTo>
                  <a:cubicBezTo>
                    <a:pt x="168" y="431"/>
                    <a:pt x="151" y="428"/>
                    <a:pt x="136" y="428"/>
                  </a:cubicBezTo>
                  <a:cubicBezTo>
                    <a:pt x="14" y="428"/>
                    <a:pt x="1" y="643"/>
                    <a:pt x="119" y="672"/>
                  </a:cubicBezTo>
                  <a:cubicBezTo>
                    <a:pt x="253" y="739"/>
                    <a:pt x="353" y="772"/>
                    <a:pt x="453" y="806"/>
                  </a:cubicBezTo>
                  <a:cubicBezTo>
                    <a:pt x="353" y="1039"/>
                    <a:pt x="286" y="1273"/>
                    <a:pt x="253" y="1506"/>
                  </a:cubicBezTo>
                  <a:cubicBezTo>
                    <a:pt x="253" y="1578"/>
                    <a:pt x="301" y="1611"/>
                    <a:pt x="355" y="1611"/>
                  </a:cubicBezTo>
                  <a:cubicBezTo>
                    <a:pt x="403" y="1611"/>
                    <a:pt x="455" y="1586"/>
                    <a:pt x="486" y="1540"/>
                  </a:cubicBezTo>
                  <a:cubicBezTo>
                    <a:pt x="553" y="1339"/>
                    <a:pt x="653" y="1139"/>
                    <a:pt x="753" y="939"/>
                  </a:cubicBezTo>
                  <a:cubicBezTo>
                    <a:pt x="953" y="1073"/>
                    <a:pt x="1187" y="1173"/>
                    <a:pt x="1387" y="1306"/>
                  </a:cubicBezTo>
                  <a:cubicBezTo>
                    <a:pt x="1415" y="1320"/>
                    <a:pt x="1443" y="1326"/>
                    <a:pt x="1470" y="1326"/>
                  </a:cubicBezTo>
                  <a:cubicBezTo>
                    <a:pt x="1635" y="1326"/>
                    <a:pt x="1759" y="1092"/>
                    <a:pt x="1587" y="1006"/>
                  </a:cubicBezTo>
                  <a:cubicBezTo>
                    <a:pt x="1387" y="872"/>
                    <a:pt x="1153" y="772"/>
                    <a:pt x="920" y="672"/>
                  </a:cubicBezTo>
                  <a:cubicBezTo>
                    <a:pt x="987" y="539"/>
                    <a:pt x="1087" y="439"/>
                    <a:pt x="1153" y="339"/>
                  </a:cubicBezTo>
                  <a:cubicBezTo>
                    <a:pt x="1278" y="189"/>
                    <a:pt x="1160" y="1"/>
                    <a:pt x="102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0"/>
            <p:cNvSpPr/>
            <p:nvPr/>
          </p:nvSpPr>
          <p:spPr>
            <a:xfrm>
              <a:off x="4530946" y="1263154"/>
              <a:ext cx="22298" cy="19832"/>
            </a:xfrm>
            <a:custGeom>
              <a:avLst/>
              <a:gdLst/>
              <a:ahLst/>
              <a:cxnLst/>
              <a:rect l="l" t="t" r="r" b="b"/>
              <a:pathLst>
                <a:path w="1492" h="1327" extrusionOk="0">
                  <a:moveTo>
                    <a:pt x="1015" y="0"/>
                  </a:moveTo>
                  <a:cubicBezTo>
                    <a:pt x="984" y="0"/>
                    <a:pt x="953" y="10"/>
                    <a:pt x="924" y="31"/>
                  </a:cubicBezTo>
                  <a:cubicBezTo>
                    <a:pt x="791" y="198"/>
                    <a:pt x="624" y="364"/>
                    <a:pt x="524" y="565"/>
                  </a:cubicBezTo>
                  <a:cubicBezTo>
                    <a:pt x="391" y="465"/>
                    <a:pt x="291" y="364"/>
                    <a:pt x="191" y="264"/>
                  </a:cubicBezTo>
                  <a:cubicBezTo>
                    <a:pt x="171" y="235"/>
                    <a:pt x="146" y="223"/>
                    <a:pt x="121" y="223"/>
                  </a:cubicBezTo>
                  <a:cubicBezTo>
                    <a:pt x="60" y="223"/>
                    <a:pt x="0" y="294"/>
                    <a:pt x="24" y="364"/>
                  </a:cubicBezTo>
                  <a:cubicBezTo>
                    <a:pt x="124" y="531"/>
                    <a:pt x="224" y="665"/>
                    <a:pt x="391" y="798"/>
                  </a:cubicBezTo>
                  <a:cubicBezTo>
                    <a:pt x="324" y="932"/>
                    <a:pt x="257" y="1065"/>
                    <a:pt x="224" y="1232"/>
                  </a:cubicBezTo>
                  <a:cubicBezTo>
                    <a:pt x="224" y="1279"/>
                    <a:pt x="291" y="1326"/>
                    <a:pt x="342" y="1326"/>
                  </a:cubicBezTo>
                  <a:cubicBezTo>
                    <a:pt x="363" y="1326"/>
                    <a:pt x="381" y="1318"/>
                    <a:pt x="391" y="1298"/>
                  </a:cubicBezTo>
                  <a:cubicBezTo>
                    <a:pt x="457" y="1165"/>
                    <a:pt x="524" y="1065"/>
                    <a:pt x="591" y="932"/>
                  </a:cubicBezTo>
                  <a:cubicBezTo>
                    <a:pt x="791" y="1065"/>
                    <a:pt x="1058" y="1132"/>
                    <a:pt x="1291" y="1132"/>
                  </a:cubicBezTo>
                  <a:cubicBezTo>
                    <a:pt x="1425" y="1098"/>
                    <a:pt x="1492" y="865"/>
                    <a:pt x="1325" y="831"/>
                  </a:cubicBezTo>
                  <a:cubicBezTo>
                    <a:pt x="1125" y="798"/>
                    <a:pt x="924" y="798"/>
                    <a:pt x="724" y="698"/>
                  </a:cubicBezTo>
                  <a:cubicBezTo>
                    <a:pt x="858" y="531"/>
                    <a:pt x="991" y="398"/>
                    <a:pt x="1125" y="231"/>
                  </a:cubicBezTo>
                  <a:cubicBezTo>
                    <a:pt x="1230" y="126"/>
                    <a:pt x="1128" y="0"/>
                    <a:pt x="101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0"/>
            <p:cNvSpPr/>
            <p:nvPr/>
          </p:nvSpPr>
          <p:spPr>
            <a:xfrm>
              <a:off x="4494899" y="2532552"/>
              <a:ext cx="40396" cy="37422"/>
            </a:xfrm>
            <a:custGeom>
              <a:avLst/>
              <a:gdLst/>
              <a:ahLst/>
              <a:cxnLst/>
              <a:rect l="l" t="t" r="r" b="b"/>
              <a:pathLst>
                <a:path w="2703" h="2504" extrusionOk="0">
                  <a:moveTo>
                    <a:pt x="1135" y="354"/>
                  </a:moveTo>
                  <a:cubicBezTo>
                    <a:pt x="1635" y="354"/>
                    <a:pt x="2102" y="721"/>
                    <a:pt x="2136" y="1255"/>
                  </a:cubicBezTo>
                  <a:cubicBezTo>
                    <a:pt x="2136" y="1688"/>
                    <a:pt x="1735" y="1988"/>
                    <a:pt x="1302" y="2022"/>
                  </a:cubicBezTo>
                  <a:cubicBezTo>
                    <a:pt x="868" y="2022"/>
                    <a:pt x="534" y="1755"/>
                    <a:pt x="534" y="1321"/>
                  </a:cubicBezTo>
                  <a:cubicBezTo>
                    <a:pt x="501" y="854"/>
                    <a:pt x="768" y="587"/>
                    <a:pt x="1135" y="354"/>
                  </a:cubicBezTo>
                  <a:close/>
                  <a:moveTo>
                    <a:pt x="1343" y="1"/>
                  </a:moveTo>
                  <a:cubicBezTo>
                    <a:pt x="1274" y="1"/>
                    <a:pt x="1204" y="7"/>
                    <a:pt x="1135" y="20"/>
                  </a:cubicBezTo>
                  <a:lnTo>
                    <a:pt x="1035" y="20"/>
                  </a:lnTo>
                  <a:cubicBezTo>
                    <a:pt x="368" y="54"/>
                    <a:pt x="1" y="821"/>
                    <a:pt x="67" y="1455"/>
                  </a:cubicBezTo>
                  <a:cubicBezTo>
                    <a:pt x="128" y="2088"/>
                    <a:pt x="651" y="2503"/>
                    <a:pt x="1244" y="2503"/>
                  </a:cubicBezTo>
                  <a:cubicBezTo>
                    <a:pt x="1307" y="2503"/>
                    <a:pt x="1371" y="2498"/>
                    <a:pt x="1435" y="2489"/>
                  </a:cubicBezTo>
                  <a:cubicBezTo>
                    <a:pt x="2102" y="2422"/>
                    <a:pt x="2703" y="1855"/>
                    <a:pt x="2603" y="1155"/>
                  </a:cubicBezTo>
                  <a:cubicBezTo>
                    <a:pt x="2543" y="524"/>
                    <a:pt x="1968" y="1"/>
                    <a:pt x="134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0"/>
            <p:cNvSpPr/>
            <p:nvPr/>
          </p:nvSpPr>
          <p:spPr>
            <a:xfrm>
              <a:off x="4493404" y="2262705"/>
              <a:ext cx="42892" cy="38110"/>
            </a:xfrm>
            <a:custGeom>
              <a:avLst/>
              <a:gdLst/>
              <a:ahLst/>
              <a:cxnLst/>
              <a:rect l="l" t="t" r="r" b="b"/>
              <a:pathLst>
                <a:path w="2870" h="2550" extrusionOk="0">
                  <a:moveTo>
                    <a:pt x="1551" y="435"/>
                  </a:moveTo>
                  <a:cubicBezTo>
                    <a:pt x="1868" y="435"/>
                    <a:pt x="2156" y="693"/>
                    <a:pt x="2202" y="1064"/>
                  </a:cubicBezTo>
                  <a:cubicBezTo>
                    <a:pt x="2269" y="1531"/>
                    <a:pt x="1935" y="1998"/>
                    <a:pt x="1468" y="2098"/>
                  </a:cubicBezTo>
                  <a:cubicBezTo>
                    <a:pt x="1431" y="2104"/>
                    <a:pt x="1393" y="2107"/>
                    <a:pt x="1355" y="2107"/>
                  </a:cubicBezTo>
                  <a:cubicBezTo>
                    <a:pt x="957" y="2107"/>
                    <a:pt x="559" y="1797"/>
                    <a:pt x="468" y="1431"/>
                  </a:cubicBezTo>
                  <a:cubicBezTo>
                    <a:pt x="401" y="1064"/>
                    <a:pt x="601" y="764"/>
                    <a:pt x="868" y="564"/>
                  </a:cubicBezTo>
                  <a:cubicBezTo>
                    <a:pt x="909" y="605"/>
                    <a:pt x="963" y="634"/>
                    <a:pt x="1022" y="634"/>
                  </a:cubicBezTo>
                  <a:cubicBezTo>
                    <a:pt x="1058" y="634"/>
                    <a:pt x="1097" y="623"/>
                    <a:pt x="1135" y="597"/>
                  </a:cubicBezTo>
                  <a:cubicBezTo>
                    <a:pt x="1267" y="485"/>
                    <a:pt x="1412" y="435"/>
                    <a:pt x="1551" y="435"/>
                  </a:cubicBezTo>
                  <a:close/>
                  <a:moveTo>
                    <a:pt x="1554" y="1"/>
                  </a:moveTo>
                  <a:cubicBezTo>
                    <a:pt x="1361" y="1"/>
                    <a:pt x="1168" y="61"/>
                    <a:pt x="1001" y="197"/>
                  </a:cubicBezTo>
                  <a:cubicBezTo>
                    <a:pt x="468" y="230"/>
                    <a:pt x="1" y="764"/>
                    <a:pt x="1" y="1364"/>
                  </a:cubicBezTo>
                  <a:cubicBezTo>
                    <a:pt x="57" y="2017"/>
                    <a:pt x="670" y="2550"/>
                    <a:pt x="1324" y="2550"/>
                  </a:cubicBezTo>
                  <a:cubicBezTo>
                    <a:pt x="1439" y="2550"/>
                    <a:pt x="1554" y="2533"/>
                    <a:pt x="1669" y="2499"/>
                  </a:cubicBezTo>
                  <a:cubicBezTo>
                    <a:pt x="2402" y="2298"/>
                    <a:pt x="2869" y="1464"/>
                    <a:pt x="2569" y="731"/>
                  </a:cubicBezTo>
                  <a:cubicBezTo>
                    <a:pt x="2409" y="295"/>
                    <a:pt x="1980" y="1"/>
                    <a:pt x="1554"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0"/>
            <p:cNvSpPr/>
            <p:nvPr/>
          </p:nvSpPr>
          <p:spPr>
            <a:xfrm>
              <a:off x="4497395" y="2402038"/>
              <a:ext cx="33910" cy="32147"/>
            </a:xfrm>
            <a:custGeom>
              <a:avLst/>
              <a:gdLst/>
              <a:ahLst/>
              <a:cxnLst/>
              <a:rect l="l" t="t" r="r" b="b"/>
              <a:pathLst>
                <a:path w="2269" h="2151" extrusionOk="0">
                  <a:moveTo>
                    <a:pt x="968" y="314"/>
                  </a:moveTo>
                  <a:cubicBezTo>
                    <a:pt x="968" y="347"/>
                    <a:pt x="968" y="347"/>
                    <a:pt x="1001" y="347"/>
                  </a:cubicBezTo>
                  <a:cubicBezTo>
                    <a:pt x="1135" y="347"/>
                    <a:pt x="1268" y="381"/>
                    <a:pt x="1402" y="481"/>
                  </a:cubicBezTo>
                  <a:cubicBezTo>
                    <a:pt x="1235" y="547"/>
                    <a:pt x="1101" y="681"/>
                    <a:pt x="1001" y="848"/>
                  </a:cubicBezTo>
                  <a:cubicBezTo>
                    <a:pt x="935" y="814"/>
                    <a:pt x="868" y="781"/>
                    <a:pt x="768" y="714"/>
                  </a:cubicBezTo>
                  <a:cubicBezTo>
                    <a:pt x="761" y="711"/>
                    <a:pt x="753" y="709"/>
                    <a:pt x="745" y="709"/>
                  </a:cubicBezTo>
                  <a:cubicBezTo>
                    <a:pt x="682" y="709"/>
                    <a:pt x="612" y="822"/>
                    <a:pt x="701" y="881"/>
                  </a:cubicBezTo>
                  <a:cubicBezTo>
                    <a:pt x="768" y="914"/>
                    <a:pt x="834" y="981"/>
                    <a:pt x="935" y="1048"/>
                  </a:cubicBezTo>
                  <a:cubicBezTo>
                    <a:pt x="868" y="1181"/>
                    <a:pt x="834" y="1348"/>
                    <a:pt x="834" y="1481"/>
                  </a:cubicBezTo>
                  <a:cubicBezTo>
                    <a:pt x="834" y="1521"/>
                    <a:pt x="857" y="1537"/>
                    <a:pt x="883" y="1537"/>
                  </a:cubicBezTo>
                  <a:cubicBezTo>
                    <a:pt x="901" y="1537"/>
                    <a:pt x="921" y="1529"/>
                    <a:pt x="935" y="1515"/>
                  </a:cubicBezTo>
                  <a:cubicBezTo>
                    <a:pt x="935" y="1348"/>
                    <a:pt x="1001" y="1248"/>
                    <a:pt x="1068" y="1115"/>
                  </a:cubicBezTo>
                  <a:cubicBezTo>
                    <a:pt x="1201" y="1215"/>
                    <a:pt x="1335" y="1281"/>
                    <a:pt x="1468" y="1348"/>
                  </a:cubicBezTo>
                  <a:cubicBezTo>
                    <a:pt x="1480" y="1351"/>
                    <a:pt x="1492" y="1352"/>
                    <a:pt x="1503" y="1352"/>
                  </a:cubicBezTo>
                  <a:cubicBezTo>
                    <a:pt x="1618" y="1352"/>
                    <a:pt x="1690" y="1209"/>
                    <a:pt x="1568" y="1148"/>
                  </a:cubicBezTo>
                  <a:cubicBezTo>
                    <a:pt x="1468" y="1081"/>
                    <a:pt x="1402" y="1014"/>
                    <a:pt x="1301" y="948"/>
                  </a:cubicBezTo>
                  <a:cubicBezTo>
                    <a:pt x="1285" y="931"/>
                    <a:pt x="1260" y="923"/>
                    <a:pt x="1235" y="923"/>
                  </a:cubicBezTo>
                  <a:cubicBezTo>
                    <a:pt x="1210" y="923"/>
                    <a:pt x="1185" y="931"/>
                    <a:pt x="1168" y="948"/>
                  </a:cubicBezTo>
                  <a:cubicBezTo>
                    <a:pt x="1268" y="814"/>
                    <a:pt x="1402" y="714"/>
                    <a:pt x="1535" y="581"/>
                  </a:cubicBezTo>
                  <a:cubicBezTo>
                    <a:pt x="1668" y="714"/>
                    <a:pt x="1735" y="881"/>
                    <a:pt x="1768" y="1081"/>
                  </a:cubicBezTo>
                  <a:cubicBezTo>
                    <a:pt x="1768" y="1448"/>
                    <a:pt x="1435" y="1682"/>
                    <a:pt x="1068" y="1682"/>
                  </a:cubicBezTo>
                  <a:cubicBezTo>
                    <a:pt x="701" y="1682"/>
                    <a:pt x="468" y="1448"/>
                    <a:pt x="468" y="1081"/>
                  </a:cubicBezTo>
                  <a:cubicBezTo>
                    <a:pt x="468" y="914"/>
                    <a:pt x="534" y="748"/>
                    <a:pt x="634" y="614"/>
                  </a:cubicBezTo>
                  <a:cubicBezTo>
                    <a:pt x="734" y="481"/>
                    <a:pt x="868" y="414"/>
                    <a:pt x="968" y="314"/>
                  </a:cubicBezTo>
                  <a:close/>
                  <a:moveTo>
                    <a:pt x="1131" y="0"/>
                  </a:moveTo>
                  <a:cubicBezTo>
                    <a:pt x="1077" y="0"/>
                    <a:pt x="1023" y="5"/>
                    <a:pt x="968" y="14"/>
                  </a:cubicBezTo>
                  <a:cubicBezTo>
                    <a:pt x="935" y="14"/>
                    <a:pt x="901" y="47"/>
                    <a:pt x="901" y="47"/>
                  </a:cubicBezTo>
                  <a:cubicBezTo>
                    <a:pt x="869" y="39"/>
                    <a:pt x="838" y="36"/>
                    <a:pt x="807" y="36"/>
                  </a:cubicBezTo>
                  <a:cubicBezTo>
                    <a:pt x="580" y="36"/>
                    <a:pt x="381" y="238"/>
                    <a:pt x="234" y="414"/>
                  </a:cubicBezTo>
                  <a:cubicBezTo>
                    <a:pt x="67" y="648"/>
                    <a:pt x="1" y="948"/>
                    <a:pt x="34" y="1248"/>
                  </a:cubicBezTo>
                  <a:cubicBezTo>
                    <a:pt x="98" y="1821"/>
                    <a:pt x="586" y="2151"/>
                    <a:pt x="1124" y="2151"/>
                  </a:cubicBezTo>
                  <a:cubicBezTo>
                    <a:pt x="1150" y="2151"/>
                    <a:pt x="1175" y="2150"/>
                    <a:pt x="1201" y="2149"/>
                  </a:cubicBezTo>
                  <a:cubicBezTo>
                    <a:pt x="1802" y="2082"/>
                    <a:pt x="2269" y="1615"/>
                    <a:pt x="2202" y="1014"/>
                  </a:cubicBezTo>
                  <a:cubicBezTo>
                    <a:pt x="2141" y="438"/>
                    <a:pt x="1668" y="0"/>
                    <a:pt x="1131"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0"/>
            <p:cNvSpPr/>
            <p:nvPr/>
          </p:nvSpPr>
          <p:spPr>
            <a:xfrm>
              <a:off x="4510860" y="1146434"/>
              <a:ext cx="19279" cy="18054"/>
            </a:xfrm>
            <a:custGeom>
              <a:avLst/>
              <a:gdLst/>
              <a:ahLst/>
              <a:cxnLst/>
              <a:rect l="l" t="t" r="r" b="b"/>
              <a:pathLst>
                <a:path w="1290" h="1208" extrusionOk="0">
                  <a:moveTo>
                    <a:pt x="104" y="1"/>
                  </a:moveTo>
                  <a:cubicBezTo>
                    <a:pt x="56" y="1"/>
                    <a:pt x="0" y="37"/>
                    <a:pt x="0" y="102"/>
                  </a:cubicBezTo>
                  <a:cubicBezTo>
                    <a:pt x="167" y="602"/>
                    <a:pt x="601" y="1036"/>
                    <a:pt x="1101" y="1203"/>
                  </a:cubicBezTo>
                  <a:cubicBezTo>
                    <a:pt x="1110" y="1206"/>
                    <a:pt x="1119" y="1207"/>
                    <a:pt x="1128" y="1207"/>
                  </a:cubicBezTo>
                  <a:cubicBezTo>
                    <a:pt x="1217" y="1207"/>
                    <a:pt x="1289" y="1063"/>
                    <a:pt x="1168" y="1003"/>
                  </a:cubicBezTo>
                  <a:cubicBezTo>
                    <a:pt x="734" y="803"/>
                    <a:pt x="400" y="502"/>
                    <a:pt x="167" y="35"/>
                  </a:cubicBezTo>
                  <a:cubicBezTo>
                    <a:pt x="155" y="12"/>
                    <a:pt x="131" y="1"/>
                    <a:pt x="104"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0"/>
            <p:cNvSpPr/>
            <p:nvPr/>
          </p:nvSpPr>
          <p:spPr>
            <a:xfrm>
              <a:off x="4513849" y="960428"/>
              <a:ext cx="15363" cy="20788"/>
            </a:xfrm>
            <a:custGeom>
              <a:avLst/>
              <a:gdLst/>
              <a:ahLst/>
              <a:cxnLst/>
              <a:rect l="l" t="t" r="r" b="b"/>
              <a:pathLst>
                <a:path w="1028" h="1391" extrusionOk="0">
                  <a:moveTo>
                    <a:pt x="931" y="0"/>
                  </a:moveTo>
                  <a:cubicBezTo>
                    <a:pt x="922" y="0"/>
                    <a:pt x="912" y="2"/>
                    <a:pt x="901" y="6"/>
                  </a:cubicBezTo>
                  <a:cubicBezTo>
                    <a:pt x="334" y="173"/>
                    <a:pt x="0" y="773"/>
                    <a:pt x="0" y="1340"/>
                  </a:cubicBezTo>
                  <a:cubicBezTo>
                    <a:pt x="0" y="1373"/>
                    <a:pt x="25" y="1390"/>
                    <a:pt x="50" y="1390"/>
                  </a:cubicBezTo>
                  <a:cubicBezTo>
                    <a:pt x="75" y="1390"/>
                    <a:pt x="100" y="1373"/>
                    <a:pt x="100" y="1340"/>
                  </a:cubicBezTo>
                  <a:cubicBezTo>
                    <a:pt x="167" y="773"/>
                    <a:pt x="534" y="406"/>
                    <a:pt x="968" y="139"/>
                  </a:cubicBezTo>
                  <a:cubicBezTo>
                    <a:pt x="1027" y="109"/>
                    <a:pt x="1007" y="0"/>
                    <a:pt x="931"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0"/>
            <p:cNvSpPr/>
            <p:nvPr/>
          </p:nvSpPr>
          <p:spPr>
            <a:xfrm>
              <a:off x="4510726" y="1160377"/>
              <a:ext cx="18412" cy="11089"/>
            </a:xfrm>
            <a:custGeom>
              <a:avLst/>
              <a:gdLst/>
              <a:ahLst/>
              <a:cxnLst/>
              <a:rect l="l" t="t" r="r" b="b"/>
              <a:pathLst>
                <a:path w="1232" h="742" extrusionOk="0">
                  <a:moveTo>
                    <a:pt x="132" y="1"/>
                  </a:moveTo>
                  <a:cubicBezTo>
                    <a:pt x="57" y="1"/>
                    <a:pt x="1" y="95"/>
                    <a:pt x="76" y="170"/>
                  </a:cubicBezTo>
                  <a:cubicBezTo>
                    <a:pt x="309" y="437"/>
                    <a:pt x="676" y="703"/>
                    <a:pt x="1043" y="737"/>
                  </a:cubicBezTo>
                  <a:cubicBezTo>
                    <a:pt x="1055" y="740"/>
                    <a:pt x="1067" y="741"/>
                    <a:pt x="1077" y="741"/>
                  </a:cubicBezTo>
                  <a:cubicBezTo>
                    <a:pt x="1187" y="741"/>
                    <a:pt x="1231" y="597"/>
                    <a:pt x="1110" y="537"/>
                  </a:cubicBezTo>
                  <a:cubicBezTo>
                    <a:pt x="743" y="437"/>
                    <a:pt x="476" y="303"/>
                    <a:pt x="209" y="36"/>
                  </a:cubicBezTo>
                  <a:cubicBezTo>
                    <a:pt x="184" y="11"/>
                    <a:pt x="157" y="1"/>
                    <a:pt x="13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0"/>
            <p:cNvSpPr/>
            <p:nvPr/>
          </p:nvSpPr>
          <p:spPr>
            <a:xfrm>
              <a:off x="4505540" y="2271164"/>
              <a:ext cx="19787" cy="19339"/>
            </a:xfrm>
            <a:custGeom>
              <a:avLst/>
              <a:gdLst/>
              <a:ahLst/>
              <a:cxnLst/>
              <a:rect l="l" t="t" r="r" b="b"/>
              <a:pathLst>
                <a:path w="1324" h="1294" extrusionOk="0">
                  <a:moveTo>
                    <a:pt x="1053" y="0"/>
                  </a:moveTo>
                  <a:cubicBezTo>
                    <a:pt x="1033" y="0"/>
                    <a:pt x="1012" y="9"/>
                    <a:pt x="990" y="31"/>
                  </a:cubicBezTo>
                  <a:cubicBezTo>
                    <a:pt x="823" y="131"/>
                    <a:pt x="656" y="331"/>
                    <a:pt x="523" y="532"/>
                  </a:cubicBezTo>
                  <a:cubicBezTo>
                    <a:pt x="390" y="498"/>
                    <a:pt x="289" y="465"/>
                    <a:pt x="156" y="398"/>
                  </a:cubicBezTo>
                  <a:cubicBezTo>
                    <a:pt x="145" y="394"/>
                    <a:pt x="135" y="393"/>
                    <a:pt x="125" y="393"/>
                  </a:cubicBezTo>
                  <a:cubicBezTo>
                    <a:pt x="43" y="393"/>
                    <a:pt x="0" y="502"/>
                    <a:pt x="89" y="532"/>
                  </a:cubicBezTo>
                  <a:cubicBezTo>
                    <a:pt x="189" y="598"/>
                    <a:pt x="323" y="632"/>
                    <a:pt x="423" y="698"/>
                  </a:cubicBezTo>
                  <a:cubicBezTo>
                    <a:pt x="356" y="865"/>
                    <a:pt x="289" y="1032"/>
                    <a:pt x="256" y="1199"/>
                  </a:cubicBezTo>
                  <a:cubicBezTo>
                    <a:pt x="256" y="1246"/>
                    <a:pt x="306" y="1293"/>
                    <a:pt x="359" y="1293"/>
                  </a:cubicBezTo>
                  <a:cubicBezTo>
                    <a:pt x="381" y="1293"/>
                    <a:pt x="403" y="1285"/>
                    <a:pt x="423" y="1265"/>
                  </a:cubicBezTo>
                  <a:cubicBezTo>
                    <a:pt x="490" y="1099"/>
                    <a:pt x="556" y="932"/>
                    <a:pt x="656" y="765"/>
                  </a:cubicBezTo>
                  <a:cubicBezTo>
                    <a:pt x="778" y="814"/>
                    <a:pt x="901" y="845"/>
                    <a:pt x="1036" y="845"/>
                  </a:cubicBezTo>
                  <a:cubicBezTo>
                    <a:pt x="1085" y="845"/>
                    <a:pt x="1136" y="841"/>
                    <a:pt x="1190" y="832"/>
                  </a:cubicBezTo>
                  <a:cubicBezTo>
                    <a:pt x="1290" y="832"/>
                    <a:pt x="1324" y="665"/>
                    <a:pt x="1190" y="665"/>
                  </a:cubicBezTo>
                  <a:cubicBezTo>
                    <a:pt x="1057" y="632"/>
                    <a:pt x="923" y="598"/>
                    <a:pt x="790" y="598"/>
                  </a:cubicBezTo>
                  <a:cubicBezTo>
                    <a:pt x="890" y="465"/>
                    <a:pt x="1023" y="331"/>
                    <a:pt x="1123" y="198"/>
                  </a:cubicBezTo>
                  <a:cubicBezTo>
                    <a:pt x="1176" y="120"/>
                    <a:pt x="1126" y="0"/>
                    <a:pt x="1053"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0"/>
            <p:cNvSpPr/>
            <p:nvPr/>
          </p:nvSpPr>
          <p:spPr>
            <a:xfrm>
              <a:off x="4512848" y="1369532"/>
              <a:ext cx="9714" cy="13854"/>
            </a:xfrm>
            <a:custGeom>
              <a:avLst/>
              <a:gdLst/>
              <a:ahLst/>
              <a:cxnLst/>
              <a:rect l="l" t="t" r="r" b="b"/>
              <a:pathLst>
                <a:path w="650" h="927" extrusionOk="0">
                  <a:moveTo>
                    <a:pt x="522" y="0"/>
                  </a:moveTo>
                  <a:cubicBezTo>
                    <a:pt x="505" y="0"/>
                    <a:pt x="486" y="6"/>
                    <a:pt x="468" y="18"/>
                  </a:cubicBezTo>
                  <a:cubicBezTo>
                    <a:pt x="167" y="185"/>
                    <a:pt x="1" y="518"/>
                    <a:pt x="1" y="852"/>
                  </a:cubicBezTo>
                  <a:cubicBezTo>
                    <a:pt x="1" y="902"/>
                    <a:pt x="42" y="927"/>
                    <a:pt x="84" y="927"/>
                  </a:cubicBezTo>
                  <a:cubicBezTo>
                    <a:pt x="126" y="927"/>
                    <a:pt x="167" y="902"/>
                    <a:pt x="167" y="852"/>
                  </a:cubicBezTo>
                  <a:cubicBezTo>
                    <a:pt x="167" y="585"/>
                    <a:pt x="334" y="352"/>
                    <a:pt x="568" y="185"/>
                  </a:cubicBezTo>
                  <a:cubicBezTo>
                    <a:pt x="649" y="103"/>
                    <a:pt x="598" y="0"/>
                    <a:pt x="52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0"/>
            <p:cNvSpPr/>
            <p:nvPr/>
          </p:nvSpPr>
          <p:spPr>
            <a:xfrm>
              <a:off x="4502879" y="2543208"/>
              <a:ext cx="20176" cy="17844"/>
            </a:xfrm>
            <a:custGeom>
              <a:avLst/>
              <a:gdLst/>
              <a:ahLst/>
              <a:cxnLst/>
              <a:rect l="l" t="t" r="r" b="b"/>
              <a:pathLst>
                <a:path w="1350" h="1194" extrusionOk="0">
                  <a:moveTo>
                    <a:pt x="790" y="1"/>
                  </a:moveTo>
                  <a:cubicBezTo>
                    <a:pt x="760" y="1"/>
                    <a:pt x="729" y="13"/>
                    <a:pt x="701" y="41"/>
                  </a:cubicBezTo>
                  <a:cubicBezTo>
                    <a:pt x="634" y="141"/>
                    <a:pt x="568" y="241"/>
                    <a:pt x="534" y="341"/>
                  </a:cubicBezTo>
                  <a:cubicBezTo>
                    <a:pt x="401" y="308"/>
                    <a:pt x="267" y="241"/>
                    <a:pt x="167" y="208"/>
                  </a:cubicBezTo>
                  <a:cubicBezTo>
                    <a:pt x="67" y="208"/>
                    <a:pt x="0" y="308"/>
                    <a:pt x="101" y="375"/>
                  </a:cubicBezTo>
                  <a:cubicBezTo>
                    <a:pt x="201" y="408"/>
                    <a:pt x="334" y="475"/>
                    <a:pt x="434" y="542"/>
                  </a:cubicBezTo>
                  <a:cubicBezTo>
                    <a:pt x="401" y="708"/>
                    <a:pt x="367" y="909"/>
                    <a:pt x="367" y="1075"/>
                  </a:cubicBezTo>
                  <a:cubicBezTo>
                    <a:pt x="367" y="1150"/>
                    <a:pt x="441" y="1194"/>
                    <a:pt x="512" y="1194"/>
                  </a:cubicBezTo>
                  <a:cubicBezTo>
                    <a:pt x="567" y="1194"/>
                    <a:pt x="620" y="1167"/>
                    <a:pt x="634" y="1109"/>
                  </a:cubicBezTo>
                  <a:cubicBezTo>
                    <a:pt x="634" y="942"/>
                    <a:pt x="668" y="808"/>
                    <a:pt x="734" y="642"/>
                  </a:cubicBezTo>
                  <a:cubicBezTo>
                    <a:pt x="868" y="708"/>
                    <a:pt x="968" y="742"/>
                    <a:pt x="1101" y="808"/>
                  </a:cubicBezTo>
                  <a:cubicBezTo>
                    <a:pt x="1120" y="818"/>
                    <a:pt x="1139" y="822"/>
                    <a:pt x="1156" y="822"/>
                  </a:cubicBezTo>
                  <a:cubicBezTo>
                    <a:pt x="1267" y="822"/>
                    <a:pt x="1349" y="666"/>
                    <a:pt x="1235" y="608"/>
                  </a:cubicBezTo>
                  <a:cubicBezTo>
                    <a:pt x="1101" y="508"/>
                    <a:pt x="968" y="442"/>
                    <a:pt x="834" y="375"/>
                  </a:cubicBezTo>
                  <a:cubicBezTo>
                    <a:pt x="868" y="308"/>
                    <a:pt x="868" y="241"/>
                    <a:pt x="901" y="175"/>
                  </a:cubicBezTo>
                  <a:cubicBezTo>
                    <a:pt x="925" y="79"/>
                    <a:pt x="863" y="1"/>
                    <a:pt x="790"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0"/>
            <p:cNvSpPr/>
            <p:nvPr/>
          </p:nvSpPr>
          <p:spPr>
            <a:xfrm>
              <a:off x="4511353" y="958425"/>
              <a:ext cx="10880" cy="10118"/>
            </a:xfrm>
            <a:custGeom>
              <a:avLst/>
              <a:gdLst/>
              <a:ahLst/>
              <a:cxnLst/>
              <a:rect l="l" t="t" r="r" b="b"/>
              <a:pathLst>
                <a:path w="728" h="677" extrusionOk="0">
                  <a:moveTo>
                    <a:pt x="599" y="1"/>
                  </a:moveTo>
                  <a:cubicBezTo>
                    <a:pt x="589" y="1"/>
                    <a:pt x="579" y="3"/>
                    <a:pt x="568" y="6"/>
                  </a:cubicBezTo>
                  <a:cubicBezTo>
                    <a:pt x="334" y="106"/>
                    <a:pt x="101" y="340"/>
                    <a:pt x="1" y="607"/>
                  </a:cubicBezTo>
                  <a:cubicBezTo>
                    <a:pt x="1" y="648"/>
                    <a:pt x="26" y="676"/>
                    <a:pt x="53" y="676"/>
                  </a:cubicBezTo>
                  <a:cubicBezTo>
                    <a:pt x="70" y="676"/>
                    <a:pt x="88" y="666"/>
                    <a:pt x="101" y="640"/>
                  </a:cubicBezTo>
                  <a:cubicBezTo>
                    <a:pt x="267" y="440"/>
                    <a:pt x="434" y="307"/>
                    <a:pt x="668" y="140"/>
                  </a:cubicBezTo>
                  <a:cubicBezTo>
                    <a:pt x="727" y="110"/>
                    <a:pt x="681" y="1"/>
                    <a:pt x="599"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0"/>
            <p:cNvSpPr/>
            <p:nvPr/>
          </p:nvSpPr>
          <p:spPr>
            <a:xfrm>
              <a:off x="4509366" y="1362478"/>
              <a:ext cx="8250" cy="12569"/>
            </a:xfrm>
            <a:custGeom>
              <a:avLst/>
              <a:gdLst/>
              <a:ahLst/>
              <a:cxnLst/>
              <a:rect l="l" t="t" r="r" b="b"/>
              <a:pathLst>
                <a:path w="552" h="841" extrusionOk="0">
                  <a:moveTo>
                    <a:pt x="450" y="1"/>
                  </a:moveTo>
                  <a:cubicBezTo>
                    <a:pt x="433" y="1"/>
                    <a:pt x="416" y="7"/>
                    <a:pt x="400" y="23"/>
                  </a:cubicBezTo>
                  <a:cubicBezTo>
                    <a:pt x="200" y="223"/>
                    <a:pt x="67" y="490"/>
                    <a:pt x="0" y="790"/>
                  </a:cubicBezTo>
                  <a:cubicBezTo>
                    <a:pt x="0" y="824"/>
                    <a:pt x="25" y="840"/>
                    <a:pt x="50" y="840"/>
                  </a:cubicBezTo>
                  <a:cubicBezTo>
                    <a:pt x="75" y="840"/>
                    <a:pt x="100" y="824"/>
                    <a:pt x="100" y="790"/>
                  </a:cubicBezTo>
                  <a:cubicBezTo>
                    <a:pt x="167" y="523"/>
                    <a:pt x="334" y="323"/>
                    <a:pt x="500" y="123"/>
                  </a:cubicBezTo>
                  <a:cubicBezTo>
                    <a:pt x="552" y="72"/>
                    <a:pt x="505" y="1"/>
                    <a:pt x="450"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0"/>
            <p:cNvSpPr/>
            <p:nvPr/>
          </p:nvSpPr>
          <p:spPr>
            <a:xfrm>
              <a:off x="4488114" y="2562383"/>
              <a:ext cx="17276" cy="14855"/>
            </a:xfrm>
            <a:custGeom>
              <a:avLst/>
              <a:gdLst/>
              <a:ahLst/>
              <a:cxnLst/>
              <a:rect l="l" t="t" r="r" b="b"/>
              <a:pathLst>
                <a:path w="1156" h="994" extrusionOk="0">
                  <a:moveTo>
                    <a:pt x="114" y="1"/>
                  </a:moveTo>
                  <a:cubicBezTo>
                    <a:pt x="54" y="1"/>
                    <a:pt x="1" y="45"/>
                    <a:pt x="21" y="126"/>
                  </a:cubicBezTo>
                  <a:cubicBezTo>
                    <a:pt x="155" y="560"/>
                    <a:pt x="555" y="893"/>
                    <a:pt x="988" y="993"/>
                  </a:cubicBezTo>
                  <a:cubicBezTo>
                    <a:pt x="1089" y="993"/>
                    <a:pt x="1155" y="860"/>
                    <a:pt x="1055" y="826"/>
                  </a:cubicBezTo>
                  <a:cubicBezTo>
                    <a:pt x="655" y="693"/>
                    <a:pt x="388" y="426"/>
                    <a:pt x="221" y="59"/>
                  </a:cubicBezTo>
                  <a:cubicBezTo>
                    <a:pt x="195" y="20"/>
                    <a:pt x="153" y="1"/>
                    <a:pt x="114"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0"/>
            <p:cNvSpPr/>
            <p:nvPr/>
          </p:nvSpPr>
          <p:spPr>
            <a:xfrm>
              <a:off x="4485125" y="2263049"/>
              <a:ext cx="14571" cy="15618"/>
            </a:xfrm>
            <a:custGeom>
              <a:avLst/>
              <a:gdLst/>
              <a:ahLst/>
              <a:cxnLst/>
              <a:rect l="l" t="t" r="r" b="b"/>
              <a:pathLst>
                <a:path w="975" h="1045" extrusionOk="0">
                  <a:moveTo>
                    <a:pt x="860" y="0"/>
                  </a:moveTo>
                  <a:cubicBezTo>
                    <a:pt x="848" y="0"/>
                    <a:pt x="835" y="3"/>
                    <a:pt x="822" y="7"/>
                  </a:cubicBezTo>
                  <a:cubicBezTo>
                    <a:pt x="421" y="174"/>
                    <a:pt x="154" y="574"/>
                    <a:pt x="21" y="974"/>
                  </a:cubicBezTo>
                  <a:cubicBezTo>
                    <a:pt x="0" y="1016"/>
                    <a:pt x="43" y="1044"/>
                    <a:pt x="79" y="1044"/>
                  </a:cubicBezTo>
                  <a:cubicBezTo>
                    <a:pt x="102" y="1044"/>
                    <a:pt x="121" y="1033"/>
                    <a:pt x="121" y="1008"/>
                  </a:cubicBezTo>
                  <a:cubicBezTo>
                    <a:pt x="288" y="608"/>
                    <a:pt x="555" y="374"/>
                    <a:pt x="888" y="141"/>
                  </a:cubicBezTo>
                  <a:cubicBezTo>
                    <a:pt x="975" y="83"/>
                    <a:pt x="937" y="0"/>
                    <a:pt x="86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0"/>
            <p:cNvSpPr/>
            <p:nvPr/>
          </p:nvSpPr>
          <p:spPr>
            <a:xfrm>
              <a:off x="4482778" y="2260658"/>
              <a:ext cx="13630" cy="10207"/>
            </a:xfrm>
            <a:custGeom>
              <a:avLst/>
              <a:gdLst/>
              <a:ahLst/>
              <a:cxnLst/>
              <a:rect l="l" t="t" r="r" b="b"/>
              <a:pathLst>
                <a:path w="912" h="683" extrusionOk="0">
                  <a:moveTo>
                    <a:pt x="778" y="0"/>
                  </a:moveTo>
                  <a:cubicBezTo>
                    <a:pt x="445" y="34"/>
                    <a:pt x="178" y="234"/>
                    <a:pt x="45" y="534"/>
                  </a:cubicBezTo>
                  <a:cubicBezTo>
                    <a:pt x="0" y="623"/>
                    <a:pt x="59" y="682"/>
                    <a:pt x="114" y="682"/>
                  </a:cubicBezTo>
                  <a:cubicBezTo>
                    <a:pt x="141" y="682"/>
                    <a:pt x="167" y="667"/>
                    <a:pt x="178" y="634"/>
                  </a:cubicBezTo>
                  <a:cubicBezTo>
                    <a:pt x="345" y="401"/>
                    <a:pt x="545" y="267"/>
                    <a:pt x="812" y="200"/>
                  </a:cubicBezTo>
                  <a:cubicBezTo>
                    <a:pt x="912" y="200"/>
                    <a:pt x="912" y="0"/>
                    <a:pt x="77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0"/>
            <p:cNvSpPr/>
            <p:nvPr/>
          </p:nvSpPr>
          <p:spPr>
            <a:xfrm>
              <a:off x="4482689" y="2569706"/>
              <a:ext cx="12658" cy="8623"/>
            </a:xfrm>
            <a:custGeom>
              <a:avLst/>
              <a:gdLst/>
              <a:ahLst/>
              <a:cxnLst/>
              <a:rect l="l" t="t" r="r" b="b"/>
              <a:pathLst>
                <a:path w="847" h="577" extrusionOk="0">
                  <a:moveTo>
                    <a:pt x="124" y="0"/>
                  </a:moveTo>
                  <a:cubicBezTo>
                    <a:pt x="62" y="0"/>
                    <a:pt x="1" y="87"/>
                    <a:pt x="51" y="136"/>
                  </a:cubicBezTo>
                  <a:cubicBezTo>
                    <a:pt x="251" y="336"/>
                    <a:pt x="484" y="470"/>
                    <a:pt x="751" y="570"/>
                  </a:cubicBezTo>
                  <a:cubicBezTo>
                    <a:pt x="760" y="575"/>
                    <a:pt x="769" y="577"/>
                    <a:pt x="777" y="577"/>
                  </a:cubicBezTo>
                  <a:cubicBezTo>
                    <a:pt x="826" y="577"/>
                    <a:pt x="846" y="498"/>
                    <a:pt x="818" y="470"/>
                  </a:cubicBezTo>
                  <a:cubicBezTo>
                    <a:pt x="551" y="370"/>
                    <a:pt x="384" y="203"/>
                    <a:pt x="184" y="36"/>
                  </a:cubicBezTo>
                  <a:cubicBezTo>
                    <a:pt x="167" y="10"/>
                    <a:pt x="145" y="0"/>
                    <a:pt x="124"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0"/>
            <p:cNvSpPr/>
            <p:nvPr/>
          </p:nvSpPr>
          <p:spPr>
            <a:xfrm>
              <a:off x="4395201" y="1801144"/>
              <a:ext cx="71796" cy="321706"/>
            </a:xfrm>
            <a:custGeom>
              <a:avLst/>
              <a:gdLst/>
              <a:ahLst/>
              <a:cxnLst/>
              <a:rect l="l" t="t" r="r" b="b"/>
              <a:pathLst>
                <a:path w="4804" h="21526" extrusionOk="0">
                  <a:moveTo>
                    <a:pt x="634" y="526"/>
                  </a:moveTo>
                  <a:lnTo>
                    <a:pt x="634" y="526"/>
                  </a:lnTo>
                  <a:cubicBezTo>
                    <a:pt x="1501" y="1126"/>
                    <a:pt x="2469" y="1560"/>
                    <a:pt x="3403" y="1993"/>
                  </a:cubicBezTo>
                  <a:cubicBezTo>
                    <a:pt x="3438" y="2008"/>
                    <a:pt x="3474" y="2014"/>
                    <a:pt x="3508" y="2014"/>
                  </a:cubicBezTo>
                  <a:cubicBezTo>
                    <a:pt x="3635" y="2014"/>
                    <a:pt x="3743" y="1924"/>
                    <a:pt x="3770" y="1793"/>
                  </a:cubicBezTo>
                  <a:cubicBezTo>
                    <a:pt x="3770" y="1827"/>
                    <a:pt x="3770" y="1827"/>
                    <a:pt x="3770" y="1827"/>
                  </a:cubicBezTo>
                  <a:cubicBezTo>
                    <a:pt x="3736" y="2160"/>
                    <a:pt x="3703" y="2460"/>
                    <a:pt x="3703" y="2794"/>
                  </a:cubicBezTo>
                  <a:cubicBezTo>
                    <a:pt x="2869" y="2527"/>
                    <a:pt x="2068" y="2260"/>
                    <a:pt x="1301" y="1893"/>
                  </a:cubicBezTo>
                  <a:cubicBezTo>
                    <a:pt x="1101" y="1426"/>
                    <a:pt x="868" y="959"/>
                    <a:pt x="634" y="526"/>
                  </a:cubicBezTo>
                  <a:close/>
                  <a:moveTo>
                    <a:pt x="467" y="592"/>
                  </a:moveTo>
                  <a:lnTo>
                    <a:pt x="467" y="592"/>
                  </a:lnTo>
                  <a:cubicBezTo>
                    <a:pt x="667" y="1093"/>
                    <a:pt x="868" y="1593"/>
                    <a:pt x="1134" y="2093"/>
                  </a:cubicBezTo>
                  <a:cubicBezTo>
                    <a:pt x="1068" y="2093"/>
                    <a:pt x="1068" y="2160"/>
                    <a:pt x="1068" y="2194"/>
                  </a:cubicBezTo>
                  <a:cubicBezTo>
                    <a:pt x="1201" y="7898"/>
                    <a:pt x="1468" y="13635"/>
                    <a:pt x="1868" y="19306"/>
                  </a:cubicBezTo>
                  <a:cubicBezTo>
                    <a:pt x="1768" y="19239"/>
                    <a:pt x="1668" y="19172"/>
                    <a:pt x="1568" y="19106"/>
                  </a:cubicBezTo>
                  <a:cubicBezTo>
                    <a:pt x="1535" y="19106"/>
                    <a:pt x="1501" y="19072"/>
                    <a:pt x="1435" y="19072"/>
                  </a:cubicBezTo>
                  <a:cubicBezTo>
                    <a:pt x="1268" y="15970"/>
                    <a:pt x="1001" y="12868"/>
                    <a:pt x="834" y="9732"/>
                  </a:cubicBezTo>
                  <a:cubicBezTo>
                    <a:pt x="701" y="6697"/>
                    <a:pt x="734" y="3628"/>
                    <a:pt x="467" y="592"/>
                  </a:cubicBezTo>
                  <a:close/>
                  <a:moveTo>
                    <a:pt x="1368" y="2093"/>
                  </a:moveTo>
                  <a:cubicBezTo>
                    <a:pt x="2102" y="2494"/>
                    <a:pt x="2869" y="2827"/>
                    <a:pt x="3670" y="3027"/>
                  </a:cubicBezTo>
                  <a:cubicBezTo>
                    <a:pt x="3503" y="5863"/>
                    <a:pt x="3703" y="8798"/>
                    <a:pt x="3736" y="11600"/>
                  </a:cubicBezTo>
                  <a:cubicBezTo>
                    <a:pt x="3770" y="14703"/>
                    <a:pt x="3903" y="17805"/>
                    <a:pt x="4270" y="20907"/>
                  </a:cubicBezTo>
                  <a:cubicBezTo>
                    <a:pt x="3936" y="20640"/>
                    <a:pt x="3570" y="20407"/>
                    <a:pt x="3203" y="20173"/>
                  </a:cubicBezTo>
                  <a:cubicBezTo>
                    <a:pt x="2869" y="19973"/>
                    <a:pt x="2569" y="19739"/>
                    <a:pt x="2269" y="19539"/>
                  </a:cubicBezTo>
                  <a:cubicBezTo>
                    <a:pt x="1768" y="13769"/>
                    <a:pt x="1468" y="7998"/>
                    <a:pt x="1368" y="2194"/>
                  </a:cubicBezTo>
                  <a:cubicBezTo>
                    <a:pt x="1368" y="2160"/>
                    <a:pt x="1368" y="2127"/>
                    <a:pt x="1335" y="2127"/>
                  </a:cubicBezTo>
                  <a:cubicBezTo>
                    <a:pt x="1335" y="2093"/>
                    <a:pt x="1368" y="2093"/>
                    <a:pt x="1368" y="2093"/>
                  </a:cubicBezTo>
                  <a:close/>
                  <a:moveTo>
                    <a:pt x="371" y="0"/>
                  </a:moveTo>
                  <a:cubicBezTo>
                    <a:pt x="342" y="0"/>
                    <a:pt x="317" y="9"/>
                    <a:pt x="301" y="25"/>
                  </a:cubicBezTo>
                  <a:cubicBezTo>
                    <a:pt x="234" y="25"/>
                    <a:pt x="167" y="59"/>
                    <a:pt x="167" y="159"/>
                  </a:cubicBezTo>
                  <a:cubicBezTo>
                    <a:pt x="0" y="3328"/>
                    <a:pt x="267" y="6563"/>
                    <a:pt x="434" y="9732"/>
                  </a:cubicBezTo>
                  <a:cubicBezTo>
                    <a:pt x="601" y="12935"/>
                    <a:pt x="768" y="16137"/>
                    <a:pt x="1068" y="19306"/>
                  </a:cubicBezTo>
                  <a:cubicBezTo>
                    <a:pt x="1068" y="19406"/>
                    <a:pt x="1134" y="19473"/>
                    <a:pt x="1201" y="19506"/>
                  </a:cubicBezTo>
                  <a:cubicBezTo>
                    <a:pt x="1235" y="19539"/>
                    <a:pt x="1268" y="19539"/>
                    <a:pt x="1301" y="19573"/>
                  </a:cubicBezTo>
                  <a:cubicBezTo>
                    <a:pt x="1768" y="19940"/>
                    <a:pt x="2302" y="20273"/>
                    <a:pt x="2802" y="20573"/>
                  </a:cubicBezTo>
                  <a:cubicBezTo>
                    <a:pt x="3336" y="20907"/>
                    <a:pt x="3836" y="21274"/>
                    <a:pt x="4370" y="21507"/>
                  </a:cubicBezTo>
                  <a:cubicBezTo>
                    <a:pt x="4401" y="21520"/>
                    <a:pt x="4431" y="21525"/>
                    <a:pt x="4461" y="21525"/>
                  </a:cubicBezTo>
                  <a:cubicBezTo>
                    <a:pt x="4592" y="21525"/>
                    <a:pt x="4704" y="21416"/>
                    <a:pt x="4704" y="21307"/>
                  </a:cubicBezTo>
                  <a:cubicBezTo>
                    <a:pt x="4770" y="21274"/>
                    <a:pt x="4804" y="21207"/>
                    <a:pt x="4804" y="21107"/>
                  </a:cubicBezTo>
                  <a:cubicBezTo>
                    <a:pt x="4403" y="17938"/>
                    <a:pt x="4270" y="14803"/>
                    <a:pt x="4203" y="11600"/>
                  </a:cubicBezTo>
                  <a:cubicBezTo>
                    <a:pt x="4170" y="8398"/>
                    <a:pt x="4370" y="5062"/>
                    <a:pt x="4003" y="1827"/>
                  </a:cubicBezTo>
                  <a:cubicBezTo>
                    <a:pt x="3985" y="1755"/>
                    <a:pt x="3929" y="1722"/>
                    <a:pt x="3876" y="1722"/>
                  </a:cubicBezTo>
                  <a:cubicBezTo>
                    <a:pt x="3834" y="1722"/>
                    <a:pt x="3795" y="1742"/>
                    <a:pt x="3776" y="1779"/>
                  </a:cubicBezTo>
                  <a:lnTo>
                    <a:pt x="3776" y="1779"/>
                  </a:lnTo>
                  <a:cubicBezTo>
                    <a:pt x="3798" y="1713"/>
                    <a:pt x="3761" y="1624"/>
                    <a:pt x="3636" y="1593"/>
                  </a:cubicBezTo>
                  <a:cubicBezTo>
                    <a:pt x="2569" y="1126"/>
                    <a:pt x="1535" y="526"/>
                    <a:pt x="467" y="25"/>
                  </a:cubicBezTo>
                  <a:cubicBezTo>
                    <a:pt x="434" y="9"/>
                    <a:pt x="401" y="0"/>
                    <a:pt x="371"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0"/>
            <p:cNvSpPr/>
            <p:nvPr/>
          </p:nvSpPr>
          <p:spPr>
            <a:xfrm>
              <a:off x="4435164" y="1767055"/>
              <a:ext cx="32759" cy="10103"/>
            </a:xfrm>
            <a:custGeom>
              <a:avLst/>
              <a:gdLst/>
              <a:ahLst/>
              <a:cxnLst/>
              <a:rect l="l" t="t" r="r" b="b"/>
              <a:pathLst>
                <a:path w="2192" h="676" extrusionOk="0">
                  <a:moveTo>
                    <a:pt x="103" y="0"/>
                  </a:moveTo>
                  <a:cubicBezTo>
                    <a:pt x="23" y="0"/>
                    <a:pt x="1" y="141"/>
                    <a:pt x="62" y="171"/>
                  </a:cubicBezTo>
                  <a:cubicBezTo>
                    <a:pt x="662" y="472"/>
                    <a:pt x="1363" y="672"/>
                    <a:pt x="2030" y="672"/>
                  </a:cubicBezTo>
                  <a:cubicBezTo>
                    <a:pt x="2041" y="674"/>
                    <a:pt x="2051" y="675"/>
                    <a:pt x="2060" y="675"/>
                  </a:cubicBezTo>
                  <a:cubicBezTo>
                    <a:pt x="2192" y="675"/>
                    <a:pt x="2154" y="472"/>
                    <a:pt x="2030" y="472"/>
                  </a:cubicBezTo>
                  <a:cubicBezTo>
                    <a:pt x="1363" y="405"/>
                    <a:pt x="762" y="238"/>
                    <a:pt x="128" y="5"/>
                  </a:cubicBezTo>
                  <a:cubicBezTo>
                    <a:pt x="119" y="2"/>
                    <a:pt x="111" y="0"/>
                    <a:pt x="103"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0"/>
            <p:cNvSpPr/>
            <p:nvPr/>
          </p:nvSpPr>
          <p:spPr>
            <a:xfrm>
              <a:off x="4422729" y="1755577"/>
              <a:ext cx="36301" cy="16036"/>
            </a:xfrm>
            <a:custGeom>
              <a:avLst/>
              <a:gdLst/>
              <a:ahLst/>
              <a:cxnLst/>
              <a:rect l="l" t="t" r="r" b="b"/>
              <a:pathLst>
                <a:path w="2429" h="1073" extrusionOk="0">
                  <a:moveTo>
                    <a:pt x="105" y="0"/>
                  </a:moveTo>
                  <a:cubicBezTo>
                    <a:pt x="47" y="0"/>
                    <a:pt x="0" y="109"/>
                    <a:pt x="60" y="139"/>
                  </a:cubicBezTo>
                  <a:cubicBezTo>
                    <a:pt x="760" y="506"/>
                    <a:pt x="1527" y="839"/>
                    <a:pt x="2295" y="1073"/>
                  </a:cubicBezTo>
                  <a:cubicBezTo>
                    <a:pt x="2395" y="1073"/>
                    <a:pt x="2428" y="939"/>
                    <a:pt x="2361" y="906"/>
                  </a:cubicBezTo>
                  <a:cubicBezTo>
                    <a:pt x="1594" y="673"/>
                    <a:pt x="860" y="372"/>
                    <a:pt x="126" y="5"/>
                  </a:cubicBezTo>
                  <a:cubicBezTo>
                    <a:pt x="119" y="2"/>
                    <a:pt x="112" y="0"/>
                    <a:pt x="10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0"/>
            <p:cNvSpPr/>
            <p:nvPr/>
          </p:nvSpPr>
          <p:spPr>
            <a:xfrm>
              <a:off x="4299986" y="1767921"/>
              <a:ext cx="70301" cy="294402"/>
            </a:xfrm>
            <a:custGeom>
              <a:avLst/>
              <a:gdLst/>
              <a:ahLst/>
              <a:cxnLst/>
              <a:rect l="l" t="t" r="r" b="b"/>
              <a:pathLst>
                <a:path w="4704" h="19699" extrusionOk="0">
                  <a:moveTo>
                    <a:pt x="500" y="447"/>
                  </a:moveTo>
                  <a:cubicBezTo>
                    <a:pt x="1268" y="1081"/>
                    <a:pt x="2135" y="1715"/>
                    <a:pt x="3036" y="2082"/>
                  </a:cubicBezTo>
                  <a:cubicBezTo>
                    <a:pt x="3036" y="2182"/>
                    <a:pt x="3069" y="2282"/>
                    <a:pt x="3069" y="2348"/>
                  </a:cubicBezTo>
                  <a:cubicBezTo>
                    <a:pt x="2802" y="2315"/>
                    <a:pt x="2535" y="2315"/>
                    <a:pt x="2268" y="2248"/>
                  </a:cubicBezTo>
                  <a:cubicBezTo>
                    <a:pt x="1935" y="2148"/>
                    <a:pt x="1635" y="2015"/>
                    <a:pt x="1334" y="1881"/>
                  </a:cubicBezTo>
                  <a:cubicBezTo>
                    <a:pt x="1334" y="1848"/>
                    <a:pt x="1301" y="1848"/>
                    <a:pt x="1268" y="1848"/>
                  </a:cubicBezTo>
                  <a:cubicBezTo>
                    <a:pt x="1034" y="1381"/>
                    <a:pt x="767" y="914"/>
                    <a:pt x="500" y="447"/>
                  </a:cubicBezTo>
                  <a:close/>
                  <a:moveTo>
                    <a:pt x="198" y="1"/>
                  </a:moveTo>
                  <a:cubicBezTo>
                    <a:pt x="96" y="1"/>
                    <a:pt x="0" y="75"/>
                    <a:pt x="0" y="214"/>
                  </a:cubicBezTo>
                  <a:cubicBezTo>
                    <a:pt x="234" y="2915"/>
                    <a:pt x="400" y="5617"/>
                    <a:pt x="534" y="8353"/>
                  </a:cubicBezTo>
                  <a:cubicBezTo>
                    <a:pt x="701" y="11021"/>
                    <a:pt x="567" y="13790"/>
                    <a:pt x="934" y="16459"/>
                  </a:cubicBezTo>
                  <a:cubicBezTo>
                    <a:pt x="934" y="16522"/>
                    <a:pt x="974" y="16545"/>
                    <a:pt x="1012" y="16545"/>
                  </a:cubicBezTo>
                  <a:cubicBezTo>
                    <a:pt x="1034" y="16545"/>
                    <a:pt x="1055" y="16537"/>
                    <a:pt x="1068" y="16525"/>
                  </a:cubicBezTo>
                  <a:lnTo>
                    <a:pt x="1101" y="16525"/>
                  </a:lnTo>
                  <a:cubicBezTo>
                    <a:pt x="1101" y="16492"/>
                    <a:pt x="1101" y="16492"/>
                    <a:pt x="1101" y="16459"/>
                  </a:cubicBezTo>
                  <a:cubicBezTo>
                    <a:pt x="1334" y="13790"/>
                    <a:pt x="1068" y="11021"/>
                    <a:pt x="934" y="8353"/>
                  </a:cubicBezTo>
                  <a:cubicBezTo>
                    <a:pt x="834" y="5851"/>
                    <a:pt x="701" y="3349"/>
                    <a:pt x="500" y="881"/>
                  </a:cubicBezTo>
                  <a:lnTo>
                    <a:pt x="500" y="881"/>
                  </a:lnTo>
                  <a:cubicBezTo>
                    <a:pt x="701" y="1281"/>
                    <a:pt x="901" y="1681"/>
                    <a:pt x="1101" y="2082"/>
                  </a:cubicBezTo>
                  <a:cubicBezTo>
                    <a:pt x="1134" y="2115"/>
                    <a:pt x="1134" y="2115"/>
                    <a:pt x="1168" y="2115"/>
                  </a:cubicBezTo>
                  <a:lnTo>
                    <a:pt x="1334" y="2115"/>
                  </a:lnTo>
                  <a:cubicBezTo>
                    <a:pt x="1334" y="2082"/>
                    <a:pt x="1334" y="2082"/>
                    <a:pt x="1334" y="2082"/>
                  </a:cubicBezTo>
                  <a:cubicBezTo>
                    <a:pt x="1753" y="2380"/>
                    <a:pt x="2331" y="2626"/>
                    <a:pt x="2879" y="2626"/>
                  </a:cubicBezTo>
                  <a:cubicBezTo>
                    <a:pt x="2943" y="2626"/>
                    <a:pt x="3006" y="2622"/>
                    <a:pt x="3069" y="2615"/>
                  </a:cubicBezTo>
                  <a:cubicBezTo>
                    <a:pt x="3136" y="8219"/>
                    <a:pt x="3836" y="13890"/>
                    <a:pt x="4270" y="19494"/>
                  </a:cubicBezTo>
                  <a:cubicBezTo>
                    <a:pt x="4270" y="19494"/>
                    <a:pt x="4270" y="19527"/>
                    <a:pt x="4270" y="19527"/>
                  </a:cubicBezTo>
                  <a:cubicBezTo>
                    <a:pt x="4302" y="19640"/>
                    <a:pt x="4404" y="19699"/>
                    <a:pt x="4502" y="19699"/>
                  </a:cubicBezTo>
                  <a:cubicBezTo>
                    <a:pt x="4606" y="19699"/>
                    <a:pt x="4703" y="19632"/>
                    <a:pt x="4703" y="19494"/>
                  </a:cubicBezTo>
                  <a:cubicBezTo>
                    <a:pt x="4270" y="13690"/>
                    <a:pt x="4103" y="7786"/>
                    <a:pt x="3269" y="2015"/>
                  </a:cubicBezTo>
                  <a:cubicBezTo>
                    <a:pt x="3336" y="1948"/>
                    <a:pt x="3336" y="1815"/>
                    <a:pt x="3236" y="1748"/>
                  </a:cubicBezTo>
                  <a:cubicBezTo>
                    <a:pt x="2335" y="1148"/>
                    <a:pt x="1368" y="647"/>
                    <a:pt x="500" y="47"/>
                  </a:cubicBezTo>
                  <a:cubicBezTo>
                    <a:pt x="472" y="19"/>
                    <a:pt x="444" y="8"/>
                    <a:pt x="418" y="8"/>
                  </a:cubicBezTo>
                  <a:cubicBezTo>
                    <a:pt x="383" y="8"/>
                    <a:pt x="353" y="28"/>
                    <a:pt x="334" y="47"/>
                  </a:cubicBezTo>
                  <a:cubicBezTo>
                    <a:pt x="292" y="16"/>
                    <a:pt x="245" y="1"/>
                    <a:pt x="198"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0"/>
            <p:cNvSpPr/>
            <p:nvPr/>
          </p:nvSpPr>
          <p:spPr>
            <a:xfrm>
              <a:off x="4314931" y="1799515"/>
              <a:ext cx="49318" cy="262823"/>
            </a:xfrm>
            <a:custGeom>
              <a:avLst/>
              <a:gdLst/>
              <a:ahLst/>
              <a:cxnLst/>
              <a:rect l="l" t="t" r="r" b="b"/>
              <a:pathLst>
                <a:path w="3300" h="17586" extrusionOk="0">
                  <a:moveTo>
                    <a:pt x="168" y="1"/>
                  </a:moveTo>
                  <a:cubicBezTo>
                    <a:pt x="201" y="4904"/>
                    <a:pt x="568" y="9775"/>
                    <a:pt x="668" y="14678"/>
                  </a:cubicBezTo>
                  <a:cubicBezTo>
                    <a:pt x="601" y="14578"/>
                    <a:pt x="535" y="14511"/>
                    <a:pt x="501" y="14411"/>
                  </a:cubicBezTo>
                  <a:cubicBezTo>
                    <a:pt x="455" y="14349"/>
                    <a:pt x="387" y="14323"/>
                    <a:pt x="317" y="14323"/>
                  </a:cubicBezTo>
                  <a:cubicBezTo>
                    <a:pt x="237" y="14323"/>
                    <a:pt x="154" y="14358"/>
                    <a:pt x="101" y="14411"/>
                  </a:cubicBezTo>
                  <a:lnTo>
                    <a:pt x="68" y="14411"/>
                  </a:lnTo>
                  <a:cubicBezTo>
                    <a:pt x="1" y="14478"/>
                    <a:pt x="1" y="14578"/>
                    <a:pt x="68" y="14678"/>
                  </a:cubicBezTo>
                  <a:cubicBezTo>
                    <a:pt x="801" y="15779"/>
                    <a:pt x="1835" y="17080"/>
                    <a:pt x="3136" y="17580"/>
                  </a:cubicBezTo>
                  <a:cubicBezTo>
                    <a:pt x="3147" y="17584"/>
                    <a:pt x="3158" y="17585"/>
                    <a:pt x="3168" y="17585"/>
                  </a:cubicBezTo>
                  <a:cubicBezTo>
                    <a:pt x="3250" y="17585"/>
                    <a:pt x="3300" y="17473"/>
                    <a:pt x="3270" y="17413"/>
                  </a:cubicBezTo>
                  <a:cubicBezTo>
                    <a:pt x="3270" y="17413"/>
                    <a:pt x="3236" y="17380"/>
                    <a:pt x="3236" y="17380"/>
                  </a:cubicBezTo>
                  <a:cubicBezTo>
                    <a:pt x="2803" y="16880"/>
                    <a:pt x="2269" y="16513"/>
                    <a:pt x="1802" y="16046"/>
                  </a:cubicBezTo>
                  <a:cubicBezTo>
                    <a:pt x="1502" y="15746"/>
                    <a:pt x="1235" y="15412"/>
                    <a:pt x="968" y="15078"/>
                  </a:cubicBezTo>
                  <a:cubicBezTo>
                    <a:pt x="1002" y="15045"/>
                    <a:pt x="1002" y="15012"/>
                    <a:pt x="1002" y="14945"/>
                  </a:cubicBezTo>
                  <a:cubicBezTo>
                    <a:pt x="1102" y="10041"/>
                    <a:pt x="1102" y="4838"/>
                    <a:pt x="334"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0"/>
            <p:cNvSpPr/>
            <p:nvPr/>
          </p:nvSpPr>
          <p:spPr>
            <a:xfrm>
              <a:off x="4319564" y="251108"/>
              <a:ext cx="42743" cy="5604"/>
            </a:xfrm>
            <a:custGeom>
              <a:avLst/>
              <a:gdLst/>
              <a:ahLst/>
              <a:cxnLst/>
              <a:rect l="l" t="t" r="r" b="b"/>
              <a:pathLst>
                <a:path w="2860" h="375" extrusionOk="0">
                  <a:moveTo>
                    <a:pt x="1693" y="1"/>
                  </a:moveTo>
                  <a:cubicBezTo>
                    <a:pt x="1139" y="1"/>
                    <a:pt x="586" y="84"/>
                    <a:pt x="58" y="267"/>
                  </a:cubicBezTo>
                  <a:cubicBezTo>
                    <a:pt x="0" y="296"/>
                    <a:pt x="17" y="374"/>
                    <a:pt x="65" y="374"/>
                  </a:cubicBezTo>
                  <a:cubicBezTo>
                    <a:pt x="73" y="374"/>
                    <a:pt x="82" y="372"/>
                    <a:pt x="91" y="367"/>
                  </a:cubicBezTo>
                  <a:cubicBezTo>
                    <a:pt x="648" y="285"/>
                    <a:pt x="1166" y="228"/>
                    <a:pt x="1694" y="228"/>
                  </a:cubicBezTo>
                  <a:cubicBezTo>
                    <a:pt x="2020" y="228"/>
                    <a:pt x="2349" y="250"/>
                    <a:pt x="2693" y="301"/>
                  </a:cubicBezTo>
                  <a:cubicBezTo>
                    <a:pt x="2826" y="301"/>
                    <a:pt x="2860" y="134"/>
                    <a:pt x="2760" y="100"/>
                  </a:cubicBezTo>
                  <a:cubicBezTo>
                    <a:pt x="2407" y="35"/>
                    <a:pt x="2050" y="1"/>
                    <a:pt x="169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0"/>
            <p:cNvSpPr/>
            <p:nvPr/>
          </p:nvSpPr>
          <p:spPr>
            <a:xfrm>
              <a:off x="4301481" y="260778"/>
              <a:ext cx="45881" cy="7293"/>
            </a:xfrm>
            <a:custGeom>
              <a:avLst/>
              <a:gdLst/>
              <a:ahLst/>
              <a:cxnLst/>
              <a:rect l="l" t="t" r="r" b="b"/>
              <a:pathLst>
                <a:path w="3070" h="488" extrusionOk="0">
                  <a:moveTo>
                    <a:pt x="2397" y="1"/>
                  </a:moveTo>
                  <a:cubicBezTo>
                    <a:pt x="1612" y="1"/>
                    <a:pt x="818" y="113"/>
                    <a:pt x="67" y="354"/>
                  </a:cubicBezTo>
                  <a:cubicBezTo>
                    <a:pt x="0" y="387"/>
                    <a:pt x="34" y="488"/>
                    <a:pt x="100" y="488"/>
                  </a:cubicBezTo>
                  <a:cubicBezTo>
                    <a:pt x="1068" y="321"/>
                    <a:pt x="2002" y="221"/>
                    <a:pt x="2969" y="187"/>
                  </a:cubicBezTo>
                  <a:cubicBezTo>
                    <a:pt x="3069" y="187"/>
                    <a:pt x="3069" y="21"/>
                    <a:pt x="2969" y="21"/>
                  </a:cubicBezTo>
                  <a:cubicBezTo>
                    <a:pt x="2779" y="7"/>
                    <a:pt x="2588" y="1"/>
                    <a:pt x="239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0"/>
            <p:cNvSpPr/>
            <p:nvPr/>
          </p:nvSpPr>
          <p:spPr>
            <a:xfrm>
              <a:off x="4296623" y="1071081"/>
              <a:ext cx="29008" cy="30846"/>
            </a:xfrm>
            <a:custGeom>
              <a:avLst/>
              <a:gdLst/>
              <a:ahLst/>
              <a:cxnLst/>
              <a:rect l="l" t="t" r="r" b="b"/>
              <a:pathLst>
                <a:path w="1941" h="2064" extrusionOk="0">
                  <a:moveTo>
                    <a:pt x="151" y="0"/>
                  </a:moveTo>
                  <a:cubicBezTo>
                    <a:pt x="67" y="0"/>
                    <a:pt x="1" y="83"/>
                    <a:pt x="58" y="140"/>
                  </a:cubicBezTo>
                  <a:cubicBezTo>
                    <a:pt x="759" y="674"/>
                    <a:pt x="1293" y="1241"/>
                    <a:pt x="1693" y="2008"/>
                  </a:cubicBezTo>
                  <a:cubicBezTo>
                    <a:pt x="1712" y="2048"/>
                    <a:pt x="1743" y="2064"/>
                    <a:pt x="1776" y="2064"/>
                  </a:cubicBezTo>
                  <a:cubicBezTo>
                    <a:pt x="1854" y="2064"/>
                    <a:pt x="1940" y="1969"/>
                    <a:pt x="1893" y="1875"/>
                  </a:cubicBezTo>
                  <a:cubicBezTo>
                    <a:pt x="1493" y="1141"/>
                    <a:pt x="926" y="441"/>
                    <a:pt x="192" y="7"/>
                  </a:cubicBezTo>
                  <a:cubicBezTo>
                    <a:pt x="178" y="2"/>
                    <a:pt x="164" y="0"/>
                    <a:pt x="151"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0"/>
            <p:cNvSpPr/>
            <p:nvPr/>
          </p:nvSpPr>
          <p:spPr>
            <a:xfrm>
              <a:off x="4287014" y="683004"/>
              <a:ext cx="29427" cy="3826"/>
            </a:xfrm>
            <a:custGeom>
              <a:avLst/>
              <a:gdLst/>
              <a:ahLst/>
              <a:cxnLst/>
              <a:rect l="l" t="t" r="r" b="b"/>
              <a:pathLst>
                <a:path w="1969" h="256" extrusionOk="0">
                  <a:moveTo>
                    <a:pt x="818" y="0"/>
                  </a:moveTo>
                  <a:cubicBezTo>
                    <a:pt x="576" y="0"/>
                    <a:pt x="336" y="8"/>
                    <a:pt x="101" y="22"/>
                  </a:cubicBezTo>
                  <a:cubicBezTo>
                    <a:pt x="1" y="22"/>
                    <a:pt x="1" y="156"/>
                    <a:pt x="101" y="156"/>
                  </a:cubicBezTo>
                  <a:cubicBezTo>
                    <a:pt x="668" y="156"/>
                    <a:pt x="1268" y="189"/>
                    <a:pt x="1835" y="256"/>
                  </a:cubicBezTo>
                  <a:cubicBezTo>
                    <a:pt x="1969" y="256"/>
                    <a:pt x="1969" y="55"/>
                    <a:pt x="1835" y="55"/>
                  </a:cubicBezTo>
                  <a:cubicBezTo>
                    <a:pt x="1503" y="16"/>
                    <a:pt x="1160" y="0"/>
                    <a:pt x="81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0"/>
            <p:cNvSpPr/>
            <p:nvPr/>
          </p:nvSpPr>
          <p:spPr>
            <a:xfrm>
              <a:off x="4264581" y="690312"/>
              <a:ext cx="51366" cy="7487"/>
            </a:xfrm>
            <a:custGeom>
              <a:avLst/>
              <a:gdLst/>
              <a:ahLst/>
              <a:cxnLst/>
              <a:rect l="l" t="t" r="r" b="b"/>
              <a:pathLst>
                <a:path w="3437" h="501" extrusionOk="0">
                  <a:moveTo>
                    <a:pt x="3336" y="0"/>
                  </a:moveTo>
                  <a:cubicBezTo>
                    <a:pt x="2236" y="0"/>
                    <a:pt x="1135" y="167"/>
                    <a:pt x="67" y="367"/>
                  </a:cubicBezTo>
                  <a:cubicBezTo>
                    <a:pt x="1" y="400"/>
                    <a:pt x="34" y="500"/>
                    <a:pt x="101" y="500"/>
                  </a:cubicBezTo>
                  <a:cubicBezTo>
                    <a:pt x="1168" y="300"/>
                    <a:pt x="2236" y="234"/>
                    <a:pt x="3336" y="167"/>
                  </a:cubicBezTo>
                  <a:cubicBezTo>
                    <a:pt x="3437" y="167"/>
                    <a:pt x="3437" y="0"/>
                    <a:pt x="3336"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0"/>
            <p:cNvSpPr/>
            <p:nvPr/>
          </p:nvSpPr>
          <p:spPr>
            <a:xfrm>
              <a:off x="4284757" y="1073338"/>
              <a:ext cx="26423" cy="23045"/>
            </a:xfrm>
            <a:custGeom>
              <a:avLst/>
              <a:gdLst/>
              <a:ahLst/>
              <a:cxnLst/>
              <a:rect l="l" t="t" r="r" b="b"/>
              <a:pathLst>
                <a:path w="1768" h="1542" extrusionOk="0">
                  <a:moveTo>
                    <a:pt x="102" y="1"/>
                  </a:moveTo>
                  <a:cubicBezTo>
                    <a:pt x="48" y="1"/>
                    <a:pt x="1" y="72"/>
                    <a:pt x="52" y="123"/>
                  </a:cubicBezTo>
                  <a:cubicBezTo>
                    <a:pt x="552" y="557"/>
                    <a:pt x="1052" y="1057"/>
                    <a:pt x="1553" y="1524"/>
                  </a:cubicBezTo>
                  <a:cubicBezTo>
                    <a:pt x="1572" y="1536"/>
                    <a:pt x="1591" y="1542"/>
                    <a:pt x="1611" y="1542"/>
                  </a:cubicBezTo>
                  <a:cubicBezTo>
                    <a:pt x="1695" y="1542"/>
                    <a:pt x="1768" y="1438"/>
                    <a:pt x="1686" y="1357"/>
                  </a:cubicBezTo>
                  <a:cubicBezTo>
                    <a:pt x="1186" y="890"/>
                    <a:pt x="652" y="456"/>
                    <a:pt x="152" y="23"/>
                  </a:cubicBezTo>
                  <a:cubicBezTo>
                    <a:pt x="136" y="7"/>
                    <a:pt x="119" y="1"/>
                    <a:pt x="10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0"/>
            <p:cNvSpPr/>
            <p:nvPr/>
          </p:nvSpPr>
          <p:spPr>
            <a:xfrm>
              <a:off x="4203262" y="1718125"/>
              <a:ext cx="65818" cy="254020"/>
            </a:xfrm>
            <a:custGeom>
              <a:avLst/>
              <a:gdLst/>
              <a:ahLst/>
              <a:cxnLst/>
              <a:rect l="l" t="t" r="r" b="b"/>
              <a:pathLst>
                <a:path w="4404" h="16997" extrusionOk="0">
                  <a:moveTo>
                    <a:pt x="468" y="310"/>
                  </a:moveTo>
                  <a:cubicBezTo>
                    <a:pt x="768" y="744"/>
                    <a:pt x="1302" y="1077"/>
                    <a:pt x="1702" y="1411"/>
                  </a:cubicBezTo>
                  <a:cubicBezTo>
                    <a:pt x="2202" y="1811"/>
                    <a:pt x="2703" y="2178"/>
                    <a:pt x="3236" y="2511"/>
                  </a:cubicBezTo>
                  <a:cubicBezTo>
                    <a:pt x="3270" y="2545"/>
                    <a:pt x="3312" y="2562"/>
                    <a:pt x="3353" y="2562"/>
                  </a:cubicBezTo>
                  <a:cubicBezTo>
                    <a:pt x="3395" y="2562"/>
                    <a:pt x="3437" y="2545"/>
                    <a:pt x="3470" y="2511"/>
                  </a:cubicBezTo>
                  <a:lnTo>
                    <a:pt x="3470" y="2511"/>
                  </a:lnTo>
                  <a:cubicBezTo>
                    <a:pt x="3470" y="2745"/>
                    <a:pt x="3470" y="2978"/>
                    <a:pt x="3437" y="3245"/>
                  </a:cubicBezTo>
                  <a:cubicBezTo>
                    <a:pt x="2769" y="2812"/>
                    <a:pt x="2069" y="2378"/>
                    <a:pt x="1335" y="2044"/>
                  </a:cubicBezTo>
                  <a:cubicBezTo>
                    <a:pt x="1316" y="2035"/>
                    <a:pt x="1296" y="2031"/>
                    <a:pt x="1278" y="2031"/>
                  </a:cubicBezTo>
                  <a:cubicBezTo>
                    <a:pt x="1235" y="2031"/>
                    <a:pt x="1202" y="2054"/>
                    <a:pt x="1202" y="2078"/>
                  </a:cubicBezTo>
                  <a:cubicBezTo>
                    <a:pt x="1168" y="2078"/>
                    <a:pt x="1135" y="2044"/>
                    <a:pt x="1102" y="2044"/>
                  </a:cubicBezTo>
                  <a:cubicBezTo>
                    <a:pt x="801" y="1611"/>
                    <a:pt x="568" y="1144"/>
                    <a:pt x="468" y="610"/>
                  </a:cubicBezTo>
                  <a:cubicBezTo>
                    <a:pt x="468" y="510"/>
                    <a:pt x="468" y="410"/>
                    <a:pt x="468" y="310"/>
                  </a:cubicBezTo>
                  <a:close/>
                  <a:moveTo>
                    <a:pt x="535" y="1644"/>
                  </a:moveTo>
                  <a:lnTo>
                    <a:pt x="535" y="1644"/>
                  </a:lnTo>
                  <a:cubicBezTo>
                    <a:pt x="635" y="1878"/>
                    <a:pt x="768" y="2111"/>
                    <a:pt x="935" y="2311"/>
                  </a:cubicBezTo>
                  <a:cubicBezTo>
                    <a:pt x="1068" y="6114"/>
                    <a:pt x="1202" y="9983"/>
                    <a:pt x="1435" y="13786"/>
                  </a:cubicBezTo>
                  <a:cubicBezTo>
                    <a:pt x="1335" y="13719"/>
                    <a:pt x="1268" y="13619"/>
                    <a:pt x="1168" y="13519"/>
                  </a:cubicBezTo>
                  <a:cubicBezTo>
                    <a:pt x="1129" y="13480"/>
                    <a:pt x="1090" y="13464"/>
                    <a:pt x="1051" y="13464"/>
                  </a:cubicBezTo>
                  <a:cubicBezTo>
                    <a:pt x="1023" y="13464"/>
                    <a:pt x="996" y="13472"/>
                    <a:pt x="968" y="13486"/>
                  </a:cubicBezTo>
                  <a:cubicBezTo>
                    <a:pt x="1002" y="9550"/>
                    <a:pt x="735" y="5580"/>
                    <a:pt x="535" y="1644"/>
                  </a:cubicBezTo>
                  <a:close/>
                  <a:moveTo>
                    <a:pt x="1302" y="2311"/>
                  </a:moveTo>
                  <a:cubicBezTo>
                    <a:pt x="1969" y="2778"/>
                    <a:pt x="2703" y="3179"/>
                    <a:pt x="3403" y="3546"/>
                  </a:cubicBezTo>
                  <a:lnTo>
                    <a:pt x="3437" y="3546"/>
                  </a:lnTo>
                  <a:cubicBezTo>
                    <a:pt x="3403" y="7944"/>
                    <a:pt x="3536" y="12443"/>
                    <a:pt x="3969" y="16808"/>
                  </a:cubicBezTo>
                  <a:lnTo>
                    <a:pt x="3969" y="16808"/>
                  </a:lnTo>
                  <a:cubicBezTo>
                    <a:pt x="3963" y="16773"/>
                    <a:pt x="3937" y="16718"/>
                    <a:pt x="3937" y="16688"/>
                  </a:cubicBezTo>
                  <a:cubicBezTo>
                    <a:pt x="3203" y="15788"/>
                    <a:pt x="2469" y="14920"/>
                    <a:pt x="1669" y="14053"/>
                  </a:cubicBezTo>
                  <a:cubicBezTo>
                    <a:pt x="1735" y="10150"/>
                    <a:pt x="1502" y="6214"/>
                    <a:pt x="1302" y="2311"/>
                  </a:cubicBezTo>
                  <a:close/>
                  <a:moveTo>
                    <a:pt x="432" y="1"/>
                  </a:moveTo>
                  <a:cubicBezTo>
                    <a:pt x="380" y="1"/>
                    <a:pt x="341" y="55"/>
                    <a:pt x="368" y="110"/>
                  </a:cubicBezTo>
                  <a:cubicBezTo>
                    <a:pt x="318" y="80"/>
                    <a:pt x="265" y="65"/>
                    <a:pt x="215" y="65"/>
                  </a:cubicBezTo>
                  <a:cubicBezTo>
                    <a:pt x="99" y="65"/>
                    <a:pt x="1" y="146"/>
                    <a:pt x="1" y="310"/>
                  </a:cubicBezTo>
                  <a:cubicBezTo>
                    <a:pt x="201" y="4746"/>
                    <a:pt x="201" y="9216"/>
                    <a:pt x="668" y="13653"/>
                  </a:cubicBezTo>
                  <a:cubicBezTo>
                    <a:pt x="668" y="13753"/>
                    <a:pt x="768" y="13786"/>
                    <a:pt x="835" y="13786"/>
                  </a:cubicBezTo>
                  <a:cubicBezTo>
                    <a:pt x="835" y="13820"/>
                    <a:pt x="835" y="13853"/>
                    <a:pt x="868" y="13853"/>
                  </a:cubicBezTo>
                  <a:cubicBezTo>
                    <a:pt x="1735" y="14920"/>
                    <a:pt x="2703" y="15954"/>
                    <a:pt x="3703" y="16922"/>
                  </a:cubicBezTo>
                  <a:cubicBezTo>
                    <a:pt x="3733" y="16951"/>
                    <a:pt x="3768" y="16963"/>
                    <a:pt x="3803" y="16963"/>
                  </a:cubicBezTo>
                  <a:cubicBezTo>
                    <a:pt x="3887" y="16963"/>
                    <a:pt x="3970" y="16892"/>
                    <a:pt x="3970" y="16822"/>
                  </a:cubicBezTo>
                  <a:cubicBezTo>
                    <a:pt x="3987" y="16938"/>
                    <a:pt x="4087" y="16997"/>
                    <a:pt x="4183" y="16997"/>
                  </a:cubicBezTo>
                  <a:cubicBezTo>
                    <a:pt x="4279" y="16997"/>
                    <a:pt x="4371" y="16938"/>
                    <a:pt x="4371" y="16822"/>
                  </a:cubicBezTo>
                  <a:cubicBezTo>
                    <a:pt x="3904" y="11952"/>
                    <a:pt x="4404" y="6948"/>
                    <a:pt x="3637" y="2111"/>
                  </a:cubicBezTo>
                  <a:cubicBezTo>
                    <a:pt x="3637" y="2069"/>
                    <a:pt x="3607" y="2051"/>
                    <a:pt x="3573" y="2051"/>
                  </a:cubicBezTo>
                  <a:cubicBezTo>
                    <a:pt x="3526" y="2051"/>
                    <a:pt x="3470" y="2086"/>
                    <a:pt x="3470" y="2145"/>
                  </a:cubicBezTo>
                  <a:lnTo>
                    <a:pt x="3470" y="2178"/>
                  </a:lnTo>
                  <a:lnTo>
                    <a:pt x="3437" y="2178"/>
                  </a:lnTo>
                  <a:cubicBezTo>
                    <a:pt x="2870" y="1778"/>
                    <a:pt x="2302" y="1377"/>
                    <a:pt x="1735" y="944"/>
                  </a:cubicBezTo>
                  <a:cubicBezTo>
                    <a:pt x="1335" y="610"/>
                    <a:pt x="935" y="176"/>
                    <a:pt x="468" y="10"/>
                  </a:cubicBezTo>
                  <a:cubicBezTo>
                    <a:pt x="456" y="4"/>
                    <a:pt x="443" y="1"/>
                    <a:pt x="43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0"/>
            <p:cNvSpPr/>
            <p:nvPr/>
          </p:nvSpPr>
          <p:spPr>
            <a:xfrm>
              <a:off x="4226800" y="1440013"/>
              <a:ext cx="30817" cy="8563"/>
            </a:xfrm>
            <a:custGeom>
              <a:avLst/>
              <a:gdLst/>
              <a:ahLst/>
              <a:cxnLst/>
              <a:rect l="l" t="t" r="r" b="b"/>
              <a:pathLst>
                <a:path w="2062" h="573" extrusionOk="0">
                  <a:moveTo>
                    <a:pt x="73" y="0"/>
                  </a:moveTo>
                  <a:cubicBezTo>
                    <a:pt x="21" y="0"/>
                    <a:pt x="1" y="109"/>
                    <a:pt x="60" y="139"/>
                  </a:cubicBezTo>
                  <a:cubicBezTo>
                    <a:pt x="694" y="339"/>
                    <a:pt x="1295" y="506"/>
                    <a:pt x="1962" y="572"/>
                  </a:cubicBezTo>
                  <a:cubicBezTo>
                    <a:pt x="2062" y="572"/>
                    <a:pt x="2062" y="406"/>
                    <a:pt x="1962" y="406"/>
                  </a:cubicBezTo>
                  <a:cubicBezTo>
                    <a:pt x="1328" y="339"/>
                    <a:pt x="694" y="205"/>
                    <a:pt x="94" y="5"/>
                  </a:cubicBezTo>
                  <a:cubicBezTo>
                    <a:pt x="86" y="2"/>
                    <a:pt x="79" y="0"/>
                    <a:pt x="73"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0"/>
            <p:cNvSpPr/>
            <p:nvPr/>
          </p:nvSpPr>
          <p:spPr>
            <a:xfrm>
              <a:off x="4215726" y="2113061"/>
              <a:ext cx="45881" cy="40695"/>
            </a:xfrm>
            <a:custGeom>
              <a:avLst/>
              <a:gdLst/>
              <a:ahLst/>
              <a:cxnLst/>
              <a:rect l="l" t="t" r="r" b="b"/>
              <a:pathLst>
                <a:path w="3070" h="2723" extrusionOk="0">
                  <a:moveTo>
                    <a:pt x="1535" y="470"/>
                  </a:moveTo>
                  <a:cubicBezTo>
                    <a:pt x="1468" y="670"/>
                    <a:pt x="1402" y="870"/>
                    <a:pt x="1335" y="1070"/>
                  </a:cubicBezTo>
                  <a:cubicBezTo>
                    <a:pt x="1235" y="1037"/>
                    <a:pt x="1102" y="1003"/>
                    <a:pt x="968" y="970"/>
                  </a:cubicBezTo>
                  <a:cubicBezTo>
                    <a:pt x="958" y="967"/>
                    <a:pt x="948" y="966"/>
                    <a:pt x="939" y="966"/>
                  </a:cubicBezTo>
                  <a:cubicBezTo>
                    <a:pt x="831" y="966"/>
                    <a:pt x="811" y="1142"/>
                    <a:pt x="935" y="1203"/>
                  </a:cubicBezTo>
                  <a:cubicBezTo>
                    <a:pt x="1035" y="1237"/>
                    <a:pt x="1168" y="1270"/>
                    <a:pt x="1302" y="1337"/>
                  </a:cubicBezTo>
                  <a:cubicBezTo>
                    <a:pt x="1268" y="1470"/>
                    <a:pt x="1235" y="1637"/>
                    <a:pt x="1202" y="1771"/>
                  </a:cubicBezTo>
                  <a:cubicBezTo>
                    <a:pt x="1182" y="1829"/>
                    <a:pt x="1219" y="1864"/>
                    <a:pt x="1267" y="1864"/>
                  </a:cubicBezTo>
                  <a:cubicBezTo>
                    <a:pt x="1301" y="1864"/>
                    <a:pt x="1340" y="1846"/>
                    <a:pt x="1368" y="1804"/>
                  </a:cubicBezTo>
                  <a:cubicBezTo>
                    <a:pt x="1402" y="1670"/>
                    <a:pt x="1468" y="1537"/>
                    <a:pt x="1502" y="1404"/>
                  </a:cubicBezTo>
                  <a:cubicBezTo>
                    <a:pt x="1602" y="1437"/>
                    <a:pt x="1702" y="1470"/>
                    <a:pt x="1835" y="1470"/>
                  </a:cubicBezTo>
                  <a:cubicBezTo>
                    <a:pt x="1935" y="1470"/>
                    <a:pt x="1969" y="1304"/>
                    <a:pt x="1869" y="1270"/>
                  </a:cubicBezTo>
                  <a:cubicBezTo>
                    <a:pt x="1802" y="1203"/>
                    <a:pt x="1702" y="1170"/>
                    <a:pt x="1602" y="1103"/>
                  </a:cubicBezTo>
                  <a:cubicBezTo>
                    <a:pt x="1669" y="903"/>
                    <a:pt x="1735" y="703"/>
                    <a:pt x="1769" y="503"/>
                  </a:cubicBezTo>
                  <a:cubicBezTo>
                    <a:pt x="1902" y="570"/>
                    <a:pt x="2002" y="603"/>
                    <a:pt x="2102" y="703"/>
                  </a:cubicBezTo>
                  <a:cubicBezTo>
                    <a:pt x="2503" y="1070"/>
                    <a:pt x="2402" y="1670"/>
                    <a:pt x="2036" y="2037"/>
                  </a:cubicBezTo>
                  <a:cubicBezTo>
                    <a:pt x="1867" y="2193"/>
                    <a:pt x="1668" y="2263"/>
                    <a:pt x="1473" y="2263"/>
                  </a:cubicBezTo>
                  <a:cubicBezTo>
                    <a:pt x="1165" y="2263"/>
                    <a:pt x="864" y="2089"/>
                    <a:pt x="701" y="1804"/>
                  </a:cubicBezTo>
                  <a:cubicBezTo>
                    <a:pt x="368" y="1270"/>
                    <a:pt x="668" y="536"/>
                    <a:pt x="1302" y="536"/>
                  </a:cubicBezTo>
                  <a:cubicBezTo>
                    <a:pt x="1368" y="536"/>
                    <a:pt x="1402" y="503"/>
                    <a:pt x="1435" y="470"/>
                  </a:cubicBezTo>
                  <a:close/>
                  <a:moveTo>
                    <a:pt x="1412" y="1"/>
                  </a:moveTo>
                  <a:cubicBezTo>
                    <a:pt x="1135" y="1"/>
                    <a:pt x="867" y="92"/>
                    <a:pt x="668" y="303"/>
                  </a:cubicBezTo>
                  <a:lnTo>
                    <a:pt x="635" y="303"/>
                  </a:lnTo>
                  <a:cubicBezTo>
                    <a:pt x="234" y="570"/>
                    <a:pt x="1" y="1137"/>
                    <a:pt x="134" y="1670"/>
                  </a:cubicBezTo>
                  <a:cubicBezTo>
                    <a:pt x="316" y="2267"/>
                    <a:pt x="861" y="2723"/>
                    <a:pt x="1455" y="2723"/>
                  </a:cubicBezTo>
                  <a:cubicBezTo>
                    <a:pt x="1625" y="2723"/>
                    <a:pt x="1799" y="2686"/>
                    <a:pt x="1969" y="2604"/>
                  </a:cubicBezTo>
                  <a:cubicBezTo>
                    <a:pt x="2703" y="2271"/>
                    <a:pt x="3070" y="1337"/>
                    <a:pt x="2603" y="636"/>
                  </a:cubicBezTo>
                  <a:cubicBezTo>
                    <a:pt x="2372" y="259"/>
                    <a:pt x="1879" y="1"/>
                    <a:pt x="141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0"/>
            <p:cNvSpPr/>
            <p:nvPr/>
          </p:nvSpPr>
          <p:spPr>
            <a:xfrm>
              <a:off x="4216369" y="1445005"/>
              <a:ext cx="22104" cy="9251"/>
            </a:xfrm>
            <a:custGeom>
              <a:avLst/>
              <a:gdLst/>
              <a:ahLst/>
              <a:cxnLst/>
              <a:rect l="l" t="t" r="r" b="b"/>
              <a:pathLst>
                <a:path w="1479" h="619" extrusionOk="0">
                  <a:moveTo>
                    <a:pt x="124" y="1"/>
                  </a:moveTo>
                  <a:cubicBezTo>
                    <a:pt x="20" y="1"/>
                    <a:pt x="0" y="141"/>
                    <a:pt x="91" y="172"/>
                  </a:cubicBezTo>
                  <a:cubicBezTo>
                    <a:pt x="491" y="305"/>
                    <a:pt x="892" y="405"/>
                    <a:pt x="1259" y="605"/>
                  </a:cubicBezTo>
                  <a:cubicBezTo>
                    <a:pt x="1278" y="615"/>
                    <a:pt x="1296" y="619"/>
                    <a:pt x="1313" y="619"/>
                  </a:cubicBezTo>
                  <a:cubicBezTo>
                    <a:pt x="1416" y="619"/>
                    <a:pt x="1478" y="467"/>
                    <a:pt x="1392" y="439"/>
                  </a:cubicBezTo>
                  <a:cubicBezTo>
                    <a:pt x="992" y="238"/>
                    <a:pt x="558" y="72"/>
                    <a:pt x="158" y="5"/>
                  </a:cubicBezTo>
                  <a:cubicBezTo>
                    <a:pt x="146" y="2"/>
                    <a:pt x="135" y="1"/>
                    <a:pt x="124"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0"/>
            <p:cNvSpPr/>
            <p:nvPr/>
          </p:nvSpPr>
          <p:spPr>
            <a:xfrm>
              <a:off x="4176510" y="2477928"/>
              <a:ext cx="22956" cy="13525"/>
            </a:xfrm>
            <a:custGeom>
              <a:avLst/>
              <a:gdLst/>
              <a:ahLst/>
              <a:cxnLst/>
              <a:rect l="l" t="t" r="r" b="b"/>
              <a:pathLst>
                <a:path w="1536" h="905" extrusionOk="0">
                  <a:moveTo>
                    <a:pt x="157" y="1"/>
                  </a:moveTo>
                  <a:cubicBezTo>
                    <a:pt x="70" y="1"/>
                    <a:pt x="1" y="110"/>
                    <a:pt x="90" y="139"/>
                  </a:cubicBezTo>
                  <a:cubicBezTo>
                    <a:pt x="557" y="340"/>
                    <a:pt x="957" y="607"/>
                    <a:pt x="1357" y="873"/>
                  </a:cubicBezTo>
                  <a:cubicBezTo>
                    <a:pt x="1379" y="895"/>
                    <a:pt x="1401" y="905"/>
                    <a:pt x="1421" y="905"/>
                  </a:cubicBezTo>
                  <a:cubicBezTo>
                    <a:pt x="1492" y="905"/>
                    <a:pt x="1535" y="792"/>
                    <a:pt x="1457" y="740"/>
                  </a:cubicBezTo>
                  <a:cubicBezTo>
                    <a:pt x="1057" y="440"/>
                    <a:pt x="623" y="206"/>
                    <a:pt x="190" y="6"/>
                  </a:cubicBezTo>
                  <a:cubicBezTo>
                    <a:pt x="179" y="2"/>
                    <a:pt x="168" y="1"/>
                    <a:pt x="15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0"/>
            <p:cNvSpPr/>
            <p:nvPr/>
          </p:nvSpPr>
          <p:spPr>
            <a:xfrm>
              <a:off x="4167065" y="2463775"/>
              <a:ext cx="32401" cy="17979"/>
            </a:xfrm>
            <a:custGeom>
              <a:avLst/>
              <a:gdLst/>
              <a:ahLst/>
              <a:cxnLst/>
              <a:rect l="l" t="t" r="r" b="b"/>
              <a:pathLst>
                <a:path w="2168" h="1203" extrusionOk="0">
                  <a:moveTo>
                    <a:pt x="102" y="1"/>
                  </a:moveTo>
                  <a:cubicBezTo>
                    <a:pt x="34" y="1"/>
                    <a:pt x="0" y="99"/>
                    <a:pt x="54" y="152"/>
                  </a:cubicBezTo>
                  <a:cubicBezTo>
                    <a:pt x="688" y="486"/>
                    <a:pt x="1355" y="853"/>
                    <a:pt x="1989" y="1187"/>
                  </a:cubicBezTo>
                  <a:cubicBezTo>
                    <a:pt x="2006" y="1198"/>
                    <a:pt x="2022" y="1202"/>
                    <a:pt x="2037" y="1202"/>
                  </a:cubicBezTo>
                  <a:cubicBezTo>
                    <a:pt x="2116" y="1202"/>
                    <a:pt x="2167" y="1081"/>
                    <a:pt x="2056" y="1053"/>
                  </a:cubicBezTo>
                  <a:cubicBezTo>
                    <a:pt x="1422" y="686"/>
                    <a:pt x="788" y="353"/>
                    <a:pt x="155" y="19"/>
                  </a:cubicBezTo>
                  <a:cubicBezTo>
                    <a:pt x="135" y="6"/>
                    <a:pt x="118" y="1"/>
                    <a:pt x="10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0"/>
            <p:cNvSpPr/>
            <p:nvPr/>
          </p:nvSpPr>
          <p:spPr>
            <a:xfrm>
              <a:off x="4161386" y="2068062"/>
              <a:ext cx="42892" cy="37945"/>
            </a:xfrm>
            <a:custGeom>
              <a:avLst/>
              <a:gdLst/>
              <a:ahLst/>
              <a:cxnLst/>
              <a:rect l="l" t="t" r="r" b="b"/>
              <a:pathLst>
                <a:path w="2870" h="2539" extrusionOk="0">
                  <a:moveTo>
                    <a:pt x="1536" y="480"/>
                  </a:moveTo>
                  <a:cubicBezTo>
                    <a:pt x="1689" y="480"/>
                    <a:pt x="1849" y="520"/>
                    <a:pt x="2002" y="612"/>
                  </a:cubicBezTo>
                  <a:cubicBezTo>
                    <a:pt x="2036" y="629"/>
                    <a:pt x="2061" y="637"/>
                    <a:pt x="2086" y="637"/>
                  </a:cubicBezTo>
                  <a:cubicBezTo>
                    <a:pt x="2111" y="637"/>
                    <a:pt x="2136" y="629"/>
                    <a:pt x="2169" y="612"/>
                  </a:cubicBezTo>
                  <a:cubicBezTo>
                    <a:pt x="2169" y="645"/>
                    <a:pt x="2169" y="645"/>
                    <a:pt x="2169" y="645"/>
                  </a:cubicBezTo>
                  <a:cubicBezTo>
                    <a:pt x="2302" y="979"/>
                    <a:pt x="2336" y="1379"/>
                    <a:pt x="2136" y="1713"/>
                  </a:cubicBezTo>
                  <a:cubicBezTo>
                    <a:pt x="1969" y="1953"/>
                    <a:pt x="1741" y="2070"/>
                    <a:pt x="1509" y="2070"/>
                  </a:cubicBezTo>
                  <a:cubicBezTo>
                    <a:pt x="1322" y="2070"/>
                    <a:pt x="1132" y="1995"/>
                    <a:pt x="968" y="1846"/>
                  </a:cubicBezTo>
                  <a:cubicBezTo>
                    <a:pt x="287" y="1274"/>
                    <a:pt x="852" y="480"/>
                    <a:pt x="1536" y="480"/>
                  </a:cubicBezTo>
                  <a:close/>
                  <a:moveTo>
                    <a:pt x="1527" y="1"/>
                  </a:moveTo>
                  <a:cubicBezTo>
                    <a:pt x="1151" y="1"/>
                    <a:pt x="765" y="161"/>
                    <a:pt x="501" y="445"/>
                  </a:cubicBezTo>
                  <a:cubicBezTo>
                    <a:pt x="1" y="945"/>
                    <a:pt x="134" y="1713"/>
                    <a:pt x="635" y="2180"/>
                  </a:cubicBezTo>
                  <a:cubicBezTo>
                    <a:pt x="885" y="2413"/>
                    <a:pt x="1210" y="2538"/>
                    <a:pt x="1527" y="2538"/>
                  </a:cubicBezTo>
                  <a:cubicBezTo>
                    <a:pt x="1844" y="2538"/>
                    <a:pt x="2152" y="2413"/>
                    <a:pt x="2369" y="2146"/>
                  </a:cubicBezTo>
                  <a:cubicBezTo>
                    <a:pt x="2769" y="1679"/>
                    <a:pt x="2870" y="912"/>
                    <a:pt x="2403" y="512"/>
                  </a:cubicBezTo>
                  <a:cubicBezTo>
                    <a:pt x="2369" y="478"/>
                    <a:pt x="2336" y="478"/>
                    <a:pt x="2302" y="478"/>
                  </a:cubicBezTo>
                  <a:cubicBezTo>
                    <a:pt x="2336" y="378"/>
                    <a:pt x="2302" y="278"/>
                    <a:pt x="2202" y="212"/>
                  </a:cubicBezTo>
                  <a:cubicBezTo>
                    <a:pt x="2006" y="68"/>
                    <a:pt x="1769" y="1"/>
                    <a:pt x="152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0"/>
            <p:cNvSpPr/>
            <p:nvPr/>
          </p:nvSpPr>
          <p:spPr>
            <a:xfrm>
              <a:off x="4181921" y="2208186"/>
              <a:ext cx="9102" cy="10237"/>
            </a:xfrm>
            <a:custGeom>
              <a:avLst/>
              <a:gdLst/>
              <a:ahLst/>
              <a:cxnLst/>
              <a:rect l="l" t="t" r="r" b="b"/>
              <a:pathLst>
                <a:path w="609" h="685" extrusionOk="0">
                  <a:moveTo>
                    <a:pt x="497" y="1"/>
                  </a:moveTo>
                  <a:cubicBezTo>
                    <a:pt x="473" y="1"/>
                    <a:pt x="448" y="13"/>
                    <a:pt x="428" y="42"/>
                  </a:cubicBezTo>
                  <a:cubicBezTo>
                    <a:pt x="295" y="209"/>
                    <a:pt x="161" y="409"/>
                    <a:pt x="28" y="576"/>
                  </a:cubicBezTo>
                  <a:cubicBezTo>
                    <a:pt x="1" y="630"/>
                    <a:pt x="62" y="685"/>
                    <a:pt x="104" y="685"/>
                  </a:cubicBezTo>
                  <a:cubicBezTo>
                    <a:pt x="113" y="685"/>
                    <a:pt x="122" y="682"/>
                    <a:pt x="128" y="676"/>
                  </a:cubicBezTo>
                  <a:cubicBezTo>
                    <a:pt x="261" y="476"/>
                    <a:pt x="428" y="309"/>
                    <a:pt x="562" y="142"/>
                  </a:cubicBezTo>
                  <a:cubicBezTo>
                    <a:pt x="609" y="71"/>
                    <a:pt x="556" y="1"/>
                    <a:pt x="49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0"/>
            <p:cNvSpPr/>
            <p:nvPr/>
          </p:nvSpPr>
          <p:spPr>
            <a:xfrm>
              <a:off x="4172460" y="2202387"/>
              <a:ext cx="15035" cy="13495"/>
            </a:xfrm>
            <a:custGeom>
              <a:avLst/>
              <a:gdLst/>
              <a:ahLst/>
              <a:cxnLst/>
              <a:rect l="l" t="t" r="r" b="b"/>
              <a:pathLst>
                <a:path w="1006" h="903" extrusionOk="0">
                  <a:moveTo>
                    <a:pt x="882" y="0"/>
                  </a:moveTo>
                  <a:cubicBezTo>
                    <a:pt x="850" y="0"/>
                    <a:pt x="816" y="19"/>
                    <a:pt x="794" y="63"/>
                  </a:cubicBezTo>
                  <a:cubicBezTo>
                    <a:pt x="627" y="363"/>
                    <a:pt x="394" y="597"/>
                    <a:pt x="60" y="764"/>
                  </a:cubicBezTo>
                  <a:cubicBezTo>
                    <a:pt x="1" y="793"/>
                    <a:pt x="47" y="902"/>
                    <a:pt x="105" y="902"/>
                  </a:cubicBezTo>
                  <a:cubicBezTo>
                    <a:pt x="112" y="902"/>
                    <a:pt x="120" y="901"/>
                    <a:pt x="127" y="897"/>
                  </a:cubicBezTo>
                  <a:cubicBezTo>
                    <a:pt x="494" y="764"/>
                    <a:pt x="794" y="497"/>
                    <a:pt x="961" y="163"/>
                  </a:cubicBezTo>
                  <a:cubicBezTo>
                    <a:pt x="1006" y="74"/>
                    <a:pt x="946" y="0"/>
                    <a:pt x="88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0"/>
            <p:cNvSpPr/>
            <p:nvPr/>
          </p:nvSpPr>
          <p:spPr>
            <a:xfrm>
              <a:off x="4173850" y="2077298"/>
              <a:ext cx="12987" cy="17456"/>
            </a:xfrm>
            <a:custGeom>
              <a:avLst/>
              <a:gdLst/>
              <a:ahLst/>
              <a:cxnLst/>
              <a:rect l="l" t="t" r="r" b="b"/>
              <a:pathLst>
                <a:path w="869" h="1168" extrusionOk="0">
                  <a:moveTo>
                    <a:pt x="603" y="0"/>
                  </a:moveTo>
                  <a:cubicBezTo>
                    <a:pt x="569" y="0"/>
                    <a:pt x="529" y="19"/>
                    <a:pt x="501" y="61"/>
                  </a:cubicBezTo>
                  <a:cubicBezTo>
                    <a:pt x="401" y="161"/>
                    <a:pt x="368" y="327"/>
                    <a:pt x="368" y="494"/>
                  </a:cubicBezTo>
                  <a:lnTo>
                    <a:pt x="134" y="494"/>
                  </a:lnTo>
                  <a:cubicBezTo>
                    <a:pt x="1" y="494"/>
                    <a:pt x="1" y="661"/>
                    <a:pt x="134" y="694"/>
                  </a:cubicBezTo>
                  <a:lnTo>
                    <a:pt x="334" y="694"/>
                  </a:lnTo>
                  <a:cubicBezTo>
                    <a:pt x="368" y="828"/>
                    <a:pt x="368" y="961"/>
                    <a:pt x="401" y="1095"/>
                  </a:cubicBezTo>
                  <a:cubicBezTo>
                    <a:pt x="414" y="1146"/>
                    <a:pt x="451" y="1167"/>
                    <a:pt x="490" y="1167"/>
                  </a:cubicBezTo>
                  <a:cubicBezTo>
                    <a:pt x="553" y="1167"/>
                    <a:pt x="622" y="1110"/>
                    <a:pt x="601" y="1028"/>
                  </a:cubicBezTo>
                  <a:cubicBezTo>
                    <a:pt x="601" y="928"/>
                    <a:pt x="601" y="794"/>
                    <a:pt x="601" y="694"/>
                  </a:cubicBezTo>
                  <a:lnTo>
                    <a:pt x="735" y="694"/>
                  </a:lnTo>
                  <a:cubicBezTo>
                    <a:pt x="868" y="694"/>
                    <a:pt x="868" y="494"/>
                    <a:pt x="735" y="494"/>
                  </a:cubicBezTo>
                  <a:lnTo>
                    <a:pt x="635" y="494"/>
                  </a:lnTo>
                  <a:cubicBezTo>
                    <a:pt x="668" y="361"/>
                    <a:pt x="668" y="227"/>
                    <a:pt x="668" y="94"/>
                  </a:cubicBezTo>
                  <a:cubicBezTo>
                    <a:pt x="687" y="36"/>
                    <a:pt x="650" y="0"/>
                    <a:pt x="603"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0"/>
            <p:cNvSpPr/>
            <p:nvPr/>
          </p:nvSpPr>
          <p:spPr>
            <a:xfrm>
              <a:off x="4144947" y="2176637"/>
              <a:ext cx="38887" cy="37691"/>
            </a:xfrm>
            <a:custGeom>
              <a:avLst/>
              <a:gdLst/>
              <a:ahLst/>
              <a:cxnLst/>
              <a:rect l="l" t="t" r="r" b="b"/>
              <a:pathLst>
                <a:path w="2602" h="2522" extrusionOk="0">
                  <a:moveTo>
                    <a:pt x="1390" y="450"/>
                  </a:moveTo>
                  <a:cubicBezTo>
                    <a:pt x="2303" y="450"/>
                    <a:pt x="2315" y="2053"/>
                    <a:pt x="1334" y="2053"/>
                  </a:cubicBezTo>
                  <a:cubicBezTo>
                    <a:pt x="901" y="2053"/>
                    <a:pt x="500" y="1720"/>
                    <a:pt x="467" y="1286"/>
                  </a:cubicBezTo>
                  <a:cubicBezTo>
                    <a:pt x="434" y="919"/>
                    <a:pt x="667" y="619"/>
                    <a:pt x="967" y="452"/>
                  </a:cubicBezTo>
                  <a:cubicBezTo>
                    <a:pt x="991" y="476"/>
                    <a:pt x="1031" y="499"/>
                    <a:pt x="1065" y="499"/>
                  </a:cubicBezTo>
                  <a:cubicBezTo>
                    <a:pt x="1078" y="499"/>
                    <a:pt x="1091" y="495"/>
                    <a:pt x="1101" y="485"/>
                  </a:cubicBezTo>
                  <a:lnTo>
                    <a:pt x="1101" y="485"/>
                  </a:lnTo>
                  <a:cubicBezTo>
                    <a:pt x="1067" y="719"/>
                    <a:pt x="1067" y="919"/>
                    <a:pt x="1101" y="1152"/>
                  </a:cubicBezTo>
                  <a:lnTo>
                    <a:pt x="634" y="1152"/>
                  </a:lnTo>
                  <a:cubicBezTo>
                    <a:pt x="467" y="1186"/>
                    <a:pt x="467" y="1386"/>
                    <a:pt x="634" y="1386"/>
                  </a:cubicBezTo>
                  <a:cubicBezTo>
                    <a:pt x="801" y="1386"/>
                    <a:pt x="934" y="1419"/>
                    <a:pt x="1101" y="1419"/>
                  </a:cubicBezTo>
                  <a:cubicBezTo>
                    <a:pt x="1101" y="1453"/>
                    <a:pt x="1101" y="1486"/>
                    <a:pt x="1101" y="1519"/>
                  </a:cubicBezTo>
                  <a:cubicBezTo>
                    <a:pt x="1101" y="1603"/>
                    <a:pt x="1159" y="1644"/>
                    <a:pt x="1218" y="1644"/>
                  </a:cubicBezTo>
                  <a:cubicBezTo>
                    <a:pt x="1276" y="1644"/>
                    <a:pt x="1334" y="1603"/>
                    <a:pt x="1334" y="1519"/>
                  </a:cubicBezTo>
                  <a:cubicBezTo>
                    <a:pt x="1334" y="1486"/>
                    <a:pt x="1334" y="1453"/>
                    <a:pt x="1334" y="1419"/>
                  </a:cubicBezTo>
                  <a:lnTo>
                    <a:pt x="1768" y="1419"/>
                  </a:lnTo>
                  <a:cubicBezTo>
                    <a:pt x="1901" y="1419"/>
                    <a:pt x="1901" y="1186"/>
                    <a:pt x="1768" y="1152"/>
                  </a:cubicBezTo>
                  <a:lnTo>
                    <a:pt x="1368" y="1152"/>
                  </a:lnTo>
                  <a:cubicBezTo>
                    <a:pt x="1368" y="919"/>
                    <a:pt x="1401" y="685"/>
                    <a:pt x="1334" y="452"/>
                  </a:cubicBezTo>
                  <a:cubicBezTo>
                    <a:pt x="1353" y="451"/>
                    <a:pt x="1372" y="450"/>
                    <a:pt x="1390" y="450"/>
                  </a:cubicBezTo>
                  <a:close/>
                  <a:moveTo>
                    <a:pt x="1454" y="0"/>
                  </a:moveTo>
                  <a:cubicBezTo>
                    <a:pt x="1359" y="0"/>
                    <a:pt x="1263" y="17"/>
                    <a:pt x="1168" y="52"/>
                  </a:cubicBezTo>
                  <a:cubicBezTo>
                    <a:pt x="534" y="118"/>
                    <a:pt x="0" y="619"/>
                    <a:pt x="0" y="1286"/>
                  </a:cubicBezTo>
                  <a:cubicBezTo>
                    <a:pt x="0" y="1998"/>
                    <a:pt x="691" y="2522"/>
                    <a:pt x="1372" y="2522"/>
                  </a:cubicBezTo>
                  <a:cubicBezTo>
                    <a:pt x="1393" y="2522"/>
                    <a:pt x="1414" y="2521"/>
                    <a:pt x="1434" y="2520"/>
                  </a:cubicBezTo>
                  <a:cubicBezTo>
                    <a:pt x="2168" y="2453"/>
                    <a:pt x="2602" y="1753"/>
                    <a:pt x="2535" y="1086"/>
                  </a:cubicBezTo>
                  <a:cubicBezTo>
                    <a:pt x="2478" y="519"/>
                    <a:pt x="1988" y="0"/>
                    <a:pt x="1454"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0"/>
            <p:cNvSpPr/>
            <p:nvPr/>
          </p:nvSpPr>
          <p:spPr>
            <a:xfrm>
              <a:off x="4161237" y="1134223"/>
              <a:ext cx="16843" cy="13570"/>
            </a:xfrm>
            <a:custGeom>
              <a:avLst/>
              <a:gdLst/>
              <a:ahLst/>
              <a:cxnLst/>
              <a:rect l="l" t="t" r="r" b="b"/>
              <a:pathLst>
                <a:path w="1127" h="908" extrusionOk="0">
                  <a:moveTo>
                    <a:pt x="969" y="0"/>
                  </a:moveTo>
                  <a:cubicBezTo>
                    <a:pt x="950" y="0"/>
                    <a:pt x="930" y="6"/>
                    <a:pt x="911" y="18"/>
                  </a:cubicBezTo>
                  <a:cubicBezTo>
                    <a:pt x="611" y="285"/>
                    <a:pt x="344" y="519"/>
                    <a:pt x="78" y="752"/>
                  </a:cubicBezTo>
                  <a:cubicBezTo>
                    <a:pt x="0" y="830"/>
                    <a:pt x="63" y="907"/>
                    <a:pt x="126" y="907"/>
                  </a:cubicBezTo>
                  <a:cubicBezTo>
                    <a:pt x="144" y="907"/>
                    <a:pt x="163" y="901"/>
                    <a:pt x="178" y="886"/>
                  </a:cubicBezTo>
                  <a:cubicBezTo>
                    <a:pt x="478" y="652"/>
                    <a:pt x="778" y="419"/>
                    <a:pt x="1045" y="185"/>
                  </a:cubicBezTo>
                  <a:cubicBezTo>
                    <a:pt x="1126" y="104"/>
                    <a:pt x="1053" y="0"/>
                    <a:pt x="96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0"/>
            <p:cNvSpPr/>
            <p:nvPr/>
          </p:nvSpPr>
          <p:spPr>
            <a:xfrm>
              <a:off x="4152912" y="1129307"/>
              <a:ext cx="17680" cy="22089"/>
            </a:xfrm>
            <a:custGeom>
              <a:avLst/>
              <a:gdLst/>
              <a:ahLst/>
              <a:cxnLst/>
              <a:rect l="l" t="t" r="r" b="b"/>
              <a:pathLst>
                <a:path w="1183" h="1478" extrusionOk="0">
                  <a:moveTo>
                    <a:pt x="1075" y="0"/>
                  </a:moveTo>
                  <a:cubicBezTo>
                    <a:pt x="1062" y="0"/>
                    <a:pt x="1049" y="4"/>
                    <a:pt x="1035" y="14"/>
                  </a:cubicBezTo>
                  <a:cubicBezTo>
                    <a:pt x="434" y="214"/>
                    <a:pt x="34" y="781"/>
                    <a:pt x="1" y="1415"/>
                  </a:cubicBezTo>
                  <a:cubicBezTo>
                    <a:pt x="1" y="1460"/>
                    <a:pt x="28" y="1478"/>
                    <a:pt x="58" y="1478"/>
                  </a:cubicBezTo>
                  <a:cubicBezTo>
                    <a:pt x="94" y="1478"/>
                    <a:pt x="134" y="1451"/>
                    <a:pt x="134" y="1415"/>
                  </a:cubicBezTo>
                  <a:cubicBezTo>
                    <a:pt x="201" y="848"/>
                    <a:pt x="568" y="381"/>
                    <a:pt x="1068" y="181"/>
                  </a:cubicBezTo>
                  <a:cubicBezTo>
                    <a:pt x="1183" y="152"/>
                    <a:pt x="1150" y="0"/>
                    <a:pt x="1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0"/>
            <p:cNvSpPr/>
            <p:nvPr/>
          </p:nvSpPr>
          <p:spPr>
            <a:xfrm>
              <a:off x="4151418" y="2074877"/>
              <a:ext cx="8847" cy="23195"/>
            </a:xfrm>
            <a:custGeom>
              <a:avLst/>
              <a:gdLst/>
              <a:ahLst/>
              <a:cxnLst/>
              <a:rect l="l" t="t" r="r" b="b"/>
              <a:pathLst>
                <a:path w="592" h="1552" extrusionOk="0">
                  <a:moveTo>
                    <a:pt x="422" y="0"/>
                  </a:moveTo>
                  <a:cubicBezTo>
                    <a:pt x="402" y="0"/>
                    <a:pt x="383" y="7"/>
                    <a:pt x="368" y="22"/>
                  </a:cubicBezTo>
                  <a:cubicBezTo>
                    <a:pt x="1" y="456"/>
                    <a:pt x="67" y="1157"/>
                    <a:pt x="501" y="1524"/>
                  </a:cubicBezTo>
                  <a:cubicBezTo>
                    <a:pt x="511" y="1543"/>
                    <a:pt x="523" y="1551"/>
                    <a:pt x="536" y="1551"/>
                  </a:cubicBezTo>
                  <a:cubicBezTo>
                    <a:pt x="565" y="1551"/>
                    <a:pt x="591" y="1504"/>
                    <a:pt x="568" y="1457"/>
                  </a:cubicBezTo>
                  <a:cubicBezTo>
                    <a:pt x="234" y="1057"/>
                    <a:pt x="268" y="556"/>
                    <a:pt x="534" y="123"/>
                  </a:cubicBezTo>
                  <a:cubicBezTo>
                    <a:pt x="560" y="71"/>
                    <a:pt x="487" y="0"/>
                    <a:pt x="42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0"/>
            <p:cNvSpPr/>
            <p:nvPr/>
          </p:nvSpPr>
          <p:spPr>
            <a:xfrm>
              <a:off x="4083299" y="2136898"/>
              <a:ext cx="43206" cy="34613"/>
            </a:xfrm>
            <a:custGeom>
              <a:avLst/>
              <a:gdLst/>
              <a:ahLst/>
              <a:cxnLst/>
              <a:rect l="l" t="t" r="r" b="b"/>
              <a:pathLst>
                <a:path w="2891" h="2316" extrusionOk="0">
                  <a:moveTo>
                    <a:pt x="1346" y="444"/>
                  </a:moveTo>
                  <a:cubicBezTo>
                    <a:pt x="1424" y="444"/>
                    <a:pt x="1505" y="455"/>
                    <a:pt x="1590" y="476"/>
                  </a:cubicBezTo>
                  <a:cubicBezTo>
                    <a:pt x="1723" y="509"/>
                    <a:pt x="1857" y="576"/>
                    <a:pt x="1990" y="643"/>
                  </a:cubicBezTo>
                  <a:cubicBezTo>
                    <a:pt x="2024" y="643"/>
                    <a:pt x="2057" y="676"/>
                    <a:pt x="2057" y="676"/>
                  </a:cubicBezTo>
                  <a:cubicBezTo>
                    <a:pt x="2124" y="1009"/>
                    <a:pt x="2190" y="1276"/>
                    <a:pt x="1923" y="1577"/>
                  </a:cubicBezTo>
                  <a:cubicBezTo>
                    <a:pt x="1783" y="1753"/>
                    <a:pt x="1586" y="1836"/>
                    <a:pt x="1383" y="1836"/>
                  </a:cubicBezTo>
                  <a:cubicBezTo>
                    <a:pt x="1201" y="1836"/>
                    <a:pt x="1014" y="1769"/>
                    <a:pt x="856" y="1643"/>
                  </a:cubicBezTo>
                  <a:cubicBezTo>
                    <a:pt x="522" y="1376"/>
                    <a:pt x="589" y="909"/>
                    <a:pt x="889" y="609"/>
                  </a:cubicBezTo>
                  <a:cubicBezTo>
                    <a:pt x="1026" y="495"/>
                    <a:pt x="1179" y="444"/>
                    <a:pt x="1346" y="444"/>
                  </a:cubicBezTo>
                  <a:close/>
                  <a:moveTo>
                    <a:pt x="1292" y="0"/>
                  </a:moveTo>
                  <a:cubicBezTo>
                    <a:pt x="582" y="0"/>
                    <a:pt x="0" y="751"/>
                    <a:pt x="189" y="1443"/>
                  </a:cubicBezTo>
                  <a:cubicBezTo>
                    <a:pt x="341" y="1976"/>
                    <a:pt x="879" y="2316"/>
                    <a:pt x="1407" y="2316"/>
                  </a:cubicBezTo>
                  <a:cubicBezTo>
                    <a:pt x="1573" y="2316"/>
                    <a:pt x="1738" y="2282"/>
                    <a:pt x="1890" y="2210"/>
                  </a:cubicBezTo>
                  <a:cubicBezTo>
                    <a:pt x="2457" y="1910"/>
                    <a:pt x="2891" y="943"/>
                    <a:pt x="2357" y="442"/>
                  </a:cubicBezTo>
                  <a:cubicBezTo>
                    <a:pt x="2324" y="409"/>
                    <a:pt x="2290" y="376"/>
                    <a:pt x="2257" y="376"/>
                  </a:cubicBezTo>
                  <a:cubicBezTo>
                    <a:pt x="2057" y="176"/>
                    <a:pt x="1657" y="42"/>
                    <a:pt x="1423" y="9"/>
                  </a:cubicBezTo>
                  <a:cubicBezTo>
                    <a:pt x="1379" y="3"/>
                    <a:pt x="1335" y="0"/>
                    <a:pt x="129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0"/>
            <p:cNvSpPr/>
            <p:nvPr/>
          </p:nvSpPr>
          <p:spPr>
            <a:xfrm>
              <a:off x="4093596" y="2143624"/>
              <a:ext cx="17456" cy="17471"/>
            </a:xfrm>
            <a:custGeom>
              <a:avLst/>
              <a:gdLst/>
              <a:ahLst/>
              <a:cxnLst/>
              <a:rect l="l" t="t" r="r" b="b"/>
              <a:pathLst>
                <a:path w="1168" h="1169" extrusionOk="0">
                  <a:moveTo>
                    <a:pt x="684" y="1"/>
                  </a:moveTo>
                  <a:cubicBezTo>
                    <a:pt x="626" y="1"/>
                    <a:pt x="567" y="42"/>
                    <a:pt x="567" y="126"/>
                  </a:cubicBezTo>
                  <a:cubicBezTo>
                    <a:pt x="567" y="259"/>
                    <a:pt x="567" y="359"/>
                    <a:pt x="567" y="493"/>
                  </a:cubicBezTo>
                  <a:cubicBezTo>
                    <a:pt x="401" y="526"/>
                    <a:pt x="267" y="526"/>
                    <a:pt x="100" y="526"/>
                  </a:cubicBezTo>
                  <a:cubicBezTo>
                    <a:pt x="0" y="559"/>
                    <a:pt x="0" y="660"/>
                    <a:pt x="100" y="660"/>
                  </a:cubicBezTo>
                  <a:cubicBezTo>
                    <a:pt x="267" y="660"/>
                    <a:pt x="434" y="693"/>
                    <a:pt x="567" y="693"/>
                  </a:cubicBezTo>
                  <a:cubicBezTo>
                    <a:pt x="601" y="826"/>
                    <a:pt x="601" y="960"/>
                    <a:pt x="601" y="1093"/>
                  </a:cubicBezTo>
                  <a:cubicBezTo>
                    <a:pt x="601" y="1143"/>
                    <a:pt x="642" y="1168"/>
                    <a:pt x="688" y="1168"/>
                  </a:cubicBezTo>
                  <a:cubicBezTo>
                    <a:pt x="734" y="1168"/>
                    <a:pt x="784" y="1143"/>
                    <a:pt x="801" y="1093"/>
                  </a:cubicBezTo>
                  <a:cubicBezTo>
                    <a:pt x="801" y="960"/>
                    <a:pt x="801" y="826"/>
                    <a:pt x="801" y="693"/>
                  </a:cubicBezTo>
                  <a:lnTo>
                    <a:pt x="1068" y="693"/>
                  </a:lnTo>
                  <a:cubicBezTo>
                    <a:pt x="1168" y="693"/>
                    <a:pt x="1168" y="526"/>
                    <a:pt x="1068" y="526"/>
                  </a:cubicBezTo>
                  <a:cubicBezTo>
                    <a:pt x="1001" y="493"/>
                    <a:pt x="901" y="493"/>
                    <a:pt x="801" y="493"/>
                  </a:cubicBezTo>
                  <a:cubicBezTo>
                    <a:pt x="801" y="359"/>
                    <a:pt x="801" y="259"/>
                    <a:pt x="801" y="126"/>
                  </a:cubicBezTo>
                  <a:cubicBezTo>
                    <a:pt x="801" y="42"/>
                    <a:pt x="742" y="1"/>
                    <a:pt x="684"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0"/>
            <p:cNvSpPr/>
            <p:nvPr/>
          </p:nvSpPr>
          <p:spPr>
            <a:xfrm>
              <a:off x="4075153" y="2148466"/>
              <a:ext cx="8339" cy="17904"/>
            </a:xfrm>
            <a:custGeom>
              <a:avLst/>
              <a:gdLst/>
              <a:ahLst/>
              <a:cxnLst/>
              <a:rect l="l" t="t" r="r" b="b"/>
              <a:pathLst>
                <a:path w="558" h="1198" extrusionOk="0">
                  <a:moveTo>
                    <a:pt x="221" y="1"/>
                  </a:moveTo>
                  <a:cubicBezTo>
                    <a:pt x="189" y="1"/>
                    <a:pt x="157" y="12"/>
                    <a:pt x="133" y="35"/>
                  </a:cubicBezTo>
                  <a:cubicBezTo>
                    <a:pt x="0" y="402"/>
                    <a:pt x="167" y="903"/>
                    <a:pt x="400" y="1169"/>
                  </a:cubicBezTo>
                  <a:cubicBezTo>
                    <a:pt x="420" y="1189"/>
                    <a:pt x="442" y="1197"/>
                    <a:pt x="463" y="1197"/>
                  </a:cubicBezTo>
                  <a:cubicBezTo>
                    <a:pt x="514" y="1197"/>
                    <a:pt x="557" y="1150"/>
                    <a:pt x="534" y="1103"/>
                  </a:cubicBezTo>
                  <a:cubicBezTo>
                    <a:pt x="434" y="936"/>
                    <a:pt x="367" y="769"/>
                    <a:pt x="334" y="602"/>
                  </a:cubicBezTo>
                  <a:cubicBezTo>
                    <a:pt x="300" y="436"/>
                    <a:pt x="334" y="269"/>
                    <a:pt x="334" y="102"/>
                  </a:cubicBezTo>
                  <a:cubicBezTo>
                    <a:pt x="334" y="37"/>
                    <a:pt x="278" y="1"/>
                    <a:pt x="221"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0"/>
            <p:cNvSpPr/>
            <p:nvPr/>
          </p:nvSpPr>
          <p:spPr>
            <a:xfrm>
              <a:off x="4063676" y="2314221"/>
              <a:ext cx="16679" cy="5589"/>
            </a:xfrm>
            <a:custGeom>
              <a:avLst/>
              <a:gdLst/>
              <a:ahLst/>
              <a:cxnLst/>
              <a:rect l="l" t="t" r="r" b="b"/>
              <a:pathLst>
                <a:path w="1116" h="374" extrusionOk="0">
                  <a:moveTo>
                    <a:pt x="1008" y="1"/>
                  </a:moveTo>
                  <a:cubicBezTo>
                    <a:pt x="995" y="1"/>
                    <a:pt x="981" y="6"/>
                    <a:pt x="968" y="19"/>
                  </a:cubicBezTo>
                  <a:cubicBezTo>
                    <a:pt x="735" y="194"/>
                    <a:pt x="477" y="292"/>
                    <a:pt x="171" y="292"/>
                  </a:cubicBezTo>
                  <a:cubicBezTo>
                    <a:pt x="126" y="292"/>
                    <a:pt x="81" y="290"/>
                    <a:pt x="34" y="286"/>
                  </a:cubicBezTo>
                  <a:cubicBezTo>
                    <a:pt x="1" y="286"/>
                    <a:pt x="1" y="352"/>
                    <a:pt x="34" y="352"/>
                  </a:cubicBezTo>
                  <a:cubicBezTo>
                    <a:pt x="113" y="367"/>
                    <a:pt x="189" y="373"/>
                    <a:pt x="265" y="373"/>
                  </a:cubicBezTo>
                  <a:cubicBezTo>
                    <a:pt x="542" y="373"/>
                    <a:pt x="799" y="283"/>
                    <a:pt x="1035" y="152"/>
                  </a:cubicBezTo>
                  <a:cubicBezTo>
                    <a:pt x="1116" y="98"/>
                    <a:pt x="1066" y="1"/>
                    <a:pt x="1008"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0"/>
            <p:cNvSpPr/>
            <p:nvPr/>
          </p:nvSpPr>
          <p:spPr>
            <a:xfrm>
              <a:off x="4051212" y="2311366"/>
              <a:ext cx="24271" cy="5276"/>
            </a:xfrm>
            <a:custGeom>
              <a:avLst/>
              <a:gdLst/>
              <a:ahLst/>
              <a:cxnLst/>
              <a:rect l="l" t="t" r="r" b="b"/>
              <a:pathLst>
                <a:path w="1624" h="353" extrusionOk="0">
                  <a:moveTo>
                    <a:pt x="1568" y="1"/>
                  </a:moveTo>
                  <a:cubicBezTo>
                    <a:pt x="1559" y="1"/>
                    <a:pt x="1548" y="4"/>
                    <a:pt x="1535" y="10"/>
                  </a:cubicBezTo>
                  <a:cubicBezTo>
                    <a:pt x="1232" y="140"/>
                    <a:pt x="929" y="227"/>
                    <a:pt x="617" y="227"/>
                  </a:cubicBezTo>
                  <a:cubicBezTo>
                    <a:pt x="448" y="227"/>
                    <a:pt x="277" y="202"/>
                    <a:pt x="101" y="143"/>
                  </a:cubicBezTo>
                  <a:cubicBezTo>
                    <a:pt x="34" y="143"/>
                    <a:pt x="1" y="243"/>
                    <a:pt x="68" y="277"/>
                  </a:cubicBezTo>
                  <a:cubicBezTo>
                    <a:pt x="254" y="326"/>
                    <a:pt x="449" y="353"/>
                    <a:pt x="644" y="353"/>
                  </a:cubicBezTo>
                  <a:cubicBezTo>
                    <a:pt x="972" y="353"/>
                    <a:pt x="1296" y="277"/>
                    <a:pt x="1569" y="110"/>
                  </a:cubicBezTo>
                  <a:cubicBezTo>
                    <a:pt x="1623" y="55"/>
                    <a:pt x="1611" y="1"/>
                    <a:pt x="1568"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0"/>
            <p:cNvSpPr/>
            <p:nvPr/>
          </p:nvSpPr>
          <p:spPr>
            <a:xfrm>
              <a:off x="4047729" y="569661"/>
              <a:ext cx="28425" cy="5500"/>
            </a:xfrm>
            <a:custGeom>
              <a:avLst/>
              <a:gdLst/>
              <a:ahLst/>
              <a:cxnLst/>
              <a:rect l="l" t="t" r="r" b="b"/>
              <a:pathLst>
                <a:path w="1902" h="368" extrusionOk="0">
                  <a:moveTo>
                    <a:pt x="100" y="1"/>
                  </a:moveTo>
                  <a:cubicBezTo>
                    <a:pt x="0" y="1"/>
                    <a:pt x="0" y="167"/>
                    <a:pt x="100" y="167"/>
                  </a:cubicBezTo>
                  <a:cubicBezTo>
                    <a:pt x="668" y="234"/>
                    <a:pt x="1201" y="301"/>
                    <a:pt x="1768" y="368"/>
                  </a:cubicBezTo>
                  <a:cubicBezTo>
                    <a:pt x="1902" y="368"/>
                    <a:pt x="1902" y="167"/>
                    <a:pt x="1768" y="167"/>
                  </a:cubicBezTo>
                  <a:cubicBezTo>
                    <a:pt x="1201" y="134"/>
                    <a:pt x="668" y="67"/>
                    <a:pt x="100"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0"/>
            <p:cNvSpPr/>
            <p:nvPr/>
          </p:nvSpPr>
          <p:spPr>
            <a:xfrm>
              <a:off x="4039256" y="2276111"/>
              <a:ext cx="38394" cy="33133"/>
            </a:xfrm>
            <a:custGeom>
              <a:avLst/>
              <a:gdLst/>
              <a:ahLst/>
              <a:cxnLst/>
              <a:rect l="l" t="t" r="r" b="b"/>
              <a:pathLst>
                <a:path w="2569" h="2217" extrusionOk="0">
                  <a:moveTo>
                    <a:pt x="1485" y="409"/>
                  </a:moveTo>
                  <a:cubicBezTo>
                    <a:pt x="1535" y="409"/>
                    <a:pt x="1585" y="417"/>
                    <a:pt x="1635" y="434"/>
                  </a:cubicBezTo>
                  <a:cubicBezTo>
                    <a:pt x="1668" y="467"/>
                    <a:pt x="1668" y="501"/>
                    <a:pt x="1735" y="534"/>
                  </a:cubicBezTo>
                  <a:cubicBezTo>
                    <a:pt x="2241" y="928"/>
                    <a:pt x="1917" y="1725"/>
                    <a:pt x="1363" y="1725"/>
                  </a:cubicBezTo>
                  <a:cubicBezTo>
                    <a:pt x="1260" y="1725"/>
                    <a:pt x="1149" y="1698"/>
                    <a:pt x="1034" y="1635"/>
                  </a:cubicBezTo>
                  <a:cubicBezTo>
                    <a:pt x="401" y="1268"/>
                    <a:pt x="734" y="634"/>
                    <a:pt x="1235" y="467"/>
                  </a:cubicBezTo>
                  <a:cubicBezTo>
                    <a:pt x="1235" y="467"/>
                    <a:pt x="1235" y="467"/>
                    <a:pt x="1235" y="501"/>
                  </a:cubicBezTo>
                  <a:cubicBezTo>
                    <a:pt x="1201" y="634"/>
                    <a:pt x="1201" y="768"/>
                    <a:pt x="1201" y="901"/>
                  </a:cubicBezTo>
                  <a:lnTo>
                    <a:pt x="968" y="901"/>
                  </a:lnTo>
                  <a:cubicBezTo>
                    <a:pt x="801" y="901"/>
                    <a:pt x="801" y="1101"/>
                    <a:pt x="968" y="1135"/>
                  </a:cubicBezTo>
                  <a:cubicBezTo>
                    <a:pt x="1034" y="1135"/>
                    <a:pt x="1134" y="1135"/>
                    <a:pt x="1201" y="1101"/>
                  </a:cubicBezTo>
                  <a:cubicBezTo>
                    <a:pt x="1235" y="1235"/>
                    <a:pt x="1235" y="1368"/>
                    <a:pt x="1235" y="1501"/>
                  </a:cubicBezTo>
                  <a:cubicBezTo>
                    <a:pt x="1235" y="1552"/>
                    <a:pt x="1276" y="1577"/>
                    <a:pt x="1318" y="1577"/>
                  </a:cubicBezTo>
                  <a:cubicBezTo>
                    <a:pt x="1360" y="1577"/>
                    <a:pt x="1401" y="1552"/>
                    <a:pt x="1401" y="1501"/>
                  </a:cubicBezTo>
                  <a:cubicBezTo>
                    <a:pt x="1401" y="1368"/>
                    <a:pt x="1401" y="1235"/>
                    <a:pt x="1435" y="1101"/>
                  </a:cubicBezTo>
                  <a:cubicBezTo>
                    <a:pt x="1535" y="1068"/>
                    <a:pt x="1535" y="934"/>
                    <a:pt x="1435" y="934"/>
                  </a:cubicBezTo>
                  <a:cubicBezTo>
                    <a:pt x="1435" y="768"/>
                    <a:pt x="1435" y="634"/>
                    <a:pt x="1401" y="501"/>
                  </a:cubicBezTo>
                  <a:cubicBezTo>
                    <a:pt x="1401" y="467"/>
                    <a:pt x="1368" y="434"/>
                    <a:pt x="1335" y="434"/>
                  </a:cubicBezTo>
                  <a:cubicBezTo>
                    <a:pt x="1385" y="417"/>
                    <a:pt x="1435" y="409"/>
                    <a:pt x="1485" y="409"/>
                  </a:cubicBezTo>
                  <a:close/>
                  <a:moveTo>
                    <a:pt x="1287" y="1"/>
                  </a:moveTo>
                  <a:cubicBezTo>
                    <a:pt x="913" y="1"/>
                    <a:pt x="543" y="219"/>
                    <a:pt x="334" y="567"/>
                  </a:cubicBezTo>
                  <a:cubicBezTo>
                    <a:pt x="0" y="1101"/>
                    <a:pt x="267" y="1768"/>
                    <a:pt x="834" y="2069"/>
                  </a:cubicBezTo>
                  <a:cubicBezTo>
                    <a:pt x="1001" y="2169"/>
                    <a:pt x="1186" y="2217"/>
                    <a:pt x="1370" y="2217"/>
                  </a:cubicBezTo>
                  <a:cubicBezTo>
                    <a:pt x="1739" y="2217"/>
                    <a:pt x="2102" y="2024"/>
                    <a:pt x="2302" y="1668"/>
                  </a:cubicBezTo>
                  <a:cubicBezTo>
                    <a:pt x="2569" y="1135"/>
                    <a:pt x="2435" y="501"/>
                    <a:pt x="1968" y="134"/>
                  </a:cubicBezTo>
                  <a:cubicBezTo>
                    <a:pt x="1935" y="117"/>
                    <a:pt x="1893" y="109"/>
                    <a:pt x="1856" y="109"/>
                  </a:cubicBezTo>
                  <a:cubicBezTo>
                    <a:pt x="1818" y="109"/>
                    <a:pt x="1785" y="117"/>
                    <a:pt x="1768" y="134"/>
                  </a:cubicBezTo>
                  <a:cubicBezTo>
                    <a:pt x="1616" y="42"/>
                    <a:pt x="1451" y="1"/>
                    <a:pt x="128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0"/>
            <p:cNvSpPr/>
            <p:nvPr/>
          </p:nvSpPr>
          <p:spPr>
            <a:xfrm>
              <a:off x="4008484" y="550651"/>
              <a:ext cx="66685" cy="12210"/>
            </a:xfrm>
            <a:custGeom>
              <a:avLst/>
              <a:gdLst/>
              <a:ahLst/>
              <a:cxnLst/>
              <a:rect l="l" t="t" r="r" b="b"/>
              <a:pathLst>
                <a:path w="4462" h="817" extrusionOk="0">
                  <a:moveTo>
                    <a:pt x="99" y="1"/>
                  </a:moveTo>
                  <a:cubicBezTo>
                    <a:pt x="20" y="1"/>
                    <a:pt x="0" y="142"/>
                    <a:pt x="91" y="172"/>
                  </a:cubicBezTo>
                  <a:cubicBezTo>
                    <a:pt x="1305" y="586"/>
                    <a:pt x="2571" y="817"/>
                    <a:pt x="3844" y="817"/>
                  </a:cubicBezTo>
                  <a:cubicBezTo>
                    <a:pt x="4005" y="817"/>
                    <a:pt x="4166" y="813"/>
                    <a:pt x="4328" y="806"/>
                  </a:cubicBezTo>
                  <a:cubicBezTo>
                    <a:pt x="4461" y="772"/>
                    <a:pt x="4461" y="572"/>
                    <a:pt x="4328" y="572"/>
                  </a:cubicBezTo>
                  <a:cubicBezTo>
                    <a:pt x="4225" y="575"/>
                    <a:pt x="4122" y="576"/>
                    <a:pt x="4020" y="576"/>
                  </a:cubicBezTo>
                  <a:cubicBezTo>
                    <a:pt x="2697" y="576"/>
                    <a:pt x="1425" y="377"/>
                    <a:pt x="125" y="5"/>
                  </a:cubicBezTo>
                  <a:cubicBezTo>
                    <a:pt x="116" y="2"/>
                    <a:pt x="107" y="1"/>
                    <a:pt x="99"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0"/>
            <p:cNvSpPr/>
            <p:nvPr/>
          </p:nvSpPr>
          <p:spPr>
            <a:xfrm>
              <a:off x="4068174" y="2144760"/>
              <a:ext cx="6322" cy="17112"/>
            </a:xfrm>
            <a:custGeom>
              <a:avLst/>
              <a:gdLst/>
              <a:ahLst/>
              <a:cxnLst/>
              <a:rect l="l" t="t" r="r" b="b"/>
              <a:pathLst>
                <a:path w="423" h="1145" extrusionOk="0">
                  <a:moveTo>
                    <a:pt x="294" y="0"/>
                  </a:moveTo>
                  <a:cubicBezTo>
                    <a:pt x="259" y="0"/>
                    <a:pt x="223" y="15"/>
                    <a:pt x="200" y="50"/>
                  </a:cubicBezTo>
                  <a:cubicBezTo>
                    <a:pt x="0" y="350"/>
                    <a:pt x="33" y="784"/>
                    <a:pt x="133" y="1084"/>
                  </a:cubicBezTo>
                  <a:cubicBezTo>
                    <a:pt x="147" y="1126"/>
                    <a:pt x="185" y="1144"/>
                    <a:pt x="221" y="1144"/>
                  </a:cubicBezTo>
                  <a:cubicBezTo>
                    <a:pt x="271" y="1144"/>
                    <a:pt x="320" y="1109"/>
                    <a:pt x="300" y="1051"/>
                  </a:cubicBezTo>
                  <a:cubicBezTo>
                    <a:pt x="200" y="717"/>
                    <a:pt x="267" y="450"/>
                    <a:pt x="400" y="117"/>
                  </a:cubicBezTo>
                  <a:cubicBezTo>
                    <a:pt x="422" y="51"/>
                    <a:pt x="359" y="0"/>
                    <a:pt x="294"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0"/>
            <p:cNvSpPr/>
            <p:nvPr/>
          </p:nvSpPr>
          <p:spPr>
            <a:xfrm>
              <a:off x="3988398" y="2205885"/>
              <a:ext cx="42892" cy="37333"/>
            </a:xfrm>
            <a:custGeom>
              <a:avLst/>
              <a:gdLst/>
              <a:ahLst/>
              <a:cxnLst/>
              <a:rect l="l" t="t" r="r" b="b"/>
              <a:pathLst>
                <a:path w="2870" h="2498" extrusionOk="0">
                  <a:moveTo>
                    <a:pt x="1548" y="400"/>
                  </a:moveTo>
                  <a:cubicBezTo>
                    <a:pt x="1727" y="400"/>
                    <a:pt x="1886" y="483"/>
                    <a:pt x="1969" y="697"/>
                  </a:cubicBezTo>
                  <a:cubicBezTo>
                    <a:pt x="2002" y="763"/>
                    <a:pt x="2036" y="797"/>
                    <a:pt x="2102" y="797"/>
                  </a:cubicBezTo>
                  <a:cubicBezTo>
                    <a:pt x="2236" y="1097"/>
                    <a:pt x="2269" y="1330"/>
                    <a:pt x="2102" y="1664"/>
                  </a:cubicBezTo>
                  <a:cubicBezTo>
                    <a:pt x="1965" y="1916"/>
                    <a:pt x="1717" y="2042"/>
                    <a:pt x="1456" y="2042"/>
                  </a:cubicBezTo>
                  <a:cubicBezTo>
                    <a:pt x="1338" y="2042"/>
                    <a:pt x="1216" y="2016"/>
                    <a:pt x="1102" y="1964"/>
                  </a:cubicBezTo>
                  <a:cubicBezTo>
                    <a:pt x="701" y="1764"/>
                    <a:pt x="501" y="1330"/>
                    <a:pt x="701" y="930"/>
                  </a:cubicBezTo>
                  <a:cubicBezTo>
                    <a:pt x="830" y="672"/>
                    <a:pt x="1223" y="400"/>
                    <a:pt x="1548" y="400"/>
                  </a:cubicBezTo>
                  <a:close/>
                  <a:moveTo>
                    <a:pt x="1457" y="0"/>
                  </a:moveTo>
                  <a:cubicBezTo>
                    <a:pt x="1164" y="0"/>
                    <a:pt x="856" y="109"/>
                    <a:pt x="635" y="296"/>
                  </a:cubicBezTo>
                  <a:cubicBezTo>
                    <a:pt x="68" y="763"/>
                    <a:pt x="1" y="1631"/>
                    <a:pt x="568" y="2164"/>
                  </a:cubicBezTo>
                  <a:cubicBezTo>
                    <a:pt x="818" y="2381"/>
                    <a:pt x="1152" y="2498"/>
                    <a:pt x="1481" y="2498"/>
                  </a:cubicBezTo>
                  <a:cubicBezTo>
                    <a:pt x="1811" y="2498"/>
                    <a:pt x="2136" y="2381"/>
                    <a:pt x="2369" y="2131"/>
                  </a:cubicBezTo>
                  <a:cubicBezTo>
                    <a:pt x="2770" y="1664"/>
                    <a:pt x="2870" y="730"/>
                    <a:pt x="2303" y="363"/>
                  </a:cubicBezTo>
                  <a:cubicBezTo>
                    <a:pt x="2269" y="330"/>
                    <a:pt x="2202" y="330"/>
                    <a:pt x="2169" y="330"/>
                  </a:cubicBezTo>
                  <a:cubicBezTo>
                    <a:pt x="2006" y="101"/>
                    <a:pt x="1738" y="0"/>
                    <a:pt x="145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0"/>
            <p:cNvSpPr/>
            <p:nvPr/>
          </p:nvSpPr>
          <p:spPr>
            <a:xfrm>
              <a:off x="4000862" y="2215703"/>
              <a:ext cx="16469" cy="15453"/>
            </a:xfrm>
            <a:custGeom>
              <a:avLst/>
              <a:gdLst/>
              <a:ahLst/>
              <a:cxnLst/>
              <a:rect l="l" t="t" r="r" b="b"/>
              <a:pathLst>
                <a:path w="1102" h="1034" extrusionOk="0">
                  <a:moveTo>
                    <a:pt x="590" y="0"/>
                  </a:moveTo>
                  <a:cubicBezTo>
                    <a:pt x="551" y="0"/>
                    <a:pt x="514" y="22"/>
                    <a:pt x="501" y="73"/>
                  </a:cubicBezTo>
                  <a:cubicBezTo>
                    <a:pt x="468" y="173"/>
                    <a:pt x="434" y="306"/>
                    <a:pt x="434" y="406"/>
                  </a:cubicBezTo>
                  <a:cubicBezTo>
                    <a:pt x="334" y="406"/>
                    <a:pt x="234" y="373"/>
                    <a:pt x="168" y="373"/>
                  </a:cubicBezTo>
                  <a:cubicBezTo>
                    <a:pt x="34" y="373"/>
                    <a:pt x="1" y="573"/>
                    <a:pt x="134" y="573"/>
                  </a:cubicBezTo>
                  <a:cubicBezTo>
                    <a:pt x="201" y="607"/>
                    <a:pt x="301" y="607"/>
                    <a:pt x="368" y="640"/>
                  </a:cubicBezTo>
                  <a:cubicBezTo>
                    <a:pt x="368" y="740"/>
                    <a:pt x="334" y="840"/>
                    <a:pt x="334" y="940"/>
                  </a:cubicBezTo>
                  <a:cubicBezTo>
                    <a:pt x="315" y="998"/>
                    <a:pt x="352" y="1034"/>
                    <a:pt x="393" y="1034"/>
                  </a:cubicBezTo>
                  <a:cubicBezTo>
                    <a:pt x="422" y="1034"/>
                    <a:pt x="454" y="1015"/>
                    <a:pt x="468" y="974"/>
                  </a:cubicBezTo>
                  <a:cubicBezTo>
                    <a:pt x="501" y="873"/>
                    <a:pt x="535" y="773"/>
                    <a:pt x="535" y="673"/>
                  </a:cubicBezTo>
                  <a:cubicBezTo>
                    <a:pt x="652" y="697"/>
                    <a:pt x="770" y="720"/>
                    <a:pt x="877" y="720"/>
                  </a:cubicBezTo>
                  <a:cubicBezTo>
                    <a:pt x="921" y="720"/>
                    <a:pt x="962" y="716"/>
                    <a:pt x="1002" y="707"/>
                  </a:cubicBezTo>
                  <a:cubicBezTo>
                    <a:pt x="1102" y="673"/>
                    <a:pt x="1102" y="573"/>
                    <a:pt x="1035" y="540"/>
                  </a:cubicBezTo>
                  <a:cubicBezTo>
                    <a:pt x="901" y="473"/>
                    <a:pt x="768" y="440"/>
                    <a:pt x="635" y="406"/>
                  </a:cubicBezTo>
                  <a:cubicBezTo>
                    <a:pt x="668" y="340"/>
                    <a:pt x="701" y="240"/>
                    <a:pt x="701" y="140"/>
                  </a:cubicBezTo>
                  <a:cubicBezTo>
                    <a:pt x="722" y="57"/>
                    <a:pt x="653" y="0"/>
                    <a:pt x="59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0"/>
            <p:cNvSpPr/>
            <p:nvPr/>
          </p:nvSpPr>
          <p:spPr>
            <a:xfrm>
              <a:off x="4413643" y="1833918"/>
              <a:ext cx="15" cy="508"/>
            </a:xfrm>
            <a:custGeom>
              <a:avLst/>
              <a:gdLst/>
              <a:ahLst/>
              <a:cxnLst/>
              <a:rect l="l" t="t" r="r" b="b"/>
              <a:pathLst>
                <a:path w="1" h="34" fill="none" extrusionOk="0">
                  <a:moveTo>
                    <a:pt x="1" y="34"/>
                  </a:moveTo>
                  <a:cubicBezTo>
                    <a:pt x="1" y="34"/>
                    <a:pt x="1" y="1"/>
                    <a:pt x="1" y="1"/>
                  </a:cubicBezTo>
                </a:path>
              </a:pathLst>
            </a:custGeom>
            <a:noFill/>
            <a:ln w="825" cap="rnd" cmpd="sng">
              <a:solidFill>
                <a:srgbClr val="1C1C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58"/>
          <p:cNvSpPr txBox="1">
            <a:spLocks noGrp="1"/>
          </p:cNvSpPr>
          <p:nvPr>
            <p:ph type="title"/>
          </p:nvPr>
        </p:nvSpPr>
        <p:spPr>
          <a:xfrm>
            <a:off x="1055700" y="686100"/>
            <a:ext cx="7032600" cy="986700"/>
          </a:xfrm>
          <a:prstGeom prst="rect">
            <a:avLst/>
          </a:prstGeom>
        </p:spPr>
        <p:txBody>
          <a:bodyPr spcFirstLastPara="1" wrap="square" lIns="91425" tIns="91425" rIns="91425" bIns="91425" anchor="ctr" anchorCtr="0">
            <a:noAutofit/>
          </a:bodyPr>
          <a:lstStyle/>
          <a:p>
            <a:r>
              <a:rPr lang="en-US" altLang="zh-TW" dirty="0">
                <a:solidFill>
                  <a:schemeClr val="accent4"/>
                </a:solidFill>
              </a:rPr>
              <a:t>La </a:t>
            </a:r>
            <a:r>
              <a:rPr lang="en-US" altLang="zh-TW" dirty="0" err="1">
                <a:solidFill>
                  <a:schemeClr val="accent4"/>
                </a:solidFill>
              </a:rPr>
              <a:t>gente</a:t>
            </a:r>
            <a:r>
              <a:rPr lang="en-US" altLang="zh-TW" dirty="0">
                <a:solidFill>
                  <a:schemeClr val="accent4"/>
                </a:solidFill>
              </a:rPr>
              <a:t> de Burgos no le </a:t>
            </a:r>
            <a:r>
              <a:rPr lang="en-US" altLang="zh-TW" dirty="0" err="1">
                <a:solidFill>
                  <a:schemeClr val="accent4"/>
                </a:solidFill>
              </a:rPr>
              <a:t>ayuda</a:t>
            </a:r>
            <a:endParaRPr sz="3500" dirty="0">
              <a:solidFill>
                <a:schemeClr val="accent4"/>
              </a:solidFill>
            </a:endParaRPr>
          </a:p>
        </p:txBody>
      </p:sp>
      <p:sp>
        <p:nvSpPr>
          <p:cNvPr id="673" name="Google Shape;673;p58"/>
          <p:cNvSpPr txBox="1">
            <a:spLocks noGrp="1"/>
          </p:cNvSpPr>
          <p:nvPr>
            <p:ph type="subTitle" idx="1"/>
          </p:nvPr>
        </p:nvSpPr>
        <p:spPr>
          <a:xfrm>
            <a:off x="1467359" y="1672800"/>
            <a:ext cx="6620941" cy="34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2100" b="1" dirty="0">
                <a:solidFill>
                  <a:srgbClr val="595959"/>
                </a:solidFill>
              </a:rPr>
              <a:t>4.  —</a:t>
            </a:r>
            <a:r>
              <a:rPr lang="en-US" altLang="zh-TW" sz="2100" b="1" dirty="0">
                <a:solidFill>
                  <a:srgbClr val="595959"/>
                </a:solidFill>
              </a:rPr>
              <a:t> </a:t>
            </a:r>
            <a:r>
              <a:rPr lang="zh-TW" sz="2100" b="1" dirty="0">
                <a:solidFill>
                  <a:srgbClr val="595959"/>
                </a:solidFill>
              </a:rPr>
              <a:t>No nos atreveríamos a abriros ni a acogeros por nada;</a:t>
            </a:r>
            <a:endParaRPr sz="2100" b="1" dirty="0">
              <a:solidFill>
                <a:srgbClr val="595959"/>
              </a:solidFill>
            </a:endParaRPr>
          </a:p>
          <a:p>
            <a:pPr marL="0" lvl="0" indent="0" algn="l" rtl="0">
              <a:spcBef>
                <a:spcPts val="1200"/>
              </a:spcBef>
              <a:spcAft>
                <a:spcPts val="0"/>
              </a:spcAft>
              <a:buNone/>
            </a:pPr>
            <a:r>
              <a:rPr lang="zh-TW" sz="2100" b="1" dirty="0">
                <a:solidFill>
                  <a:srgbClr val="595959"/>
                </a:solidFill>
              </a:rPr>
              <a:t>    si no perderíamos los bienes y las casas,</a:t>
            </a:r>
            <a:endParaRPr sz="2100" b="1" dirty="0">
              <a:solidFill>
                <a:srgbClr val="595959"/>
              </a:solidFill>
            </a:endParaRPr>
          </a:p>
          <a:p>
            <a:pPr marL="0" lvl="0" indent="0" algn="l" rtl="0">
              <a:spcBef>
                <a:spcPts val="1200"/>
              </a:spcBef>
              <a:spcAft>
                <a:spcPts val="0"/>
              </a:spcAft>
              <a:buNone/>
            </a:pPr>
            <a:r>
              <a:rPr lang="zh-TW" sz="2100" b="1" dirty="0">
                <a:solidFill>
                  <a:srgbClr val="595959"/>
                </a:solidFill>
              </a:rPr>
              <a:t>    y además los ojos de la cara.</a:t>
            </a:r>
            <a:endParaRPr sz="2100" b="1" dirty="0">
              <a:solidFill>
                <a:srgbClr val="595959"/>
              </a:solidFill>
            </a:endParaRPr>
          </a:p>
          <a:p>
            <a:pPr marL="0" lvl="0" indent="0" algn="l" rtl="0">
              <a:spcBef>
                <a:spcPts val="1200"/>
              </a:spcBef>
              <a:spcAft>
                <a:spcPts val="0"/>
              </a:spcAft>
              <a:buNone/>
            </a:pPr>
            <a:r>
              <a:rPr lang="zh-TW" sz="2100" b="1" dirty="0">
                <a:solidFill>
                  <a:srgbClr val="595959"/>
                </a:solidFill>
              </a:rPr>
              <a:t>    Cid, con nuestro mal vos no ganáis nada,</a:t>
            </a:r>
            <a:endParaRPr sz="2100" b="1" dirty="0">
              <a:solidFill>
                <a:srgbClr val="595959"/>
              </a:solidFill>
            </a:endParaRPr>
          </a:p>
          <a:p>
            <a:pPr marL="0" lvl="0" indent="0" algn="l" rtl="0">
              <a:spcBef>
                <a:spcPts val="1200"/>
              </a:spcBef>
              <a:spcAft>
                <a:spcPts val="0"/>
              </a:spcAft>
              <a:buNone/>
            </a:pPr>
            <a:r>
              <a:rPr lang="zh-TW" sz="2100" b="1" dirty="0">
                <a:solidFill>
                  <a:srgbClr val="595959"/>
                </a:solidFill>
              </a:rPr>
              <a:t>    pero el Creador os ayude con todas sus virtudes santas.</a:t>
            </a:r>
            <a:r>
              <a:rPr lang="en-US" altLang="zh-TW" sz="2100" b="1" dirty="0">
                <a:solidFill>
                  <a:srgbClr val="595959"/>
                </a:solidFill>
              </a:rPr>
              <a:t> </a:t>
            </a:r>
            <a:r>
              <a:rPr lang="zh-TW" sz="2100" b="1" dirty="0">
                <a:solidFill>
                  <a:srgbClr val="595959"/>
                </a:solidFill>
              </a:rPr>
              <a:t>—</a:t>
            </a:r>
            <a:endParaRPr sz="2100" b="1" dirty="0">
              <a:solidFill>
                <a:srgbClr val="595959"/>
              </a:solidFill>
            </a:endParaRPr>
          </a:p>
          <a:p>
            <a:pPr marL="457200" lvl="0" indent="0" algn="l" rtl="0">
              <a:lnSpc>
                <a:spcPct val="100000"/>
              </a:lnSpc>
              <a:spcBef>
                <a:spcPts val="1200"/>
              </a:spcBef>
              <a:spcAft>
                <a:spcPts val="0"/>
              </a:spcAft>
              <a:buNone/>
            </a:pPr>
            <a:endParaRPr sz="2100" b="1" dirty="0">
              <a:solidFill>
                <a:srgbClr val="59595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59"/>
          <p:cNvSpPr txBox="1">
            <a:spLocks noGrp="1"/>
          </p:cNvSpPr>
          <p:nvPr>
            <p:ph type="title"/>
          </p:nvPr>
        </p:nvSpPr>
        <p:spPr>
          <a:xfrm>
            <a:off x="1055700" y="343050"/>
            <a:ext cx="7032600" cy="98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sz="3500">
                <a:solidFill>
                  <a:srgbClr val="000000"/>
                </a:solidFill>
              </a:rPr>
              <a:t>El Cid entró en Burgos</a:t>
            </a:r>
            <a:endParaRPr sz="3500">
              <a:solidFill>
                <a:srgbClr val="000000"/>
              </a:solidFill>
            </a:endParaRPr>
          </a:p>
        </p:txBody>
      </p:sp>
      <p:sp>
        <p:nvSpPr>
          <p:cNvPr id="679" name="Google Shape;679;p59"/>
          <p:cNvSpPr txBox="1">
            <a:spLocks noGrp="1"/>
          </p:cNvSpPr>
          <p:nvPr>
            <p:ph type="subTitle" idx="1"/>
          </p:nvPr>
        </p:nvSpPr>
        <p:spPr>
          <a:xfrm>
            <a:off x="2217400" y="1192575"/>
            <a:ext cx="5280600" cy="32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2100" b="1" dirty="0">
                <a:solidFill>
                  <a:srgbClr val="595959"/>
                </a:solidFill>
              </a:rPr>
              <a:t>4. Esto dijo la niña y se volvió a su casa. </a:t>
            </a:r>
            <a:endParaRPr sz="2100" b="1" dirty="0">
              <a:solidFill>
                <a:srgbClr val="595959"/>
              </a:solidFill>
            </a:endParaRPr>
          </a:p>
          <a:p>
            <a:pPr marL="269999" lvl="0" indent="0" algn="l" rtl="0">
              <a:spcBef>
                <a:spcPts val="1200"/>
              </a:spcBef>
              <a:spcAft>
                <a:spcPts val="0"/>
              </a:spcAft>
              <a:buNone/>
            </a:pPr>
            <a:r>
              <a:rPr lang="zh-TW" sz="2100" b="1" dirty="0">
                <a:solidFill>
                  <a:srgbClr val="595959"/>
                </a:solidFill>
              </a:rPr>
              <a:t>Ya lo ve el Cid, que no tiene del rey la gracia; </a:t>
            </a:r>
            <a:endParaRPr sz="2100" b="1" dirty="0">
              <a:solidFill>
                <a:srgbClr val="595959"/>
              </a:solidFill>
            </a:endParaRPr>
          </a:p>
          <a:p>
            <a:pPr marL="269999" lvl="0" indent="0" algn="l" rtl="0">
              <a:spcBef>
                <a:spcPts val="1200"/>
              </a:spcBef>
              <a:spcAft>
                <a:spcPts val="0"/>
              </a:spcAft>
              <a:buNone/>
            </a:pPr>
            <a:r>
              <a:rPr lang="zh-TW" sz="2100" b="1" dirty="0">
                <a:solidFill>
                  <a:srgbClr val="595959"/>
                </a:solidFill>
              </a:rPr>
              <a:t>se alejó de la puerta, por Burgos espoleaba,</a:t>
            </a:r>
            <a:endParaRPr sz="2100" b="1" dirty="0">
              <a:solidFill>
                <a:srgbClr val="595959"/>
              </a:solidFill>
            </a:endParaRPr>
          </a:p>
          <a:p>
            <a:pPr marL="269999" lvl="0" indent="0" algn="l" rtl="0">
              <a:spcBef>
                <a:spcPts val="1200"/>
              </a:spcBef>
              <a:spcAft>
                <a:spcPts val="0"/>
              </a:spcAft>
              <a:buNone/>
            </a:pPr>
            <a:r>
              <a:rPr lang="zh-TW" sz="2100" b="1" dirty="0">
                <a:solidFill>
                  <a:srgbClr val="595959"/>
                </a:solidFill>
              </a:rPr>
              <a:t>llegó a Santa María, entonces descabalga,</a:t>
            </a:r>
            <a:endParaRPr sz="2100" b="1" dirty="0">
              <a:solidFill>
                <a:srgbClr val="595959"/>
              </a:solidFill>
            </a:endParaRPr>
          </a:p>
          <a:p>
            <a:pPr marL="269999" lvl="0" indent="0" algn="l" rtl="0">
              <a:spcBef>
                <a:spcPts val="1200"/>
              </a:spcBef>
              <a:spcAft>
                <a:spcPts val="0"/>
              </a:spcAft>
              <a:buNone/>
            </a:pPr>
            <a:r>
              <a:rPr lang="zh-TW" sz="2100" b="1" dirty="0">
                <a:solidFill>
                  <a:srgbClr val="595959"/>
                </a:solidFill>
              </a:rPr>
              <a:t>se puso de rodillas, de corazón le rezaba.</a:t>
            </a:r>
            <a:endParaRPr sz="2100" b="1" dirty="0">
              <a:solidFill>
                <a:srgbClr val="595959"/>
              </a:solidFill>
            </a:endParaRPr>
          </a:p>
          <a:p>
            <a:pPr marL="269999" lvl="0" indent="0" algn="l" rtl="0">
              <a:spcBef>
                <a:spcPts val="1200"/>
              </a:spcBef>
              <a:spcAft>
                <a:spcPts val="0"/>
              </a:spcAft>
              <a:buNone/>
            </a:pPr>
            <a:r>
              <a:rPr lang="zh-TW" sz="2100" b="1" dirty="0">
                <a:solidFill>
                  <a:srgbClr val="595959"/>
                </a:solidFill>
              </a:rPr>
              <a:t>Acabada la oración, al punto cabalgaba, </a:t>
            </a:r>
            <a:endParaRPr sz="2100" b="1" dirty="0">
              <a:solidFill>
                <a:srgbClr val="595959"/>
              </a:solidFill>
            </a:endParaRPr>
          </a:p>
          <a:p>
            <a:pPr marL="269999" lvl="0" indent="0" algn="l" rtl="0">
              <a:spcBef>
                <a:spcPts val="1200"/>
              </a:spcBef>
              <a:spcAft>
                <a:spcPts val="0"/>
              </a:spcAft>
              <a:buNone/>
            </a:pPr>
            <a:r>
              <a:rPr lang="zh-TW" sz="2100" b="1" dirty="0">
                <a:solidFill>
                  <a:srgbClr val="595959"/>
                </a:solidFill>
              </a:rPr>
              <a:t>salió por la puerta y el Arlanzón cruzaba; </a:t>
            </a:r>
            <a:endParaRPr sz="2100" b="1" dirty="0">
              <a:solidFill>
                <a:srgbClr val="595959"/>
              </a:solidFill>
            </a:endParaRPr>
          </a:p>
          <a:p>
            <a:pPr marL="0" lvl="0" indent="0" algn="l" rtl="0">
              <a:spcBef>
                <a:spcPts val="1200"/>
              </a:spcBef>
              <a:spcAft>
                <a:spcPts val="1200"/>
              </a:spcAft>
              <a:buNone/>
            </a:pPr>
            <a:endParaRPr sz="2100" b="1" dirty="0">
              <a:solidFill>
                <a:srgbClr val="59595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59"/>
          <p:cNvSpPr txBox="1">
            <a:spLocks noGrp="1"/>
          </p:cNvSpPr>
          <p:nvPr>
            <p:ph type="title"/>
          </p:nvPr>
        </p:nvSpPr>
        <p:spPr>
          <a:xfrm>
            <a:off x="3238350" y="193375"/>
            <a:ext cx="3281100" cy="86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sz="2800" dirty="0">
                <a:solidFill>
                  <a:srgbClr val="000000"/>
                </a:solidFill>
              </a:rPr>
              <a:t>Catedral de Burgos</a:t>
            </a:r>
            <a:endParaRPr sz="4200" dirty="0"/>
          </a:p>
        </p:txBody>
      </p:sp>
      <p:pic>
        <p:nvPicPr>
          <p:cNvPr id="679" name="Google Shape;679;p59"/>
          <p:cNvPicPr preferRelativeResize="0"/>
          <p:nvPr/>
        </p:nvPicPr>
        <p:blipFill>
          <a:blip r:embed="rId3">
            <a:alphaModFix/>
          </a:blip>
          <a:stretch>
            <a:fillRect/>
          </a:stretch>
        </p:blipFill>
        <p:spPr>
          <a:xfrm>
            <a:off x="4572000" y="1138675"/>
            <a:ext cx="3230100" cy="3230100"/>
          </a:xfrm>
          <a:prstGeom prst="roundRect">
            <a:avLst>
              <a:gd name="adj" fmla="val 16667"/>
            </a:avLst>
          </a:prstGeom>
          <a:noFill/>
          <a:ln>
            <a:noFill/>
          </a:ln>
        </p:spPr>
      </p:pic>
      <p:pic>
        <p:nvPicPr>
          <p:cNvPr id="680" name="Google Shape;680;p59"/>
          <p:cNvPicPr preferRelativeResize="0"/>
          <p:nvPr/>
        </p:nvPicPr>
        <p:blipFill rotWithShape="1">
          <a:blip r:embed="rId4">
            <a:alphaModFix/>
          </a:blip>
          <a:srcRect l="12729" r="10169"/>
          <a:stretch/>
        </p:blipFill>
        <p:spPr>
          <a:xfrm>
            <a:off x="1411161" y="1062475"/>
            <a:ext cx="2585100" cy="3352800"/>
          </a:xfrm>
          <a:prstGeom prst="roundRect">
            <a:avLst>
              <a:gd name="adj" fmla="val 16667"/>
            </a:avLst>
          </a:prstGeom>
          <a:noFill/>
          <a:ln>
            <a:noFill/>
          </a:ln>
        </p:spPr>
      </p:pic>
    </p:spTree>
    <p:extLst>
      <p:ext uri="{BB962C8B-B14F-4D97-AF65-F5344CB8AC3E}">
        <p14:creationId xmlns:p14="http://schemas.microsoft.com/office/powerpoint/2010/main" val="3051817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0"/>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sz="2400">
                <a:solidFill>
                  <a:srgbClr val="000000"/>
                </a:solidFill>
              </a:rPr>
              <a:t>Arco de Santa María, Burgos</a:t>
            </a:r>
            <a:endParaRPr/>
          </a:p>
        </p:txBody>
      </p:sp>
      <p:pic>
        <p:nvPicPr>
          <p:cNvPr id="685" name="Google Shape;685;p60"/>
          <p:cNvPicPr preferRelativeResize="0"/>
          <p:nvPr/>
        </p:nvPicPr>
        <p:blipFill>
          <a:blip r:embed="rId3">
            <a:alphaModFix/>
          </a:blip>
          <a:stretch>
            <a:fillRect/>
          </a:stretch>
        </p:blipFill>
        <p:spPr>
          <a:xfrm>
            <a:off x="619000" y="1182200"/>
            <a:ext cx="2934600" cy="2934600"/>
          </a:xfrm>
          <a:prstGeom prst="roundRect">
            <a:avLst>
              <a:gd name="adj" fmla="val 16667"/>
            </a:avLst>
          </a:prstGeom>
          <a:noFill/>
          <a:ln>
            <a:noFill/>
          </a:ln>
        </p:spPr>
      </p:pic>
      <p:pic>
        <p:nvPicPr>
          <p:cNvPr id="686" name="Google Shape;686;p60"/>
          <p:cNvPicPr preferRelativeResize="0"/>
          <p:nvPr/>
        </p:nvPicPr>
        <p:blipFill>
          <a:blip r:embed="rId4">
            <a:alphaModFix/>
          </a:blip>
          <a:stretch>
            <a:fillRect/>
          </a:stretch>
        </p:blipFill>
        <p:spPr>
          <a:xfrm>
            <a:off x="3857675" y="1182200"/>
            <a:ext cx="4822200" cy="3061800"/>
          </a:xfrm>
          <a:prstGeom prst="roundRect">
            <a:avLst>
              <a:gd name="adj" fmla="val 1666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61"/>
          <p:cNvSpPr/>
          <p:nvPr/>
        </p:nvSpPr>
        <p:spPr>
          <a:xfrm rot="5400000">
            <a:off x="1889763" y="985504"/>
            <a:ext cx="1469691" cy="1581783"/>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6"/>
          </a:solidFill>
          <a:ln>
            <a:noFill/>
          </a:ln>
        </p:spPr>
      </p:sp>
      <p:sp>
        <p:nvSpPr>
          <p:cNvPr id="692" name="Google Shape;692;p61"/>
          <p:cNvSpPr txBox="1">
            <a:spLocks noGrp="1"/>
          </p:cNvSpPr>
          <p:nvPr>
            <p:ph type="title"/>
          </p:nvPr>
        </p:nvSpPr>
        <p:spPr>
          <a:xfrm>
            <a:off x="718500" y="2479438"/>
            <a:ext cx="3884700" cy="11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Tierras de Frontera</a:t>
            </a:r>
            <a:endParaRPr/>
          </a:p>
        </p:txBody>
      </p:sp>
      <p:sp>
        <p:nvSpPr>
          <p:cNvPr id="693" name="Google Shape;693;p61"/>
          <p:cNvSpPr txBox="1">
            <a:spLocks noGrp="1"/>
          </p:cNvSpPr>
          <p:nvPr>
            <p:ph type="title" idx="2"/>
          </p:nvPr>
        </p:nvSpPr>
        <p:spPr>
          <a:xfrm>
            <a:off x="1803550" y="1259071"/>
            <a:ext cx="1714500" cy="1046700"/>
          </a:xfrm>
          <a:prstGeom prst="rect">
            <a:avLst/>
          </a:prstGeom>
        </p:spPr>
        <p:txBody>
          <a:bodyPr spcFirstLastPara="1" wrap="square" lIns="91425" tIns="91425" rIns="91425" bIns="91425" anchor="ctr" anchorCtr="0">
            <a:noAutofit/>
          </a:bodyPr>
          <a:lstStyle/>
          <a:p>
            <a:pPr marL="0" lvl="0" indent="0" algn="ctr" rtl="0">
              <a:spcBef>
                <a:spcPts val="0"/>
              </a:spcBef>
              <a:spcAft>
                <a:spcPts val="1000"/>
              </a:spcAft>
              <a:buNone/>
            </a:pPr>
            <a:r>
              <a:rPr lang="zh-TW"/>
              <a:t>02</a:t>
            </a:r>
            <a:endParaRPr/>
          </a:p>
        </p:txBody>
      </p:sp>
      <p:grpSp>
        <p:nvGrpSpPr>
          <p:cNvPr id="694" name="Google Shape;694;p61"/>
          <p:cNvGrpSpPr/>
          <p:nvPr/>
        </p:nvGrpSpPr>
        <p:grpSpPr>
          <a:xfrm>
            <a:off x="3320977" y="2774984"/>
            <a:ext cx="6579386" cy="3695755"/>
            <a:chOff x="1065114" y="1851617"/>
            <a:chExt cx="8834948" cy="4963409"/>
          </a:xfrm>
        </p:grpSpPr>
        <p:sp>
          <p:nvSpPr>
            <p:cNvPr id="695" name="Google Shape;695;p61"/>
            <p:cNvSpPr/>
            <p:nvPr/>
          </p:nvSpPr>
          <p:spPr>
            <a:xfrm>
              <a:off x="4013596" y="1851617"/>
              <a:ext cx="5886465" cy="3986850"/>
            </a:xfrm>
            <a:custGeom>
              <a:avLst/>
              <a:gdLst/>
              <a:ahLst/>
              <a:cxnLst/>
              <a:rect l="l" t="t" r="r" b="b"/>
              <a:pathLst>
                <a:path w="223247" h="159474" extrusionOk="0">
                  <a:moveTo>
                    <a:pt x="55382" y="66348"/>
                  </a:moveTo>
                  <a:cubicBezTo>
                    <a:pt x="45432" y="64582"/>
                    <a:pt x="42223" y="80083"/>
                    <a:pt x="33878" y="82507"/>
                  </a:cubicBezTo>
                  <a:cubicBezTo>
                    <a:pt x="27345" y="84423"/>
                    <a:pt x="20396" y="78929"/>
                    <a:pt x="15664" y="82969"/>
                  </a:cubicBezTo>
                  <a:cubicBezTo>
                    <a:pt x="14602" y="83869"/>
                    <a:pt x="11785" y="82784"/>
                    <a:pt x="10354" y="83962"/>
                  </a:cubicBezTo>
                  <a:cubicBezTo>
                    <a:pt x="8865" y="85174"/>
                    <a:pt x="9350" y="86547"/>
                    <a:pt x="8357" y="88129"/>
                  </a:cubicBezTo>
                  <a:cubicBezTo>
                    <a:pt x="93" y="95585"/>
                    <a:pt x="3567" y="106343"/>
                    <a:pt x="3013" y="117124"/>
                  </a:cubicBezTo>
                  <a:cubicBezTo>
                    <a:pt x="7688" y="114515"/>
                    <a:pt x="0" y="152283"/>
                    <a:pt x="3013" y="152733"/>
                  </a:cubicBezTo>
                  <a:cubicBezTo>
                    <a:pt x="8149" y="153472"/>
                    <a:pt x="24136" y="154187"/>
                    <a:pt x="29342" y="154072"/>
                  </a:cubicBezTo>
                  <a:cubicBezTo>
                    <a:pt x="42824" y="153795"/>
                    <a:pt x="54874" y="158550"/>
                    <a:pt x="67432" y="152733"/>
                  </a:cubicBezTo>
                  <a:cubicBezTo>
                    <a:pt x="79356" y="147204"/>
                    <a:pt x="88128" y="157592"/>
                    <a:pt x="97743" y="148404"/>
                  </a:cubicBezTo>
                  <a:cubicBezTo>
                    <a:pt x="106781" y="139770"/>
                    <a:pt x="201731" y="159474"/>
                    <a:pt x="213528" y="152583"/>
                  </a:cubicBezTo>
                  <a:cubicBezTo>
                    <a:pt x="223247" y="146904"/>
                    <a:pt x="199480" y="64570"/>
                    <a:pt x="213851" y="39442"/>
                  </a:cubicBezTo>
                  <a:cubicBezTo>
                    <a:pt x="212651" y="41520"/>
                    <a:pt x="216760" y="46794"/>
                    <a:pt x="216760" y="40815"/>
                  </a:cubicBezTo>
                  <a:lnTo>
                    <a:pt x="216760" y="22867"/>
                  </a:lnTo>
                  <a:cubicBezTo>
                    <a:pt x="216760" y="12559"/>
                    <a:pt x="217649" y="11370"/>
                    <a:pt x="207422" y="10077"/>
                  </a:cubicBezTo>
                  <a:cubicBezTo>
                    <a:pt x="202909" y="9500"/>
                    <a:pt x="198188" y="8854"/>
                    <a:pt x="194182" y="7296"/>
                  </a:cubicBezTo>
                  <a:cubicBezTo>
                    <a:pt x="188099" y="4929"/>
                    <a:pt x="181566" y="4295"/>
                    <a:pt x="175218" y="2817"/>
                  </a:cubicBezTo>
                  <a:cubicBezTo>
                    <a:pt x="171616" y="1974"/>
                    <a:pt x="168488" y="1"/>
                    <a:pt x="164460" y="509"/>
                  </a:cubicBezTo>
                  <a:cubicBezTo>
                    <a:pt x="161193" y="913"/>
                    <a:pt x="158181" y="5310"/>
                    <a:pt x="155018" y="5310"/>
                  </a:cubicBezTo>
                  <a:cubicBezTo>
                    <a:pt x="152479" y="5310"/>
                    <a:pt x="151071" y="7561"/>
                    <a:pt x="149732" y="9223"/>
                  </a:cubicBezTo>
                  <a:cubicBezTo>
                    <a:pt x="148023" y="12213"/>
                    <a:pt x="142067" y="16691"/>
                    <a:pt x="140047" y="18111"/>
                  </a:cubicBezTo>
                  <a:cubicBezTo>
                    <a:pt x="139355" y="18469"/>
                    <a:pt x="138662" y="18804"/>
                    <a:pt x="137970" y="19150"/>
                  </a:cubicBezTo>
                  <a:cubicBezTo>
                    <a:pt x="138154" y="19069"/>
                    <a:pt x="138327" y="18988"/>
                    <a:pt x="138501" y="18907"/>
                  </a:cubicBezTo>
                  <a:cubicBezTo>
                    <a:pt x="138512" y="18907"/>
                    <a:pt x="135661" y="20166"/>
                    <a:pt x="136919" y="19669"/>
                  </a:cubicBezTo>
                  <a:cubicBezTo>
                    <a:pt x="136642" y="19773"/>
                    <a:pt x="134518" y="20881"/>
                    <a:pt x="135061" y="20604"/>
                  </a:cubicBezTo>
                  <a:cubicBezTo>
                    <a:pt x="130698" y="23940"/>
                    <a:pt x="130167" y="28361"/>
                    <a:pt x="125977" y="30693"/>
                  </a:cubicBezTo>
                  <a:cubicBezTo>
                    <a:pt x="123264" y="32205"/>
                    <a:pt x="118797" y="31708"/>
                    <a:pt x="116223" y="31916"/>
                  </a:cubicBezTo>
                  <a:cubicBezTo>
                    <a:pt x="115808" y="31951"/>
                    <a:pt x="115415" y="33347"/>
                    <a:pt x="114630" y="33417"/>
                  </a:cubicBezTo>
                  <a:cubicBezTo>
                    <a:pt x="113765" y="33497"/>
                    <a:pt x="113349" y="32724"/>
                    <a:pt x="113003" y="32759"/>
                  </a:cubicBezTo>
                  <a:cubicBezTo>
                    <a:pt x="111398" y="32909"/>
                    <a:pt x="108951" y="31766"/>
                    <a:pt x="107682" y="33405"/>
                  </a:cubicBezTo>
                  <a:cubicBezTo>
                    <a:pt x="105131" y="36660"/>
                    <a:pt x="102003" y="40423"/>
                    <a:pt x="99556" y="43124"/>
                  </a:cubicBezTo>
                  <a:cubicBezTo>
                    <a:pt x="96162" y="46852"/>
                    <a:pt x="90968" y="51954"/>
                    <a:pt x="86155" y="53778"/>
                  </a:cubicBezTo>
                  <a:cubicBezTo>
                    <a:pt x="81538" y="55521"/>
                    <a:pt x="76505" y="55047"/>
                    <a:pt x="71842" y="56813"/>
                  </a:cubicBezTo>
                  <a:cubicBezTo>
                    <a:pt x="66001" y="59030"/>
                    <a:pt x="60772" y="64385"/>
                    <a:pt x="55382" y="66348"/>
                  </a:cubicBezTo>
                  <a:close/>
                  <a:moveTo>
                    <a:pt x="149824" y="9073"/>
                  </a:moveTo>
                  <a:cubicBezTo>
                    <a:pt x="149835" y="9073"/>
                    <a:pt x="149835" y="9073"/>
                    <a:pt x="149824" y="9073"/>
                  </a:cubicBezTo>
                  <a:close/>
                </a:path>
              </a:pathLst>
            </a:custGeom>
            <a:solidFill>
              <a:schemeClr val="dk2"/>
            </a:solidFill>
            <a:ln w="19050" cap="flat" cmpd="sng">
              <a:solidFill>
                <a:srgbClr val="231F20"/>
              </a:solidFill>
              <a:prstDash val="solid"/>
              <a:miter lim="11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1"/>
            <p:cNvSpPr/>
            <p:nvPr/>
          </p:nvSpPr>
          <p:spPr>
            <a:xfrm>
              <a:off x="1065114" y="3471601"/>
              <a:ext cx="8147149" cy="3343426"/>
            </a:xfrm>
            <a:custGeom>
              <a:avLst/>
              <a:gdLst/>
              <a:ahLst/>
              <a:cxnLst/>
              <a:rect l="l" t="t" r="r" b="b"/>
              <a:pathLst>
                <a:path w="214936" h="58291" extrusionOk="0">
                  <a:moveTo>
                    <a:pt x="213978" y="0"/>
                  </a:moveTo>
                  <a:cubicBezTo>
                    <a:pt x="213978" y="6441"/>
                    <a:pt x="214936" y="58290"/>
                    <a:pt x="213089" y="58290"/>
                  </a:cubicBezTo>
                  <a:lnTo>
                    <a:pt x="153113" y="58290"/>
                  </a:lnTo>
                  <a:lnTo>
                    <a:pt x="462" y="58290"/>
                  </a:lnTo>
                  <a:cubicBezTo>
                    <a:pt x="0" y="58290"/>
                    <a:pt x="231" y="31650"/>
                    <a:pt x="231" y="28649"/>
                  </a:cubicBezTo>
                  <a:cubicBezTo>
                    <a:pt x="231" y="28730"/>
                    <a:pt x="30819" y="25452"/>
                    <a:pt x="34005" y="25452"/>
                  </a:cubicBezTo>
                  <a:cubicBezTo>
                    <a:pt x="38610" y="25452"/>
                    <a:pt x="42177" y="21954"/>
                    <a:pt x="46552" y="21954"/>
                  </a:cubicBezTo>
                  <a:cubicBezTo>
                    <a:pt x="47694" y="21954"/>
                    <a:pt x="50107" y="20662"/>
                    <a:pt x="51088" y="20188"/>
                  </a:cubicBezTo>
                  <a:cubicBezTo>
                    <a:pt x="53639" y="18930"/>
                    <a:pt x="55763" y="19403"/>
                    <a:pt x="58868" y="18642"/>
                  </a:cubicBezTo>
                  <a:cubicBezTo>
                    <a:pt x="62884" y="17672"/>
                    <a:pt x="67051" y="15271"/>
                    <a:pt x="70976" y="14613"/>
                  </a:cubicBezTo>
                  <a:cubicBezTo>
                    <a:pt x="75016" y="13932"/>
                    <a:pt x="77567" y="9234"/>
                    <a:pt x="81330" y="9234"/>
                  </a:cubicBezTo>
                  <a:cubicBezTo>
                    <a:pt x="83707" y="9234"/>
                    <a:pt x="83730" y="7861"/>
                    <a:pt x="85439" y="7330"/>
                  </a:cubicBezTo>
                  <a:cubicBezTo>
                    <a:pt x="86685" y="6949"/>
                    <a:pt x="88255" y="7526"/>
                    <a:pt x="89363" y="7330"/>
                  </a:cubicBezTo>
                  <a:cubicBezTo>
                    <a:pt x="92318" y="6833"/>
                    <a:pt x="95273" y="5725"/>
                    <a:pt x="98632" y="7942"/>
                  </a:cubicBezTo>
                  <a:cubicBezTo>
                    <a:pt x="101206" y="9638"/>
                    <a:pt x="103099" y="12293"/>
                    <a:pt x="104473" y="14105"/>
                  </a:cubicBezTo>
                  <a:cubicBezTo>
                    <a:pt x="107843" y="18515"/>
                    <a:pt x="116500" y="17753"/>
                    <a:pt x="121752" y="17718"/>
                  </a:cubicBezTo>
                  <a:cubicBezTo>
                    <a:pt x="126138" y="17684"/>
                    <a:pt x="130155" y="13967"/>
                    <a:pt x="134033" y="13136"/>
                  </a:cubicBezTo>
                  <a:cubicBezTo>
                    <a:pt x="135015" y="12939"/>
                    <a:pt x="141074" y="8957"/>
                    <a:pt x="141144" y="9407"/>
                  </a:cubicBezTo>
                  <a:cubicBezTo>
                    <a:pt x="141109" y="9084"/>
                    <a:pt x="148000" y="12224"/>
                    <a:pt x="148300" y="12374"/>
                  </a:cubicBezTo>
                  <a:cubicBezTo>
                    <a:pt x="155526" y="15929"/>
                    <a:pt x="170485" y="16656"/>
                    <a:pt x="177538" y="11497"/>
                  </a:cubicBezTo>
                  <a:cubicBezTo>
                    <a:pt x="179327" y="10192"/>
                    <a:pt x="181462" y="11624"/>
                    <a:pt x="183505" y="9546"/>
                  </a:cubicBezTo>
                  <a:cubicBezTo>
                    <a:pt x="185063" y="7965"/>
                    <a:pt x="186922" y="7526"/>
                    <a:pt x="188757" y="6487"/>
                  </a:cubicBezTo>
                  <a:cubicBezTo>
                    <a:pt x="192393" y="4409"/>
                    <a:pt x="196133" y="4086"/>
                    <a:pt x="200300" y="3890"/>
                  </a:cubicBezTo>
                  <a:cubicBezTo>
                    <a:pt x="203220" y="3752"/>
                    <a:pt x="206429" y="4421"/>
                    <a:pt x="209326" y="3198"/>
                  </a:cubicBezTo>
                  <a:cubicBezTo>
                    <a:pt x="211450" y="2297"/>
                    <a:pt x="212027" y="1189"/>
                    <a:pt x="213978" y="0"/>
                  </a:cubicBezTo>
                  <a:close/>
                </a:path>
              </a:pathLst>
            </a:custGeom>
            <a:solidFill>
              <a:schemeClr val="accent2"/>
            </a:solidFill>
            <a:ln w="19050" cap="flat" cmpd="sng">
              <a:solidFill>
                <a:srgbClr val="231F20"/>
              </a:solidFill>
              <a:prstDash val="solid"/>
              <a:miter lim="11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61"/>
          <p:cNvGrpSpPr/>
          <p:nvPr/>
        </p:nvGrpSpPr>
        <p:grpSpPr>
          <a:xfrm>
            <a:off x="5611375" y="1086141"/>
            <a:ext cx="2811683" cy="3169290"/>
            <a:chOff x="5401375" y="873450"/>
            <a:chExt cx="3016828" cy="3400526"/>
          </a:xfrm>
        </p:grpSpPr>
        <p:sp>
          <p:nvSpPr>
            <p:cNvPr id="698" name="Google Shape;698;p61"/>
            <p:cNvSpPr/>
            <p:nvPr/>
          </p:nvSpPr>
          <p:spPr>
            <a:xfrm>
              <a:off x="6222275" y="2536775"/>
              <a:ext cx="1368150" cy="178300"/>
            </a:xfrm>
            <a:custGeom>
              <a:avLst/>
              <a:gdLst/>
              <a:ahLst/>
              <a:cxnLst/>
              <a:rect l="l" t="t" r="r" b="b"/>
              <a:pathLst>
                <a:path w="54726" h="7132" extrusionOk="0">
                  <a:moveTo>
                    <a:pt x="0" y="6172"/>
                  </a:moveTo>
                  <a:lnTo>
                    <a:pt x="3977" y="1372"/>
                  </a:lnTo>
                  <a:lnTo>
                    <a:pt x="12481" y="0"/>
                  </a:lnTo>
                  <a:lnTo>
                    <a:pt x="47183" y="0"/>
                  </a:lnTo>
                  <a:lnTo>
                    <a:pt x="51023" y="2469"/>
                  </a:lnTo>
                  <a:lnTo>
                    <a:pt x="54726" y="6995"/>
                  </a:lnTo>
                  <a:lnTo>
                    <a:pt x="52669" y="7132"/>
                  </a:lnTo>
                  <a:close/>
                </a:path>
              </a:pathLst>
            </a:custGeom>
            <a:solidFill>
              <a:srgbClr val="948578"/>
            </a:solidFill>
            <a:ln>
              <a:noFill/>
            </a:ln>
          </p:spPr>
        </p:sp>
        <p:sp>
          <p:nvSpPr>
            <p:cNvPr id="699" name="Google Shape;699;p61"/>
            <p:cNvSpPr/>
            <p:nvPr/>
          </p:nvSpPr>
          <p:spPr>
            <a:xfrm>
              <a:off x="5742200" y="897700"/>
              <a:ext cx="2307725" cy="480075"/>
            </a:xfrm>
            <a:custGeom>
              <a:avLst/>
              <a:gdLst/>
              <a:ahLst/>
              <a:cxnLst/>
              <a:rect l="l" t="t" r="r" b="b"/>
              <a:pathLst>
                <a:path w="92309" h="19203" extrusionOk="0">
                  <a:moveTo>
                    <a:pt x="1509" y="1646"/>
                  </a:moveTo>
                  <a:lnTo>
                    <a:pt x="17557" y="1098"/>
                  </a:lnTo>
                  <a:lnTo>
                    <a:pt x="20848" y="9876"/>
                  </a:lnTo>
                  <a:lnTo>
                    <a:pt x="34702" y="10425"/>
                  </a:lnTo>
                  <a:lnTo>
                    <a:pt x="37033" y="1372"/>
                  </a:lnTo>
                  <a:lnTo>
                    <a:pt x="55550" y="1646"/>
                  </a:lnTo>
                  <a:lnTo>
                    <a:pt x="57882" y="10699"/>
                  </a:lnTo>
                  <a:lnTo>
                    <a:pt x="71049" y="9876"/>
                  </a:lnTo>
                  <a:lnTo>
                    <a:pt x="74341" y="0"/>
                  </a:lnTo>
                  <a:lnTo>
                    <a:pt x="90937" y="961"/>
                  </a:lnTo>
                  <a:lnTo>
                    <a:pt x="92309" y="3155"/>
                  </a:lnTo>
                  <a:lnTo>
                    <a:pt x="88194" y="17831"/>
                  </a:lnTo>
                  <a:lnTo>
                    <a:pt x="85314" y="19203"/>
                  </a:lnTo>
                  <a:lnTo>
                    <a:pt x="6584" y="18791"/>
                  </a:lnTo>
                  <a:lnTo>
                    <a:pt x="4389" y="17557"/>
                  </a:lnTo>
                  <a:lnTo>
                    <a:pt x="0" y="4252"/>
                  </a:lnTo>
                  <a:lnTo>
                    <a:pt x="0" y="1784"/>
                  </a:lnTo>
                  <a:close/>
                </a:path>
              </a:pathLst>
            </a:custGeom>
            <a:solidFill>
              <a:srgbClr val="948578"/>
            </a:solidFill>
            <a:ln>
              <a:noFill/>
            </a:ln>
          </p:spPr>
        </p:sp>
        <p:grpSp>
          <p:nvGrpSpPr>
            <p:cNvPr id="700" name="Google Shape;700;p61"/>
            <p:cNvGrpSpPr/>
            <p:nvPr/>
          </p:nvGrpSpPr>
          <p:grpSpPr>
            <a:xfrm>
              <a:off x="5401375" y="873450"/>
              <a:ext cx="3016828" cy="3400526"/>
              <a:chOff x="5401375" y="873450"/>
              <a:chExt cx="3016828" cy="3400526"/>
            </a:xfrm>
          </p:grpSpPr>
          <p:sp>
            <p:nvSpPr>
              <p:cNvPr id="701" name="Google Shape;701;p61"/>
              <p:cNvSpPr/>
              <p:nvPr/>
            </p:nvSpPr>
            <p:spPr>
              <a:xfrm>
                <a:off x="5699217" y="2890931"/>
                <a:ext cx="2399903" cy="1062086"/>
              </a:xfrm>
              <a:custGeom>
                <a:avLst/>
                <a:gdLst/>
                <a:ahLst/>
                <a:cxnLst/>
                <a:rect l="l" t="t" r="r" b="b"/>
                <a:pathLst>
                  <a:path w="30856" h="13655" extrusionOk="0">
                    <a:moveTo>
                      <a:pt x="21582" y="1"/>
                    </a:moveTo>
                    <a:cubicBezTo>
                      <a:pt x="17446" y="34"/>
                      <a:pt x="13310" y="34"/>
                      <a:pt x="9173" y="34"/>
                    </a:cubicBezTo>
                    <a:cubicBezTo>
                      <a:pt x="9067" y="34"/>
                      <a:pt x="8965" y="23"/>
                      <a:pt x="8863" y="23"/>
                    </a:cubicBezTo>
                    <a:cubicBezTo>
                      <a:pt x="8709" y="23"/>
                      <a:pt x="8553" y="47"/>
                      <a:pt x="8373" y="167"/>
                    </a:cubicBezTo>
                    <a:cubicBezTo>
                      <a:pt x="8406" y="2035"/>
                      <a:pt x="8206" y="3937"/>
                      <a:pt x="7839" y="5805"/>
                    </a:cubicBezTo>
                    <a:cubicBezTo>
                      <a:pt x="7405" y="7873"/>
                      <a:pt x="6271" y="10475"/>
                      <a:pt x="5537" y="11209"/>
                    </a:cubicBezTo>
                    <a:cubicBezTo>
                      <a:pt x="7105" y="7573"/>
                      <a:pt x="8373" y="4003"/>
                      <a:pt x="7972" y="67"/>
                    </a:cubicBezTo>
                    <a:lnTo>
                      <a:pt x="5437" y="67"/>
                    </a:lnTo>
                    <a:cubicBezTo>
                      <a:pt x="4770" y="4971"/>
                      <a:pt x="4036" y="9841"/>
                      <a:pt x="0" y="13610"/>
                    </a:cubicBezTo>
                    <a:cubicBezTo>
                      <a:pt x="62" y="13609"/>
                      <a:pt x="123" y="13609"/>
                      <a:pt x="184" y="13609"/>
                    </a:cubicBezTo>
                    <a:cubicBezTo>
                      <a:pt x="760" y="13609"/>
                      <a:pt x="1313" y="13654"/>
                      <a:pt x="1839" y="13654"/>
                    </a:cubicBezTo>
                    <a:cubicBezTo>
                      <a:pt x="2891" y="13654"/>
                      <a:pt x="3830" y="13472"/>
                      <a:pt x="4603" y="12376"/>
                    </a:cubicBezTo>
                    <a:lnTo>
                      <a:pt x="4603" y="12376"/>
                    </a:lnTo>
                    <a:cubicBezTo>
                      <a:pt x="4570" y="13043"/>
                      <a:pt x="4136" y="13177"/>
                      <a:pt x="4103" y="13610"/>
                    </a:cubicBezTo>
                    <a:lnTo>
                      <a:pt x="10608" y="13610"/>
                    </a:lnTo>
                    <a:cubicBezTo>
                      <a:pt x="10774" y="13177"/>
                      <a:pt x="10741" y="12743"/>
                      <a:pt x="10741" y="12309"/>
                    </a:cubicBezTo>
                    <a:cubicBezTo>
                      <a:pt x="10708" y="9941"/>
                      <a:pt x="10674" y="7573"/>
                      <a:pt x="10641" y="5204"/>
                    </a:cubicBezTo>
                    <a:cubicBezTo>
                      <a:pt x="10608" y="3837"/>
                      <a:pt x="11308" y="2736"/>
                      <a:pt x="11875" y="1602"/>
                    </a:cubicBezTo>
                    <a:cubicBezTo>
                      <a:pt x="11919" y="1536"/>
                      <a:pt x="11992" y="1456"/>
                      <a:pt x="12093" y="1456"/>
                    </a:cubicBezTo>
                    <a:cubicBezTo>
                      <a:pt x="12146" y="1456"/>
                      <a:pt x="12207" y="1478"/>
                      <a:pt x="12275" y="1535"/>
                    </a:cubicBezTo>
                    <a:cubicBezTo>
                      <a:pt x="12242" y="1602"/>
                      <a:pt x="12242" y="1702"/>
                      <a:pt x="12175" y="1768"/>
                    </a:cubicBezTo>
                    <a:cubicBezTo>
                      <a:pt x="11575" y="2969"/>
                      <a:pt x="11075" y="4137"/>
                      <a:pt x="11075" y="5538"/>
                    </a:cubicBezTo>
                    <a:cubicBezTo>
                      <a:pt x="11108" y="7573"/>
                      <a:pt x="11275" y="9607"/>
                      <a:pt x="11141" y="11676"/>
                    </a:cubicBezTo>
                    <a:cubicBezTo>
                      <a:pt x="11075" y="12309"/>
                      <a:pt x="11141" y="12943"/>
                      <a:pt x="11141" y="13577"/>
                    </a:cubicBezTo>
                    <a:cubicBezTo>
                      <a:pt x="11346" y="13608"/>
                      <a:pt x="11535" y="13640"/>
                      <a:pt x="11714" y="13640"/>
                    </a:cubicBezTo>
                    <a:cubicBezTo>
                      <a:pt x="11914" y="13640"/>
                      <a:pt x="12099" y="13600"/>
                      <a:pt x="12275" y="13477"/>
                    </a:cubicBezTo>
                    <a:cubicBezTo>
                      <a:pt x="12275" y="13210"/>
                      <a:pt x="12275" y="12910"/>
                      <a:pt x="12275" y="12610"/>
                    </a:cubicBezTo>
                    <a:cubicBezTo>
                      <a:pt x="12275" y="9941"/>
                      <a:pt x="12275" y="7272"/>
                      <a:pt x="12309" y="4604"/>
                    </a:cubicBezTo>
                    <a:cubicBezTo>
                      <a:pt x="12309" y="2936"/>
                      <a:pt x="13310" y="1802"/>
                      <a:pt x="14844" y="1568"/>
                    </a:cubicBezTo>
                    <a:cubicBezTo>
                      <a:pt x="15030" y="1545"/>
                      <a:pt x="15222" y="1532"/>
                      <a:pt x="15417" y="1532"/>
                    </a:cubicBezTo>
                    <a:cubicBezTo>
                      <a:pt x="16622" y="1532"/>
                      <a:pt x="17925" y="2024"/>
                      <a:pt x="18413" y="3603"/>
                    </a:cubicBezTo>
                    <a:cubicBezTo>
                      <a:pt x="18547" y="4137"/>
                      <a:pt x="18580" y="4671"/>
                      <a:pt x="18580" y="5204"/>
                    </a:cubicBezTo>
                    <a:cubicBezTo>
                      <a:pt x="18580" y="7773"/>
                      <a:pt x="18580" y="10308"/>
                      <a:pt x="18580" y="12843"/>
                    </a:cubicBezTo>
                    <a:cubicBezTo>
                      <a:pt x="18580" y="13110"/>
                      <a:pt x="18480" y="13343"/>
                      <a:pt x="18680" y="13577"/>
                    </a:cubicBezTo>
                    <a:cubicBezTo>
                      <a:pt x="18847" y="13610"/>
                      <a:pt x="19005" y="13644"/>
                      <a:pt x="19164" y="13644"/>
                    </a:cubicBezTo>
                    <a:cubicBezTo>
                      <a:pt x="19322" y="13644"/>
                      <a:pt x="19481" y="13610"/>
                      <a:pt x="19647" y="13510"/>
                    </a:cubicBezTo>
                    <a:cubicBezTo>
                      <a:pt x="19647" y="10308"/>
                      <a:pt x="19747" y="7139"/>
                      <a:pt x="19481" y="3937"/>
                    </a:cubicBezTo>
                    <a:cubicBezTo>
                      <a:pt x="19347" y="2569"/>
                      <a:pt x="18813" y="1435"/>
                      <a:pt x="17346" y="1001"/>
                    </a:cubicBezTo>
                    <a:cubicBezTo>
                      <a:pt x="16653" y="818"/>
                      <a:pt x="15959" y="684"/>
                      <a:pt x="15266" y="684"/>
                    </a:cubicBezTo>
                    <a:cubicBezTo>
                      <a:pt x="14825" y="684"/>
                      <a:pt x="14384" y="738"/>
                      <a:pt x="13943" y="868"/>
                    </a:cubicBezTo>
                    <a:cubicBezTo>
                      <a:pt x="13576" y="1001"/>
                      <a:pt x="13176" y="1101"/>
                      <a:pt x="12809" y="1201"/>
                    </a:cubicBezTo>
                    <a:cubicBezTo>
                      <a:pt x="13443" y="468"/>
                      <a:pt x="14277" y="367"/>
                      <a:pt x="15144" y="334"/>
                    </a:cubicBezTo>
                    <a:cubicBezTo>
                      <a:pt x="15261" y="331"/>
                      <a:pt x="15376" y="329"/>
                      <a:pt x="15488" y="329"/>
                    </a:cubicBezTo>
                    <a:cubicBezTo>
                      <a:pt x="18544" y="329"/>
                      <a:pt x="19853" y="1651"/>
                      <a:pt x="20014" y="4804"/>
                    </a:cubicBezTo>
                    <a:cubicBezTo>
                      <a:pt x="20148" y="7372"/>
                      <a:pt x="20048" y="9941"/>
                      <a:pt x="20081" y="12509"/>
                    </a:cubicBezTo>
                    <a:cubicBezTo>
                      <a:pt x="20081" y="12876"/>
                      <a:pt x="20014" y="13243"/>
                      <a:pt x="20181" y="13577"/>
                    </a:cubicBezTo>
                    <a:lnTo>
                      <a:pt x="30855" y="13577"/>
                    </a:lnTo>
                    <a:cubicBezTo>
                      <a:pt x="26819" y="9841"/>
                      <a:pt x="26085" y="4971"/>
                      <a:pt x="25418" y="67"/>
                    </a:cubicBezTo>
                    <a:lnTo>
                      <a:pt x="22816" y="67"/>
                    </a:lnTo>
                    <a:cubicBezTo>
                      <a:pt x="22650" y="4070"/>
                      <a:pt x="24051" y="7473"/>
                      <a:pt x="26452" y="10708"/>
                    </a:cubicBezTo>
                    <a:cubicBezTo>
                      <a:pt x="25919" y="10608"/>
                      <a:pt x="25852" y="10341"/>
                      <a:pt x="25718" y="10174"/>
                    </a:cubicBezTo>
                    <a:cubicBezTo>
                      <a:pt x="23650" y="7406"/>
                      <a:pt x="22716" y="4270"/>
                      <a:pt x="22483" y="901"/>
                    </a:cubicBezTo>
                    <a:cubicBezTo>
                      <a:pt x="22449" y="267"/>
                      <a:pt x="22316" y="1"/>
                      <a:pt x="21582" y="1"/>
                    </a:cubicBezTo>
                    <a:close/>
                  </a:path>
                </a:pathLst>
              </a:custGeom>
              <a:solidFill>
                <a:srgbClr val="FFE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1"/>
              <p:cNvSpPr/>
              <p:nvPr/>
            </p:nvSpPr>
            <p:spPr>
              <a:xfrm>
                <a:off x="5747882" y="955846"/>
                <a:ext cx="2291014" cy="391078"/>
              </a:xfrm>
              <a:custGeom>
                <a:avLst/>
                <a:gdLst/>
                <a:ahLst/>
                <a:cxnLst/>
                <a:rect l="l" t="t" r="r" b="b"/>
                <a:pathLst>
                  <a:path w="29456" h="5028" extrusionOk="0">
                    <a:moveTo>
                      <a:pt x="24899" y="1"/>
                    </a:moveTo>
                    <a:cubicBezTo>
                      <a:pt x="24795" y="1"/>
                      <a:pt x="24690" y="14"/>
                      <a:pt x="24585" y="54"/>
                    </a:cubicBezTo>
                    <a:cubicBezTo>
                      <a:pt x="24385" y="1088"/>
                      <a:pt x="23885" y="2055"/>
                      <a:pt x="23584" y="3156"/>
                    </a:cubicBezTo>
                    <a:lnTo>
                      <a:pt x="18147" y="3156"/>
                    </a:lnTo>
                    <a:cubicBezTo>
                      <a:pt x="18014" y="2522"/>
                      <a:pt x="17847" y="1822"/>
                      <a:pt x="17714" y="1154"/>
                    </a:cubicBezTo>
                    <a:cubicBezTo>
                      <a:pt x="17608" y="582"/>
                      <a:pt x="17542" y="360"/>
                      <a:pt x="17285" y="360"/>
                    </a:cubicBezTo>
                    <a:cubicBezTo>
                      <a:pt x="17138" y="360"/>
                      <a:pt x="16929" y="433"/>
                      <a:pt x="16613" y="554"/>
                    </a:cubicBezTo>
                    <a:cubicBezTo>
                      <a:pt x="16746" y="954"/>
                      <a:pt x="16780" y="1421"/>
                      <a:pt x="16780" y="1855"/>
                    </a:cubicBezTo>
                    <a:cubicBezTo>
                      <a:pt x="16746" y="2389"/>
                      <a:pt x="16446" y="2756"/>
                      <a:pt x="16012" y="2989"/>
                    </a:cubicBezTo>
                    <a:cubicBezTo>
                      <a:pt x="15890" y="3060"/>
                      <a:pt x="15777" y="3091"/>
                      <a:pt x="15672" y="3091"/>
                    </a:cubicBezTo>
                    <a:cubicBezTo>
                      <a:pt x="15432" y="3091"/>
                      <a:pt x="15230" y="2931"/>
                      <a:pt x="15045" y="2722"/>
                    </a:cubicBezTo>
                    <a:cubicBezTo>
                      <a:pt x="14941" y="2601"/>
                      <a:pt x="14819" y="2543"/>
                      <a:pt x="14698" y="2543"/>
                    </a:cubicBezTo>
                    <a:cubicBezTo>
                      <a:pt x="14586" y="2543"/>
                      <a:pt x="14474" y="2593"/>
                      <a:pt x="14378" y="2689"/>
                    </a:cubicBezTo>
                    <a:cubicBezTo>
                      <a:pt x="14187" y="2904"/>
                      <a:pt x="13979" y="3084"/>
                      <a:pt x="13730" y="3084"/>
                    </a:cubicBezTo>
                    <a:cubicBezTo>
                      <a:pt x="13630" y="3084"/>
                      <a:pt x="13524" y="3056"/>
                      <a:pt x="13410" y="2989"/>
                    </a:cubicBezTo>
                    <a:cubicBezTo>
                      <a:pt x="12943" y="2756"/>
                      <a:pt x="12610" y="2389"/>
                      <a:pt x="12643" y="1822"/>
                    </a:cubicBezTo>
                    <a:cubicBezTo>
                      <a:pt x="12643" y="1355"/>
                      <a:pt x="12710" y="888"/>
                      <a:pt x="12743" y="454"/>
                    </a:cubicBezTo>
                    <a:cubicBezTo>
                      <a:pt x="12569" y="399"/>
                      <a:pt x="12422" y="371"/>
                      <a:pt x="12296" y="371"/>
                    </a:cubicBezTo>
                    <a:cubicBezTo>
                      <a:pt x="11892" y="371"/>
                      <a:pt x="11719" y="653"/>
                      <a:pt x="11643" y="1188"/>
                    </a:cubicBezTo>
                    <a:cubicBezTo>
                      <a:pt x="11576" y="1888"/>
                      <a:pt x="11376" y="2555"/>
                      <a:pt x="11242" y="3156"/>
                    </a:cubicBezTo>
                    <a:lnTo>
                      <a:pt x="5805" y="3156"/>
                    </a:lnTo>
                    <a:cubicBezTo>
                      <a:pt x="5471" y="2022"/>
                      <a:pt x="5004" y="1054"/>
                      <a:pt x="4804" y="20"/>
                    </a:cubicBezTo>
                    <a:cubicBezTo>
                      <a:pt x="4612" y="20"/>
                      <a:pt x="4425" y="7"/>
                      <a:pt x="4240" y="7"/>
                    </a:cubicBezTo>
                    <a:cubicBezTo>
                      <a:pt x="4008" y="7"/>
                      <a:pt x="3778" y="28"/>
                      <a:pt x="3537" y="120"/>
                    </a:cubicBezTo>
                    <a:cubicBezTo>
                      <a:pt x="3870" y="1555"/>
                      <a:pt x="4304" y="2956"/>
                      <a:pt x="5038" y="4257"/>
                    </a:cubicBezTo>
                    <a:cubicBezTo>
                      <a:pt x="4037" y="3656"/>
                      <a:pt x="3870" y="2622"/>
                      <a:pt x="3537" y="1555"/>
                    </a:cubicBezTo>
                    <a:cubicBezTo>
                      <a:pt x="3437" y="1755"/>
                      <a:pt x="3403" y="1855"/>
                      <a:pt x="3370" y="1988"/>
                    </a:cubicBezTo>
                    <a:cubicBezTo>
                      <a:pt x="3237" y="2422"/>
                      <a:pt x="3136" y="2922"/>
                      <a:pt x="2603" y="2956"/>
                    </a:cubicBezTo>
                    <a:cubicBezTo>
                      <a:pt x="2566" y="2960"/>
                      <a:pt x="2530" y="2963"/>
                      <a:pt x="2496" y="2963"/>
                    </a:cubicBezTo>
                    <a:cubicBezTo>
                      <a:pt x="2037" y="2963"/>
                      <a:pt x="1817" y="2561"/>
                      <a:pt x="1569" y="2189"/>
                    </a:cubicBezTo>
                    <a:cubicBezTo>
                      <a:pt x="1135" y="1588"/>
                      <a:pt x="1068" y="854"/>
                      <a:pt x="1035" y="154"/>
                    </a:cubicBezTo>
                    <a:cubicBezTo>
                      <a:pt x="865" y="107"/>
                      <a:pt x="709" y="82"/>
                      <a:pt x="554" y="82"/>
                    </a:cubicBezTo>
                    <a:cubicBezTo>
                      <a:pt x="375" y="82"/>
                      <a:pt x="198" y="116"/>
                      <a:pt x="1" y="187"/>
                    </a:cubicBezTo>
                    <a:cubicBezTo>
                      <a:pt x="168" y="1588"/>
                      <a:pt x="868" y="2822"/>
                      <a:pt x="1168" y="4190"/>
                    </a:cubicBezTo>
                    <a:cubicBezTo>
                      <a:pt x="1291" y="4836"/>
                      <a:pt x="1641" y="5028"/>
                      <a:pt x="2218" y="5028"/>
                    </a:cubicBezTo>
                    <a:cubicBezTo>
                      <a:pt x="2267" y="5028"/>
                      <a:pt x="2317" y="5027"/>
                      <a:pt x="2369" y="5024"/>
                    </a:cubicBezTo>
                    <a:lnTo>
                      <a:pt x="21550" y="5024"/>
                    </a:lnTo>
                    <a:cubicBezTo>
                      <a:pt x="22283" y="5024"/>
                      <a:pt x="22851" y="4790"/>
                      <a:pt x="23351" y="4323"/>
                    </a:cubicBezTo>
                    <a:cubicBezTo>
                      <a:pt x="23651" y="4023"/>
                      <a:pt x="23951" y="3790"/>
                      <a:pt x="24252" y="3523"/>
                    </a:cubicBezTo>
                    <a:lnTo>
                      <a:pt x="24252" y="3523"/>
                    </a:lnTo>
                    <a:cubicBezTo>
                      <a:pt x="24185" y="4157"/>
                      <a:pt x="23584" y="4423"/>
                      <a:pt x="23318" y="5024"/>
                    </a:cubicBezTo>
                    <a:lnTo>
                      <a:pt x="27521" y="5024"/>
                    </a:lnTo>
                    <a:cubicBezTo>
                      <a:pt x="27854" y="5024"/>
                      <a:pt x="27988" y="4857"/>
                      <a:pt x="28088" y="4557"/>
                    </a:cubicBezTo>
                    <a:cubicBezTo>
                      <a:pt x="28455" y="3423"/>
                      <a:pt x="28821" y="2322"/>
                      <a:pt x="29188" y="1221"/>
                    </a:cubicBezTo>
                    <a:cubicBezTo>
                      <a:pt x="29288" y="888"/>
                      <a:pt x="29455" y="521"/>
                      <a:pt x="29322" y="120"/>
                    </a:cubicBezTo>
                    <a:cubicBezTo>
                      <a:pt x="29144" y="103"/>
                      <a:pt x="28966" y="66"/>
                      <a:pt x="28788" y="66"/>
                    </a:cubicBezTo>
                    <a:cubicBezTo>
                      <a:pt x="28632" y="66"/>
                      <a:pt x="28477" y="94"/>
                      <a:pt x="28321" y="187"/>
                    </a:cubicBezTo>
                    <a:cubicBezTo>
                      <a:pt x="28354" y="1054"/>
                      <a:pt x="28154" y="1888"/>
                      <a:pt x="27587" y="2555"/>
                    </a:cubicBezTo>
                    <a:cubicBezTo>
                      <a:pt x="27342" y="2844"/>
                      <a:pt x="27085" y="2983"/>
                      <a:pt x="26850" y="2983"/>
                    </a:cubicBezTo>
                    <a:cubicBezTo>
                      <a:pt x="26541" y="2983"/>
                      <a:pt x="26271" y="2743"/>
                      <a:pt x="26120" y="2289"/>
                    </a:cubicBezTo>
                    <a:cubicBezTo>
                      <a:pt x="25919" y="1722"/>
                      <a:pt x="25953" y="1154"/>
                      <a:pt x="25986" y="587"/>
                    </a:cubicBezTo>
                    <a:cubicBezTo>
                      <a:pt x="26019" y="387"/>
                      <a:pt x="26186" y="87"/>
                      <a:pt x="25819" y="54"/>
                    </a:cubicBezTo>
                    <a:cubicBezTo>
                      <a:pt x="25804" y="52"/>
                      <a:pt x="25789" y="51"/>
                      <a:pt x="25775" y="51"/>
                    </a:cubicBezTo>
                    <a:cubicBezTo>
                      <a:pt x="25495" y="51"/>
                      <a:pt x="25583" y="363"/>
                      <a:pt x="25519" y="554"/>
                    </a:cubicBezTo>
                    <a:cubicBezTo>
                      <a:pt x="25419" y="921"/>
                      <a:pt x="25419" y="1355"/>
                      <a:pt x="25052" y="1755"/>
                    </a:cubicBezTo>
                    <a:cubicBezTo>
                      <a:pt x="25119" y="1121"/>
                      <a:pt x="25486" y="621"/>
                      <a:pt x="25386" y="54"/>
                    </a:cubicBezTo>
                    <a:cubicBezTo>
                      <a:pt x="25224" y="33"/>
                      <a:pt x="25061" y="1"/>
                      <a:pt x="24899" y="1"/>
                    </a:cubicBezTo>
                    <a:close/>
                  </a:path>
                </a:pathLst>
              </a:custGeom>
              <a:solidFill>
                <a:srgbClr val="948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1"/>
              <p:cNvSpPr/>
              <p:nvPr/>
            </p:nvSpPr>
            <p:spPr>
              <a:xfrm>
                <a:off x="5447761" y="4007714"/>
                <a:ext cx="2903279" cy="129815"/>
              </a:xfrm>
              <a:custGeom>
                <a:avLst/>
                <a:gdLst/>
                <a:ahLst/>
                <a:cxnLst/>
                <a:rect l="l" t="t" r="r" b="b"/>
                <a:pathLst>
                  <a:path w="37328" h="1669" extrusionOk="0">
                    <a:moveTo>
                      <a:pt x="1835" y="0"/>
                    </a:moveTo>
                    <a:cubicBezTo>
                      <a:pt x="701" y="0"/>
                      <a:pt x="267" y="367"/>
                      <a:pt x="0" y="1668"/>
                    </a:cubicBezTo>
                    <a:cubicBezTo>
                      <a:pt x="6222" y="1618"/>
                      <a:pt x="12434" y="1593"/>
                      <a:pt x="18651" y="1593"/>
                    </a:cubicBezTo>
                    <a:cubicBezTo>
                      <a:pt x="24868" y="1593"/>
                      <a:pt x="31089" y="1618"/>
                      <a:pt x="37327" y="1668"/>
                    </a:cubicBezTo>
                    <a:cubicBezTo>
                      <a:pt x="37060" y="367"/>
                      <a:pt x="36660" y="0"/>
                      <a:pt x="35492" y="0"/>
                    </a:cubicBezTo>
                    <a:cubicBezTo>
                      <a:pt x="26019" y="0"/>
                      <a:pt x="16546" y="34"/>
                      <a:pt x="7072" y="34"/>
                    </a:cubicBezTo>
                    <a:cubicBezTo>
                      <a:pt x="6912" y="34"/>
                      <a:pt x="6752" y="28"/>
                      <a:pt x="6592" y="28"/>
                    </a:cubicBezTo>
                    <a:cubicBezTo>
                      <a:pt x="6352" y="28"/>
                      <a:pt x="6111" y="40"/>
                      <a:pt x="5871" y="100"/>
                    </a:cubicBezTo>
                    <a:cubicBezTo>
                      <a:pt x="5404" y="167"/>
                      <a:pt x="5538" y="767"/>
                      <a:pt x="5204" y="1168"/>
                    </a:cubicBezTo>
                    <a:lnTo>
                      <a:pt x="5204" y="0"/>
                    </a:lnTo>
                    <a:close/>
                  </a:path>
                </a:pathLst>
              </a:custGeom>
              <a:solidFill>
                <a:srgbClr val="948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1"/>
              <p:cNvSpPr/>
              <p:nvPr/>
            </p:nvSpPr>
            <p:spPr>
              <a:xfrm>
                <a:off x="5431344" y="4163346"/>
                <a:ext cx="2929178" cy="67513"/>
              </a:xfrm>
              <a:custGeom>
                <a:avLst/>
                <a:gdLst/>
                <a:ahLst/>
                <a:cxnLst/>
                <a:rect l="l" t="t" r="r" b="b"/>
                <a:pathLst>
                  <a:path w="37661" h="868" extrusionOk="0">
                    <a:moveTo>
                      <a:pt x="167" y="1"/>
                    </a:moveTo>
                    <a:cubicBezTo>
                      <a:pt x="34" y="368"/>
                      <a:pt x="1" y="601"/>
                      <a:pt x="134" y="868"/>
                    </a:cubicBezTo>
                    <a:lnTo>
                      <a:pt x="37561" y="868"/>
                    </a:lnTo>
                    <a:cubicBezTo>
                      <a:pt x="37594" y="568"/>
                      <a:pt x="37661" y="334"/>
                      <a:pt x="37494" y="1"/>
                    </a:cubicBezTo>
                    <a:cubicBezTo>
                      <a:pt x="31273" y="51"/>
                      <a:pt x="25052" y="76"/>
                      <a:pt x="18831" y="76"/>
                    </a:cubicBezTo>
                    <a:cubicBezTo>
                      <a:pt x="12610" y="76"/>
                      <a:pt x="6389" y="51"/>
                      <a:pt x="167" y="1"/>
                    </a:cubicBezTo>
                    <a:close/>
                  </a:path>
                </a:pathLst>
              </a:custGeom>
              <a:solidFill>
                <a:srgbClr val="676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1"/>
              <p:cNvSpPr/>
              <p:nvPr/>
            </p:nvSpPr>
            <p:spPr>
              <a:xfrm>
                <a:off x="6248286" y="2555032"/>
                <a:ext cx="1307673" cy="147860"/>
              </a:xfrm>
              <a:custGeom>
                <a:avLst/>
                <a:gdLst/>
                <a:ahLst/>
                <a:cxnLst/>
                <a:rect l="l" t="t" r="r" b="b"/>
                <a:pathLst>
                  <a:path w="16813" h="1901" extrusionOk="0">
                    <a:moveTo>
                      <a:pt x="5171" y="0"/>
                    </a:moveTo>
                    <a:cubicBezTo>
                      <a:pt x="4037" y="0"/>
                      <a:pt x="3103" y="201"/>
                      <a:pt x="2536" y="1268"/>
                    </a:cubicBezTo>
                    <a:cubicBezTo>
                      <a:pt x="2514" y="1333"/>
                      <a:pt x="2464" y="1384"/>
                      <a:pt x="2395" y="1384"/>
                    </a:cubicBezTo>
                    <a:cubicBezTo>
                      <a:pt x="2358" y="1384"/>
                      <a:pt x="2315" y="1370"/>
                      <a:pt x="2269" y="1335"/>
                    </a:cubicBezTo>
                    <a:cubicBezTo>
                      <a:pt x="2202" y="801"/>
                      <a:pt x="2836" y="534"/>
                      <a:pt x="2902" y="67"/>
                    </a:cubicBezTo>
                    <a:cubicBezTo>
                      <a:pt x="2736" y="48"/>
                      <a:pt x="2575" y="39"/>
                      <a:pt x="2420" y="39"/>
                    </a:cubicBezTo>
                    <a:cubicBezTo>
                      <a:pt x="1215" y="39"/>
                      <a:pt x="385" y="615"/>
                      <a:pt x="0" y="1768"/>
                    </a:cubicBezTo>
                    <a:lnTo>
                      <a:pt x="14277" y="1768"/>
                    </a:lnTo>
                    <a:cubicBezTo>
                      <a:pt x="14144" y="1268"/>
                      <a:pt x="13643" y="1135"/>
                      <a:pt x="13510" y="634"/>
                    </a:cubicBezTo>
                    <a:lnTo>
                      <a:pt x="13510" y="634"/>
                    </a:lnTo>
                    <a:cubicBezTo>
                      <a:pt x="14192" y="1392"/>
                      <a:pt x="14950" y="1901"/>
                      <a:pt x="15872" y="1901"/>
                    </a:cubicBezTo>
                    <a:cubicBezTo>
                      <a:pt x="16168" y="1901"/>
                      <a:pt x="16480" y="1848"/>
                      <a:pt x="16812" y="1735"/>
                    </a:cubicBezTo>
                    <a:cubicBezTo>
                      <a:pt x="16245" y="501"/>
                      <a:pt x="15445" y="0"/>
                      <a:pt x="14144" y="0"/>
                    </a:cubicBezTo>
                    <a:cubicBezTo>
                      <a:pt x="12430" y="20"/>
                      <a:pt x="10705" y="39"/>
                      <a:pt x="8975" y="39"/>
                    </a:cubicBezTo>
                    <a:cubicBezTo>
                      <a:pt x="7708" y="39"/>
                      <a:pt x="6440" y="29"/>
                      <a:pt x="5171" y="0"/>
                    </a:cubicBezTo>
                    <a:close/>
                  </a:path>
                </a:pathLst>
              </a:custGeom>
              <a:solidFill>
                <a:srgbClr val="948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1"/>
              <p:cNvSpPr/>
              <p:nvPr/>
            </p:nvSpPr>
            <p:spPr>
              <a:xfrm>
                <a:off x="6022575" y="2723649"/>
                <a:ext cx="1740972" cy="101600"/>
              </a:xfrm>
              <a:custGeom>
                <a:avLst/>
                <a:gdLst/>
                <a:ahLst/>
                <a:cxnLst/>
                <a:rect l="l" t="t" r="r" b="b"/>
                <a:pathLst>
                  <a:path w="22384" h="1235" extrusionOk="0">
                    <a:moveTo>
                      <a:pt x="2369" y="0"/>
                    </a:moveTo>
                    <a:cubicBezTo>
                      <a:pt x="1768" y="0"/>
                      <a:pt x="1201" y="33"/>
                      <a:pt x="634" y="33"/>
                    </a:cubicBezTo>
                    <a:cubicBezTo>
                      <a:pt x="234" y="33"/>
                      <a:pt x="34" y="234"/>
                      <a:pt x="34" y="634"/>
                    </a:cubicBezTo>
                    <a:cubicBezTo>
                      <a:pt x="0" y="1001"/>
                      <a:pt x="201" y="1134"/>
                      <a:pt x="567" y="1134"/>
                    </a:cubicBezTo>
                    <a:cubicBezTo>
                      <a:pt x="1068" y="1134"/>
                      <a:pt x="1568" y="1201"/>
                      <a:pt x="2069" y="1201"/>
                    </a:cubicBezTo>
                    <a:cubicBezTo>
                      <a:pt x="5104" y="1234"/>
                      <a:pt x="8173" y="1234"/>
                      <a:pt x="11042" y="1234"/>
                    </a:cubicBezTo>
                    <a:cubicBezTo>
                      <a:pt x="12047" y="1197"/>
                      <a:pt x="13039" y="1186"/>
                      <a:pt x="14022" y="1186"/>
                    </a:cubicBezTo>
                    <a:cubicBezTo>
                      <a:pt x="15612" y="1186"/>
                      <a:pt x="17179" y="1216"/>
                      <a:pt x="18736" y="1216"/>
                    </a:cubicBezTo>
                    <a:cubicBezTo>
                      <a:pt x="19698" y="1216"/>
                      <a:pt x="20657" y="1204"/>
                      <a:pt x="21616" y="1168"/>
                    </a:cubicBezTo>
                    <a:cubicBezTo>
                      <a:pt x="21983" y="1134"/>
                      <a:pt x="22383" y="1168"/>
                      <a:pt x="22350" y="600"/>
                    </a:cubicBezTo>
                    <a:cubicBezTo>
                      <a:pt x="22350" y="33"/>
                      <a:pt x="21949" y="33"/>
                      <a:pt x="21516" y="33"/>
                    </a:cubicBezTo>
                    <a:cubicBezTo>
                      <a:pt x="15111" y="33"/>
                      <a:pt x="8740" y="33"/>
                      <a:pt x="2369" y="0"/>
                    </a:cubicBezTo>
                    <a:close/>
                  </a:path>
                </a:pathLst>
              </a:custGeom>
              <a:solidFill>
                <a:srgbClr val="847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1"/>
              <p:cNvSpPr/>
              <p:nvPr/>
            </p:nvSpPr>
            <p:spPr>
              <a:xfrm>
                <a:off x="6386950" y="1485799"/>
                <a:ext cx="998896" cy="113151"/>
              </a:xfrm>
              <a:custGeom>
                <a:avLst/>
                <a:gdLst/>
                <a:ahLst/>
                <a:cxnLst/>
                <a:rect l="l" t="t" r="r" b="b"/>
                <a:pathLst>
                  <a:path w="12843" h="1369" extrusionOk="0">
                    <a:moveTo>
                      <a:pt x="0" y="1"/>
                    </a:moveTo>
                    <a:cubicBezTo>
                      <a:pt x="367" y="1268"/>
                      <a:pt x="467" y="1335"/>
                      <a:pt x="1635" y="1335"/>
                    </a:cubicBezTo>
                    <a:cubicBezTo>
                      <a:pt x="4703" y="1335"/>
                      <a:pt x="7739" y="1335"/>
                      <a:pt x="10808" y="1368"/>
                    </a:cubicBezTo>
                    <a:cubicBezTo>
                      <a:pt x="11808" y="1368"/>
                      <a:pt x="12242" y="768"/>
                      <a:pt x="12843" y="1"/>
                    </a:cubicBezTo>
                    <a:close/>
                  </a:path>
                </a:pathLst>
              </a:custGeom>
              <a:solidFill>
                <a:srgbClr val="847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1"/>
              <p:cNvSpPr/>
              <p:nvPr/>
            </p:nvSpPr>
            <p:spPr>
              <a:xfrm>
                <a:off x="5965481" y="1391027"/>
                <a:ext cx="1857716" cy="15634"/>
              </a:xfrm>
              <a:custGeom>
                <a:avLst/>
                <a:gdLst/>
                <a:ahLst/>
                <a:cxnLst/>
                <a:rect l="l" t="t" r="r" b="b"/>
                <a:pathLst>
                  <a:path w="23885" h="201" extrusionOk="0">
                    <a:moveTo>
                      <a:pt x="1" y="0"/>
                    </a:moveTo>
                    <a:cubicBezTo>
                      <a:pt x="1" y="67"/>
                      <a:pt x="1" y="134"/>
                      <a:pt x="1" y="200"/>
                    </a:cubicBezTo>
                    <a:lnTo>
                      <a:pt x="23884" y="200"/>
                    </a:lnTo>
                    <a:cubicBezTo>
                      <a:pt x="23851" y="134"/>
                      <a:pt x="23851" y="67"/>
                      <a:pt x="23851" y="0"/>
                    </a:cubicBezTo>
                    <a:close/>
                  </a:path>
                </a:pathLst>
              </a:custGeom>
              <a:solidFill>
                <a:srgbClr val="7F7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1"/>
              <p:cNvSpPr/>
              <p:nvPr/>
            </p:nvSpPr>
            <p:spPr>
              <a:xfrm>
                <a:off x="6759341" y="981994"/>
                <a:ext cx="272532" cy="176483"/>
              </a:xfrm>
              <a:custGeom>
                <a:avLst/>
                <a:gdLst/>
                <a:ahLst/>
                <a:cxnLst/>
                <a:rect l="l" t="t" r="r" b="b"/>
                <a:pathLst>
                  <a:path w="3504" h="2269" extrusionOk="0">
                    <a:moveTo>
                      <a:pt x="2336" y="0"/>
                    </a:moveTo>
                    <a:cubicBezTo>
                      <a:pt x="2102" y="17"/>
                      <a:pt x="1869" y="17"/>
                      <a:pt x="1635" y="17"/>
                    </a:cubicBezTo>
                    <a:cubicBezTo>
                      <a:pt x="1402" y="17"/>
                      <a:pt x="1168" y="17"/>
                      <a:pt x="935" y="34"/>
                    </a:cubicBezTo>
                    <a:cubicBezTo>
                      <a:pt x="878" y="34"/>
                      <a:pt x="820" y="31"/>
                      <a:pt x="764" y="31"/>
                    </a:cubicBezTo>
                    <a:cubicBezTo>
                      <a:pt x="623" y="31"/>
                      <a:pt x="487" y="48"/>
                      <a:pt x="368" y="167"/>
                    </a:cubicBezTo>
                    <a:cubicBezTo>
                      <a:pt x="34" y="501"/>
                      <a:pt x="1" y="1635"/>
                      <a:pt x="334" y="1968"/>
                    </a:cubicBezTo>
                    <a:cubicBezTo>
                      <a:pt x="539" y="2173"/>
                      <a:pt x="717" y="2254"/>
                      <a:pt x="880" y="2254"/>
                    </a:cubicBezTo>
                    <a:cubicBezTo>
                      <a:pt x="1193" y="2254"/>
                      <a:pt x="1450" y="1954"/>
                      <a:pt x="1735" y="1668"/>
                    </a:cubicBezTo>
                    <a:cubicBezTo>
                      <a:pt x="1991" y="1949"/>
                      <a:pt x="2227" y="2269"/>
                      <a:pt x="2562" y="2269"/>
                    </a:cubicBezTo>
                    <a:cubicBezTo>
                      <a:pt x="2665" y="2269"/>
                      <a:pt x="2778" y="2239"/>
                      <a:pt x="2903" y="2168"/>
                    </a:cubicBezTo>
                    <a:cubicBezTo>
                      <a:pt x="3503" y="1802"/>
                      <a:pt x="3370" y="1168"/>
                      <a:pt x="3270" y="601"/>
                    </a:cubicBezTo>
                    <a:cubicBezTo>
                      <a:pt x="3203" y="67"/>
                      <a:pt x="2836" y="0"/>
                      <a:pt x="2336" y="0"/>
                    </a:cubicBezTo>
                    <a:close/>
                  </a:path>
                </a:pathLst>
              </a:custGeom>
              <a:solidFill>
                <a:srgbClr val="FF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1"/>
              <p:cNvSpPr/>
              <p:nvPr/>
            </p:nvSpPr>
            <p:spPr>
              <a:xfrm>
                <a:off x="7323650" y="1480375"/>
                <a:ext cx="284924" cy="111925"/>
              </a:xfrm>
              <a:custGeom>
                <a:avLst/>
                <a:gdLst/>
                <a:ahLst/>
                <a:cxnLst/>
                <a:rect l="l" t="t" r="r" b="b"/>
                <a:pathLst>
                  <a:path w="3565" h="1439" extrusionOk="0">
                    <a:moveTo>
                      <a:pt x="2937" y="0"/>
                    </a:moveTo>
                    <a:cubicBezTo>
                      <a:pt x="2905" y="0"/>
                      <a:pt x="2871" y="1"/>
                      <a:pt x="2835" y="4"/>
                    </a:cubicBezTo>
                    <a:cubicBezTo>
                      <a:pt x="2680" y="15"/>
                      <a:pt x="2520" y="19"/>
                      <a:pt x="2360" y="19"/>
                    </a:cubicBezTo>
                    <a:cubicBezTo>
                      <a:pt x="2039" y="19"/>
                      <a:pt x="1712" y="4"/>
                      <a:pt x="1401" y="4"/>
                    </a:cubicBezTo>
                    <a:cubicBezTo>
                      <a:pt x="1168" y="4"/>
                      <a:pt x="967" y="37"/>
                      <a:pt x="867" y="271"/>
                    </a:cubicBezTo>
                    <a:cubicBezTo>
                      <a:pt x="667" y="704"/>
                      <a:pt x="300" y="971"/>
                      <a:pt x="0" y="1438"/>
                    </a:cubicBezTo>
                    <a:cubicBezTo>
                      <a:pt x="623" y="1438"/>
                      <a:pt x="1245" y="1423"/>
                      <a:pt x="1868" y="1423"/>
                    </a:cubicBezTo>
                    <a:cubicBezTo>
                      <a:pt x="2179" y="1423"/>
                      <a:pt x="2491" y="1427"/>
                      <a:pt x="2802" y="1438"/>
                    </a:cubicBezTo>
                    <a:cubicBezTo>
                      <a:pt x="3369" y="1438"/>
                      <a:pt x="3469" y="1171"/>
                      <a:pt x="3503" y="704"/>
                    </a:cubicBezTo>
                    <a:cubicBezTo>
                      <a:pt x="3565" y="208"/>
                      <a:pt x="3367" y="0"/>
                      <a:pt x="2937" y="0"/>
                    </a:cubicBezTo>
                    <a:close/>
                  </a:path>
                </a:pathLst>
              </a:custGeom>
              <a:solidFill>
                <a:srgbClr val="847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1"/>
              <p:cNvSpPr/>
              <p:nvPr/>
            </p:nvSpPr>
            <p:spPr>
              <a:xfrm>
                <a:off x="6187450" y="1479675"/>
                <a:ext cx="219125" cy="119275"/>
              </a:xfrm>
              <a:custGeom>
                <a:avLst/>
                <a:gdLst/>
                <a:ahLst/>
                <a:cxnLst/>
                <a:rect l="l" t="t" r="r" b="b"/>
                <a:pathLst>
                  <a:path w="2666" h="1448" extrusionOk="0">
                    <a:moveTo>
                      <a:pt x="502" y="0"/>
                    </a:moveTo>
                    <a:cubicBezTo>
                      <a:pt x="151" y="0"/>
                      <a:pt x="1" y="208"/>
                      <a:pt x="30" y="647"/>
                    </a:cubicBezTo>
                    <a:cubicBezTo>
                      <a:pt x="30" y="1047"/>
                      <a:pt x="97" y="1447"/>
                      <a:pt x="664" y="1447"/>
                    </a:cubicBezTo>
                    <a:cubicBezTo>
                      <a:pt x="875" y="1436"/>
                      <a:pt x="1086" y="1432"/>
                      <a:pt x="1301" y="1432"/>
                    </a:cubicBezTo>
                    <a:cubicBezTo>
                      <a:pt x="1731" y="1432"/>
                      <a:pt x="2176" y="1447"/>
                      <a:pt x="2665" y="1447"/>
                    </a:cubicBezTo>
                    <a:cubicBezTo>
                      <a:pt x="2231" y="13"/>
                      <a:pt x="2231" y="13"/>
                      <a:pt x="964" y="13"/>
                    </a:cubicBezTo>
                    <a:cubicBezTo>
                      <a:pt x="897" y="13"/>
                      <a:pt x="830" y="28"/>
                      <a:pt x="764" y="28"/>
                    </a:cubicBezTo>
                    <a:cubicBezTo>
                      <a:pt x="730" y="28"/>
                      <a:pt x="697" y="24"/>
                      <a:pt x="664" y="13"/>
                    </a:cubicBezTo>
                    <a:cubicBezTo>
                      <a:pt x="606" y="5"/>
                      <a:pt x="552" y="0"/>
                      <a:pt x="502" y="0"/>
                    </a:cubicBezTo>
                    <a:close/>
                  </a:path>
                </a:pathLst>
              </a:custGeom>
              <a:solidFill>
                <a:srgbClr val="847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1"/>
              <p:cNvSpPr/>
              <p:nvPr/>
            </p:nvSpPr>
            <p:spPr>
              <a:xfrm>
                <a:off x="5854199" y="958425"/>
                <a:ext cx="149777" cy="198050"/>
              </a:xfrm>
              <a:custGeom>
                <a:avLst/>
                <a:gdLst/>
                <a:ahLst/>
                <a:cxnLst/>
                <a:rect l="l" t="t" r="r" b="b"/>
                <a:pathLst>
                  <a:path w="1769" h="2474" extrusionOk="0">
                    <a:moveTo>
                      <a:pt x="68" y="0"/>
                    </a:moveTo>
                    <a:cubicBezTo>
                      <a:pt x="1" y="867"/>
                      <a:pt x="301" y="1568"/>
                      <a:pt x="768" y="2202"/>
                    </a:cubicBezTo>
                    <a:cubicBezTo>
                      <a:pt x="888" y="2351"/>
                      <a:pt x="1007" y="2474"/>
                      <a:pt x="1198" y="2474"/>
                    </a:cubicBezTo>
                    <a:cubicBezTo>
                      <a:pt x="1221" y="2474"/>
                      <a:pt x="1244" y="2472"/>
                      <a:pt x="1268" y="2468"/>
                    </a:cubicBezTo>
                    <a:cubicBezTo>
                      <a:pt x="1535" y="2435"/>
                      <a:pt x="1602" y="2202"/>
                      <a:pt x="1635" y="2001"/>
                    </a:cubicBezTo>
                    <a:cubicBezTo>
                      <a:pt x="1735" y="1334"/>
                      <a:pt x="1769" y="667"/>
                      <a:pt x="1535" y="0"/>
                    </a:cubicBezTo>
                    <a:close/>
                  </a:path>
                </a:pathLst>
              </a:custGeom>
              <a:solidFill>
                <a:srgbClr val="FF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1"/>
              <p:cNvSpPr/>
              <p:nvPr/>
            </p:nvSpPr>
            <p:spPr>
              <a:xfrm>
                <a:off x="7787251" y="950775"/>
                <a:ext cx="153598" cy="207700"/>
              </a:xfrm>
              <a:custGeom>
                <a:avLst/>
                <a:gdLst/>
                <a:ahLst/>
                <a:cxnLst/>
                <a:rect l="l" t="t" r="r" b="b"/>
                <a:pathLst>
                  <a:path w="1802" h="2568" extrusionOk="0">
                    <a:moveTo>
                      <a:pt x="873" y="1"/>
                    </a:moveTo>
                    <a:cubicBezTo>
                      <a:pt x="656" y="1"/>
                      <a:pt x="445" y="19"/>
                      <a:pt x="234" y="64"/>
                    </a:cubicBezTo>
                    <a:cubicBezTo>
                      <a:pt x="34" y="765"/>
                      <a:pt x="1" y="1432"/>
                      <a:pt x="167" y="2132"/>
                    </a:cubicBezTo>
                    <a:cubicBezTo>
                      <a:pt x="230" y="2401"/>
                      <a:pt x="369" y="2567"/>
                      <a:pt x="545" y="2567"/>
                    </a:cubicBezTo>
                    <a:cubicBezTo>
                      <a:pt x="653" y="2567"/>
                      <a:pt x="775" y="2505"/>
                      <a:pt x="901" y="2366"/>
                    </a:cubicBezTo>
                    <a:cubicBezTo>
                      <a:pt x="1468" y="1732"/>
                      <a:pt x="1802" y="965"/>
                      <a:pt x="1702" y="64"/>
                    </a:cubicBezTo>
                    <a:cubicBezTo>
                      <a:pt x="1409" y="27"/>
                      <a:pt x="1136" y="1"/>
                      <a:pt x="873" y="1"/>
                    </a:cubicBezTo>
                    <a:close/>
                  </a:path>
                </a:pathLst>
              </a:custGeom>
              <a:solidFill>
                <a:srgbClr val="FF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1"/>
              <p:cNvSpPr/>
              <p:nvPr/>
            </p:nvSpPr>
            <p:spPr>
              <a:xfrm>
                <a:off x="6676275" y="908225"/>
                <a:ext cx="434048" cy="44575"/>
              </a:xfrm>
              <a:custGeom>
                <a:avLst/>
                <a:gdLst/>
                <a:ahLst/>
                <a:cxnLst/>
                <a:rect l="l" t="t" r="r" b="b"/>
                <a:pathLst>
                  <a:path w="5438" h="573" extrusionOk="0">
                    <a:moveTo>
                      <a:pt x="299" y="1"/>
                    </a:moveTo>
                    <a:cubicBezTo>
                      <a:pt x="144" y="1"/>
                      <a:pt x="0" y="37"/>
                      <a:pt x="0" y="306"/>
                    </a:cubicBezTo>
                    <a:cubicBezTo>
                      <a:pt x="0" y="573"/>
                      <a:pt x="234" y="573"/>
                      <a:pt x="434" y="573"/>
                    </a:cubicBezTo>
                    <a:lnTo>
                      <a:pt x="5037" y="573"/>
                    </a:lnTo>
                    <a:cubicBezTo>
                      <a:pt x="5271" y="573"/>
                      <a:pt x="5437" y="539"/>
                      <a:pt x="5437" y="272"/>
                    </a:cubicBezTo>
                    <a:cubicBezTo>
                      <a:pt x="5437" y="27"/>
                      <a:pt x="5281" y="4"/>
                      <a:pt x="5115" y="4"/>
                    </a:cubicBezTo>
                    <a:cubicBezTo>
                      <a:pt x="5078" y="4"/>
                      <a:pt x="5040" y="6"/>
                      <a:pt x="5004" y="6"/>
                    </a:cubicBezTo>
                    <a:lnTo>
                      <a:pt x="467" y="6"/>
                    </a:lnTo>
                    <a:cubicBezTo>
                      <a:pt x="414" y="6"/>
                      <a:pt x="356" y="1"/>
                      <a:pt x="299" y="1"/>
                    </a:cubicBezTo>
                    <a:close/>
                  </a:path>
                </a:pathLst>
              </a:custGeom>
              <a:solidFill>
                <a:srgbClr val="7F7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1"/>
              <p:cNvSpPr/>
              <p:nvPr/>
            </p:nvSpPr>
            <p:spPr>
              <a:xfrm>
                <a:off x="7188900" y="1106754"/>
                <a:ext cx="321821" cy="67500"/>
              </a:xfrm>
              <a:custGeom>
                <a:avLst/>
                <a:gdLst/>
                <a:ahLst/>
                <a:cxnLst/>
                <a:rect l="l" t="t" r="r" b="b"/>
                <a:pathLst>
                  <a:path w="4004" h="676" extrusionOk="0">
                    <a:moveTo>
                      <a:pt x="67" y="101"/>
                    </a:moveTo>
                    <a:cubicBezTo>
                      <a:pt x="0" y="434"/>
                      <a:pt x="67" y="668"/>
                      <a:pt x="400" y="668"/>
                    </a:cubicBezTo>
                    <a:cubicBezTo>
                      <a:pt x="801" y="668"/>
                      <a:pt x="1201" y="675"/>
                      <a:pt x="1601" y="675"/>
                    </a:cubicBezTo>
                    <a:cubicBezTo>
                      <a:pt x="2402" y="675"/>
                      <a:pt x="3202" y="645"/>
                      <a:pt x="4003" y="467"/>
                    </a:cubicBezTo>
                    <a:cubicBezTo>
                      <a:pt x="2702" y="0"/>
                      <a:pt x="1368" y="301"/>
                      <a:pt x="67" y="101"/>
                    </a:cubicBezTo>
                    <a:close/>
                  </a:path>
                </a:pathLst>
              </a:custGeom>
              <a:solidFill>
                <a:srgbClr val="7F7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1"/>
              <p:cNvSpPr/>
              <p:nvPr/>
            </p:nvSpPr>
            <p:spPr>
              <a:xfrm>
                <a:off x="6283750" y="1124302"/>
                <a:ext cx="311426" cy="52575"/>
              </a:xfrm>
              <a:custGeom>
                <a:avLst/>
                <a:gdLst/>
                <a:ahLst/>
                <a:cxnLst/>
                <a:rect l="l" t="t" r="r" b="b"/>
                <a:pathLst>
                  <a:path w="3971" h="635" extrusionOk="0">
                    <a:moveTo>
                      <a:pt x="3904" y="1"/>
                    </a:moveTo>
                    <a:lnTo>
                      <a:pt x="3904" y="1"/>
                    </a:lnTo>
                    <a:cubicBezTo>
                      <a:pt x="3437" y="72"/>
                      <a:pt x="2966" y="80"/>
                      <a:pt x="2496" y="80"/>
                    </a:cubicBezTo>
                    <a:cubicBezTo>
                      <a:pt x="2373" y="80"/>
                      <a:pt x="2250" y="79"/>
                      <a:pt x="2127" y="79"/>
                    </a:cubicBezTo>
                    <a:cubicBezTo>
                      <a:pt x="1409" y="79"/>
                      <a:pt x="695" y="97"/>
                      <a:pt x="1" y="334"/>
                    </a:cubicBezTo>
                    <a:cubicBezTo>
                      <a:pt x="1168" y="634"/>
                      <a:pt x="2336" y="568"/>
                      <a:pt x="3537" y="601"/>
                    </a:cubicBezTo>
                    <a:cubicBezTo>
                      <a:pt x="3870" y="601"/>
                      <a:pt x="3970" y="401"/>
                      <a:pt x="3904" y="1"/>
                    </a:cubicBezTo>
                    <a:close/>
                  </a:path>
                </a:pathLst>
              </a:custGeom>
              <a:solidFill>
                <a:srgbClr val="7F7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1"/>
              <p:cNvSpPr/>
              <p:nvPr/>
            </p:nvSpPr>
            <p:spPr>
              <a:xfrm>
                <a:off x="6155199" y="905525"/>
                <a:ext cx="121950" cy="241203"/>
              </a:xfrm>
              <a:custGeom>
                <a:avLst/>
                <a:gdLst/>
                <a:ahLst/>
                <a:cxnLst/>
                <a:rect l="l" t="t" r="r" b="b"/>
                <a:pathLst>
                  <a:path w="1468" h="3036" extrusionOk="0">
                    <a:moveTo>
                      <a:pt x="434" y="0"/>
                    </a:moveTo>
                    <a:lnTo>
                      <a:pt x="434" y="0"/>
                    </a:lnTo>
                    <a:cubicBezTo>
                      <a:pt x="0" y="567"/>
                      <a:pt x="234" y="1635"/>
                      <a:pt x="1001" y="3036"/>
                    </a:cubicBezTo>
                    <a:cubicBezTo>
                      <a:pt x="1168" y="2869"/>
                      <a:pt x="1468" y="2802"/>
                      <a:pt x="1401" y="2569"/>
                    </a:cubicBezTo>
                    <a:cubicBezTo>
                      <a:pt x="1101" y="1735"/>
                      <a:pt x="767" y="901"/>
                      <a:pt x="434" y="0"/>
                    </a:cubicBezTo>
                    <a:close/>
                  </a:path>
                </a:pathLst>
              </a:custGeom>
              <a:solidFill>
                <a:srgbClr val="7F7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1"/>
              <p:cNvSpPr/>
              <p:nvPr/>
            </p:nvSpPr>
            <p:spPr>
              <a:xfrm>
                <a:off x="7504226" y="913575"/>
                <a:ext cx="137600" cy="233374"/>
              </a:xfrm>
              <a:custGeom>
                <a:avLst/>
                <a:gdLst/>
                <a:ahLst/>
                <a:cxnLst/>
                <a:rect l="l" t="t" r="r" b="b"/>
                <a:pathLst>
                  <a:path w="1568" h="2937" extrusionOk="0">
                    <a:moveTo>
                      <a:pt x="1034" y="1"/>
                    </a:moveTo>
                    <a:lnTo>
                      <a:pt x="1034" y="1"/>
                    </a:lnTo>
                    <a:cubicBezTo>
                      <a:pt x="734" y="801"/>
                      <a:pt x="467" y="1569"/>
                      <a:pt x="167" y="2303"/>
                    </a:cubicBezTo>
                    <a:cubicBezTo>
                      <a:pt x="0" y="2703"/>
                      <a:pt x="267" y="2803"/>
                      <a:pt x="534" y="2936"/>
                    </a:cubicBezTo>
                    <a:cubicBezTo>
                      <a:pt x="1368" y="1335"/>
                      <a:pt x="1568" y="401"/>
                      <a:pt x="1034" y="1"/>
                    </a:cubicBezTo>
                    <a:close/>
                  </a:path>
                </a:pathLst>
              </a:custGeom>
              <a:solidFill>
                <a:srgbClr val="7F7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1"/>
              <p:cNvSpPr/>
              <p:nvPr/>
            </p:nvSpPr>
            <p:spPr>
              <a:xfrm>
                <a:off x="6406583" y="1646894"/>
                <a:ext cx="980774" cy="741399"/>
              </a:xfrm>
              <a:custGeom>
                <a:avLst/>
                <a:gdLst/>
                <a:ahLst/>
                <a:cxnLst/>
                <a:rect l="l" t="t" r="r" b="b"/>
                <a:pathLst>
                  <a:path w="12610" h="9532" extrusionOk="0">
                    <a:moveTo>
                      <a:pt x="1000" y="1"/>
                    </a:moveTo>
                    <a:cubicBezTo>
                      <a:pt x="767" y="1"/>
                      <a:pt x="446" y="52"/>
                      <a:pt x="1" y="128"/>
                    </a:cubicBezTo>
                    <a:lnTo>
                      <a:pt x="1" y="9468"/>
                    </a:lnTo>
                    <a:cubicBezTo>
                      <a:pt x="312" y="9505"/>
                      <a:pt x="613" y="9531"/>
                      <a:pt x="904" y="9531"/>
                    </a:cubicBezTo>
                    <a:cubicBezTo>
                      <a:pt x="1144" y="9531"/>
                      <a:pt x="1376" y="9513"/>
                      <a:pt x="1602" y="9468"/>
                    </a:cubicBezTo>
                    <a:cubicBezTo>
                      <a:pt x="1769" y="8934"/>
                      <a:pt x="1535" y="8367"/>
                      <a:pt x="1836" y="7834"/>
                    </a:cubicBezTo>
                    <a:cubicBezTo>
                      <a:pt x="2169" y="8367"/>
                      <a:pt x="1936" y="8934"/>
                      <a:pt x="2169" y="9468"/>
                    </a:cubicBezTo>
                    <a:lnTo>
                      <a:pt x="12610" y="9468"/>
                    </a:lnTo>
                    <a:lnTo>
                      <a:pt x="12610" y="95"/>
                    </a:lnTo>
                    <a:cubicBezTo>
                      <a:pt x="12306" y="74"/>
                      <a:pt x="12039" y="42"/>
                      <a:pt x="11756" y="42"/>
                    </a:cubicBezTo>
                    <a:cubicBezTo>
                      <a:pt x="11574" y="42"/>
                      <a:pt x="11385" y="55"/>
                      <a:pt x="11176" y="95"/>
                    </a:cubicBezTo>
                    <a:cubicBezTo>
                      <a:pt x="11376" y="2697"/>
                      <a:pt x="11309" y="5232"/>
                      <a:pt x="11075" y="7800"/>
                    </a:cubicBezTo>
                    <a:cubicBezTo>
                      <a:pt x="10809" y="5232"/>
                      <a:pt x="11109" y="2663"/>
                      <a:pt x="10842" y="95"/>
                    </a:cubicBezTo>
                    <a:lnTo>
                      <a:pt x="1902" y="95"/>
                    </a:lnTo>
                    <a:cubicBezTo>
                      <a:pt x="2036" y="1829"/>
                      <a:pt x="2036" y="3497"/>
                      <a:pt x="1836" y="5132"/>
                    </a:cubicBezTo>
                    <a:cubicBezTo>
                      <a:pt x="1602" y="3897"/>
                      <a:pt x="1702" y="2663"/>
                      <a:pt x="1669" y="1429"/>
                    </a:cubicBezTo>
                    <a:cubicBezTo>
                      <a:pt x="1621" y="330"/>
                      <a:pt x="1590" y="1"/>
                      <a:pt x="1000" y="1"/>
                    </a:cubicBezTo>
                    <a:close/>
                  </a:path>
                </a:pathLst>
              </a:custGeom>
              <a:solidFill>
                <a:srgbClr val="FFE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1"/>
              <p:cNvSpPr/>
              <p:nvPr/>
            </p:nvSpPr>
            <p:spPr>
              <a:xfrm>
                <a:off x="6326400" y="2403725"/>
                <a:ext cx="1139051" cy="122751"/>
              </a:xfrm>
              <a:custGeom>
                <a:avLst/>
                <a:gdLst/>
                <a:ahLst/>
                <a:cxnLst/>
                <a:rect l="l" t="t" r="r" b="b"/>
                <a:pathLst>
                  <a:path w="14645" h="1405" extrusionOk="0">
                    <a:moveTo>
                      <a:pt x="2136" y="1"/>
                    </a:moveTo>
                    <a:cubicBezTo>
                      <a:pt x="1635" y="1"/>
                      <a:pt x="1135" y="34"/>
                      <a:pt x="635" y="67"/>
                    </a:cubicBezTo>
                    <a:cubicBezTo>
                      <a:pt x="201" y="101"/>
                      <a:pt x="1" y="368"/>
                      <a:pt x="68" y="801"/>
                    </a:cubicBezTo>
                    <a:cubicBezTo>
                      <a:pt x="130" y="1148"/>
                      <a:pt x="253" y="1405"/>
                      <a:pt x="659" y="1405"/>
                    </a:cubicBezTo>
                    <a:cubicBezTo>
                      <a:pt x="683" y="1405"/>
                      <a:pt x="708" y="1404"/>
                      <a:pt x="735" y="1402"/>
                    </a:cubicBezTo>
                    <a:cubicBezTo>
                      <a:pt x="2936" y="1235"/>
                      <a:pt x="5138" y="1335"/>
                      <a:pt x="7339" y="1268"/>
                    </a:cubicBezTo>
                    <a:cubicBezTo>
                      <a:pt x="9508" y="1335"/>
                      <a:pt x="11709" y="1235"/>
                      <a:pt x="13911" y="1402"/>
                    </a:cubicBezTo>
                    <a:cubicBezTo>
                      <a:pt x="13937" y="1404"/>
                      <a:pt x="13963" y="1405"/>
                      <a:pt x="13987" y="1405"/>
                    </a:cubicBezTo>
                    <a:cubicBezTo>
                      <a:pt x="14396" y="1405"/>
                      <a:pt x="14546" y="1148"/>
                      <a:pt x="14578" y="801"/>
                    </a:cubicBezTo>
                    <a:cubicBezTo>
                      <a:pt x="14645" y="368"/>
                      <a:pt x="14444" y="101"/>
                      <a:pt x="14011" y="67"/>
                    </a:cubicBezTo>
                    <a:cubicBezTo>
                      <a:pt x="13510" y="34"/>
                      <a:pt x="13010" y="1"/>
                      <a:pt x="12510" y="1"/>
                    </a:cubicBezTo>
                    <a:cubicBezTo>
                      <a:pt x="10775" y="34"/>
                      <a:pt x="9049" y="51"/>
                      <a:pt x="7323" y="51"/>
                    </a:cubicBezTo>
                    <a:cubicBezTo>
                      <a:pt x="5597" y="51"/>
                      <a:pt x="3870" y="34"/>
                      <a:pt x="2136" y="1"/>
                    </a:cubicBezTo>
                    <a:close/>
                  </a:path>
                </a:pathLst>
              </a:custGeom>
              <a:solidFill>
                <a:srgbClr val="847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1"/>
              <p:cNvSpPr/>
              <p:nvPr/>
            </p:nvSpPr>
            <p:spPr>
              <a:xfrm>
                <a:off x="6762216" y="1821848"/>
                <a:ext cx="264366" cy="446613"/>
              </a:xfrm>
              <a:custGeom>
                <a:avLst/>
                <a:gdLst/>
                <a:ahLst/>
                <a:cxnLst/>
                <a:rect l="l" t="t" r="r" b="b"/>
                <a:pathLst>
                  <a:path w="3399" h="5742" extrusionOk="0">
                    <a:moveTo>
                      <a:pt x="1697" y="0"/>
                    </a:moveTo>
                    <a:cubicBezTo>
                      <a:pt x="1097" y="0"/>
                      <a:pt x="730" y="401"/>
                      <a:pt x="496" y="868"/>
                    </a:cubicBezTo>
                    <a:cubicBezTo>
                      <a:pt x="363" y="1168"/>
                      <a:pt x="263" y="1468"/>
                      <a:pt x="229" y="1802"/>
                    </a:cubicBezTo>
                    <a:cubicBezTo>
                      <a:pt x="96" y="2502"/>
                      <a:pt x="29" y="3236"/>
                      <a:pt x="63" y="3970"/>
                    </a:cubicBezTo>
                    <a:cubicBezTo>
                      <a:pt x="63" y="4270"/>
                      <a:pt x="96" y="4604"/>
                      <a:pt x="63" y="4937"/>
                    </a:cubicBezTo>
                    <a:cubicBezTo>
                      <a:pt x="0" y="5501"/>
                      <a:pt x="261" y="5741"/>
                      <a:pt x="789" y="5741"/>
                    </a:cubicBezTo>
                    <a:cubicBezTo>
                      <a:pt x="824" y="5741"/>
                      <a:pt x="860" y="5740"/>
                      <a:pt x="897" y="5738"/>
                    </a:cubicBezTo>
                    <a:cubicBezTo>
                      <a:pt x="1214" y="5705"/>
                      <a:pt x="1539" y="5696"/>
                      <a:pt x="1864" y="5696"/>
                    </a:cubicBezTo>
                    <a:cubicBezTo>
                      <a:pt x="2189" y="5696"/>
                      <a:pt x="2514" y="5705"/>
                      <a:pt x="2831" y="5705"/>
                    </a:cubicBezTo>
                    <a:cubicBezTo>
                      <a:pt x="3198" y="5705"/>
                      <a:pt x="3365" y="5571"/>
                      <a:pt x="3365" y="5171"/>
                    </a:cubicBezTo>
                    <a:cubicBezTo>
                      <a:pt x="3365" y="4437"/>
                      <a:pt x="3398" y="3670"/>
                      <a:pt x="3365" y="2936"/>
                    </a:cubicBezTo>
                    <a:cubicBezTo>
                      <a:pt x="3298" y="2235"/>
                      <a:pt x="3298" y="1535"/>
                      <a:pt x="2965" y="901"/>
                    </a:cubicBezTo>
                    <a:cubicBezTo>
                      <a:pt x="2698" y="401"/>
                      <a:pt x="2331" y="0"/>
                      <a:pt x="16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1"/>
              <p:cNvSpPr/>
              <p:nvPr/>
            </p:nvSpPr>
            <p:spPr>
              <a:xfrm>
                <a:off x="6665851" y="1737771"/>
                <a:ext cx="471332" cy="603884"/>
              </a:xfrm>
              <a:custGeom>
                <a:avLst/>
                <a:gdLst/>
                <a:ahLst/>
                <a:cxnLst/>
                <a:rect l="l" t="t" r="r" b="b"/>
                <a:pathLst>
                  <a:path w="6060" h="7764" extrusionOk="0">
                    <a:moveTo>
                      <a:pt x="2699" y="1"/>
                    </a:moveTo>
                    <a:cubicBezTo>
                      <a:pt x="1694" y="1"/>
                      <a:pt x="620" y="757"/>
                      <a:pt x="401" y="1715"/>
                    </a:cubicBezTo>
                    <a:cubicBezTo>
                      <a:pt x="1" y="3517"/>
                      <a:pt x="101" y="5351"/>
                      <a:pt x="101" y="7152"/>
                    </a:cubicBezTo>
                    <a:cubicBezTo>
                      <a:pt x="101" y="7486"/>
                      <a:pt x="268" y="7619"/>
                      <a:pt x="635" y="7619"/>
                    </a:cubicBezTo>
                    <a:cubicBezTo>
                      <a:pt x="1802" y="7653"/>
                      <a:pt x="2970" y="7720"/>
                      <a:pt x="4137" y="7753"/>
                    </a:cubicBezTo>
                    <a:cubicBezTo>
                      <a:pt x="4448" y="7758"/>
                      <a:pt x="4702" y="7764"/>
                      <a:pt x="4909" y="7764"/>
                    </a:cubicBezTo>
                    <a:cubicBezTo>
                      <a:pt x="6060" y="7764"/>
                      <a:pt x="5777" y="7583"/>
                      <a:pt x="5805" y="6085"/>
                    </a:cubicBezTo>
                    <a:cubicBezTo>
                      <a:pt x="5838" y="4684"/>
                      <a:pt x="5705" y="3283"/>
                      <a:pt x="5371" y="1949"/>
                    </a:cubicBezTo>
                    <a:cubicBezTo>
                      <a:pt x="5171" y="1081"/>
                      <a:pt x="4804" y="648"/>
                      <a:pt x="4170" y="414"/>
                    </a:cubicBezTo>
                    <a:lnTo>
                      <a:pt x="4170" y="414"/>
                    </a:lnTo>
                    <a:cubicBezTo>
                      <a:pt x="5571" y="2549"/>
                      <a:pt x="5371" y="4918"/>
                      <a:pt x="5405" y="7253"/>
                    </a:cubicBezTo>
                    <a:lnTo>
                      <a:pt x="568" y="7253"/>
                    </a:lnTo>
                    <a:cubicBezTo>
                      <a:pt x="668" y="5451"/>
                      <a:pt x="468" y="3750"/>
                      <a:pt x="668" y="2015"/>
                    </a:cubicBezTo>
                    <a:cubicBezTo>
                      <a:pt x="735" y="1315"/>
                      <a:pt x="1102" y="915"/>
                      <a:pt x="1702" y="614"/>
                    </a:cubicBezTo>
                    <a:cubicBezTo>
                      <a:pt x="2202" y="348"/>
                      <a:pt x="2769" y="348"/>
                      <a:pt x="3336" y="114"/>
                    </a:cubicBezTo>
                    <a:cubicBezTo>
                      <a:pt x="3133" y="37"/>
                      <a:pt x="2918" y="1"/>
                      <a:pt x="26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1"/>
              <p:cNvSpPr/>
              <p:nvPr/>
            </p:nvSpPr>
            <p:spPr>
              <a:xfrm>
                <a:off x="6762216" y="1821848"/>
                <a:ext cx="264366" cy="446613"/>
              </a:xfrm>
              <a:custGeom>
                <a:avLst/>
                <a:gdLst/>
                <a:ahLst/>
                <a:cxnLst/>
                <a:rect l="l" t="t" r="r" b="b"/>
                <a:pathLst>
                  <a:path w="3399" h="5742" extrusionOk="0">
                    <a:moveTo>
                      <a:pt x="1697" y="0"/>
                    </a:moveTo>
                    <a:cubicBezTo>
                      <a:pt x="1097" y="0"/>
                      <a:pt x="730" y="401"/>
                      <a:pt x="496" y="868"/>
                    </a:cubicBezTo>
                    <a:cubicBezTo>
                      <a:pt x="363" y="1168"/>
                      <a:pt x="263" y="1468"/>
                      <a:pt x="229" y="1802"/>
                    </a:cubicBezTo>
                    <a:cubicBezTo>
                      <a:pt x="96" y="2502"/>
                      <a:pt x="29" y="3236"/>
                      <a:pt x="63" y="3970"/>
                    </a:cubicBezTo>
                    <a:cubicBezTo>
                      <a:pt x="63" y="4270"/>
                      <a:pt x="96" y="4604"/>
                      <a:pt x="63" y="4937"/>
                    </a:cubicBezTo>
                    <a:cubicBezTo>
                      <a:pt x="0" y="5501"/>
                      <a:pt x="261" y="5741"/>
                      <a:pt x="789" y="5741"/>
                    </a:cubicBezTo>
                    <a:cubicBezTo>
                      <a:pt x="824" y="5741"/>
                      <a:pt x="860" y="5740"/>
                      <a:pt x="897" y="5738"/>
                    </a:cubicBezTo>
                    <a:cubicBezTo>
                      <a:pt x="1214" y="5705"/>
                      <a:pt x="1539" y="5696"/>
                      <a:pt x="1864" y="5696"/>
                    </a:cubicBezTo>
                    <a:cubicBezTo>
                      <a:pt x="2189" y="5696"/>
                      <a:pt x="2514" y="5705"/>
                      <a:pt x="2831" y="5705"/>
                    </a:cubicBezTo>
                    <a:cubicBezTo>
                      <a:pt x="3198" y="5705"/>
                      <a:pt x="3365" y="5571"/>
                      <a:pt x="3365" y="5171"/>
                    </a:cubicBezTo>
                    <a:cubicBezTo>
                      <a:pt x="3365" y="4437"/>
                      <a:pt x="3398" y="3670"/>
                      <a:pt x="3365" y="2936"/>
                    </a:cubicBezTo>
                    <a:cubicBezTo>
                      <a:pt x="3298" y="2235"/>
                      <a:pt x="3298" y="1535"/>
                      <a:pt x="2965" y="901"/>
                    </a:cubicBezTo>
                    <a:cubicBezTo>
                      <a:pt x="2698" y="401"/>
                      <a:pt x="2331" y="0"/>
                      <a:pt x="1697" y="0"/>
                    </a:cubicBezTo>
                    <a:close/>
                  </a:path>
                </a:pathLst>
              </a:custGeom>
              <a:solidFill>
                <a:srgbClr val="3A1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1"/>
              <p:cNvSpPr/>
              <p:nvPr/>
            </p:nvSpPr>
            <p:spPr>
              <a:xfrm>
                <a:off x="6665851" y="1737771"/>
                <a:ext cx="471332" cy="603884"/>
              </a:xfrm>
              <a:custGeom>
                <a:avLst/>
                <a:gdLst/>
                <a:ahLst/>
                <a:cxnLst/>
                <a:rect l="l" t="t" r="r" b="b"/>
                <a:pathLst>
                  <a:path w="6060" h="7764" extrusionOk="0">
                    <a:moveTo>
                      <a:pt x="2699" y="1"/>
                    </a:moveTo>
                    <a:cubicBezTo>
                      <a:pt x="1694" y="1"/>
                      <a:pt x="620" y="757"/>
                      <a:pt x="401" y="1715"/>
                    </a:cubicBezTo>
                    <a:cubicBezTo>
                      <a:pt x="1" y="3517"/>
                      <a:pt x="101" y="5351"/>
                      <a:pt x="101" y="7152"/>
                    </a:cubicBezTo>
                    <a:cubicBezTo>
                      <a:pt x="101" y="7486"/>
                      <a:pt x="268" y="7619"/>
                      <a:pt x="635" y="7619"/>
                    </a:cubicBezTo>
                    <a:cubicBezTo>
                      <a:pt x="1802" y="7653"/>
                      <a:pt x="2970" y="7720"/>
                      <a:pt x="4137" y="7753"/>
                    </a:cubicBezTo>
                    <a:cubicBezTo>
                      <a:pt x="4448" y="7758"/>
                      <a:pt x="4702" y="7764"/>
                      <a:pt x="4909" y="7764"/>
                    </a:cubicBezTo>
                    <a:cubicBezTo>
                      <a:pt x="6060" y="7764"/>
                      <a:pt x="5777" y="7583"/>
                      <a:pt x="5805" y="6085"/>
                    </a:cubicBezTo>
                    <a:cubicBezTo>
                      <a:pt x="5838" y="4684"/>
                      <a:pt x="5705" y="3283"/>
                      <a:pt x="5371" y="1949"/>
                    </a:cubicBezTo>
                    <a:cubicBezTo>
                      <a:pt x="5171" y="1081"/>
                      <a:pt x="4804" y="648"/>
                      <a:pt x="4170" y="414"/>
                    </a:cubicBezTo>
                    <a:lnTo>
                      <a:pt x="4170" y="414"/>
                    </a:lnTo>
                    <a:cubicBezTo>
                      <a:pt x="5571" y="2549"/>
                      <a:pt x="5371" y="4918"/>
                      <a:pt x="5405" y="7253"/>
                    </a:cubicBezTo>
                    <a:lnTo>
                      <a:pt x="568" y="7253"/>
                    </a:lnTo>
                    <a:cubicBezTo>
                      <a:pt x="668" y="5451"/>
                      <a:pt x="468" y="3750"/>
                      <a:pt x="668" y="2015"/>
                    </a:cubicBezTo>
                    <a:cubicBezTo>
                      <a:pt x="735" y="1315"/>
                      <a:pt x="1102" y="915"/>
                      <a:pt x="1702" y="614"/>
                    </a:cubicBezTo>
                    <a:cubicBezTo>
                      <a:pt x="2202" y="348"/>
                      <a:pt x="2769" y="348"/>
                      <a:pt x="3336" y="114"/>
                    </a:cubicBezTo>
                    <a:cubicBezTo>
                      <a:pt x="3133" y="37"/>
                      <a:pt x="2918" y="1"/>
                      <a:pt x="26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1"/>
              <p:cNvSpPr/>
              <p:nvPr/>
            </p:nvSpPr>
            <p:spPr>
              <a:xfrm>
                <a:off x="5401375" y="873450"/>
                <a:ext cx="3016828" cy="3400526"/>
              </a:xfrm>
              <a:custGeom>
                <a:avLst/>
                <a:gdLst/>
                <a:ahLst/>
                <a:cxnLst/>
                <a:rect l="l" t="t" r="r" b="b"/>
                <a:pathLst>
                  <a:path w="38962" h="43916" extrusionOk="0">
                    <a:moveTo>
                      <a:pt x="16878" y="446"/>
                    </a:moveTo>
                    <a:cubicBezTo>
                      <a:pt x="16935" y="446"/>
                      <a:pt x="16993" y="451"/>
                      <a:pt x="17046" y="451"/>
                    </a:cubicBezTo>
                    <a:lnTo>
                      <a:pt x="21616" y="451"/>
                    </a:lnTo>
                    <a:cubicBezTo>
                      <a:pt x="21647" y="451"/>
                      <a:pt x="21679" y="450"/>
                      <a:pt x="21712" y="450"/>
                    </a:cubicBezTo>
                    <a:cubicBezTo>
                      <a:pt x="21860" y="450"/>
                      <a:pt x="22016" y="472"/>
                      <a:pt x="22016" y="718"/>
                    </a:cubicBezTo>
                    <a:cubicBezTo>
                      <a:pt x="22050" y="984"/>
                      <a:pt x="21850" y="1018"/>
                      <a:pt x="21616" y="1018"/>
                    </a:cubicBezTo>
                    <a:lnTo>
                      <a:pt x="17013" y="1018"/>
                    </a:lnTo>
                    <a:cubicBezTo>
                      <a:pt x="16977" y="1018"/>
                      <a:pt x="16939" y="1019"/>
                      <a:pt x="16902" y="1019"/>
                    </a:cubicBezTo>
                    <a:cubicBezTo>
                      <a:pt x="16736" y="1019"/>
                      <a:pt x="16579" y="997"/>
                      <a:pt x="16579" y="751"/>
                    </a:cubicBezTo>
                    <a:cubicBezTo>
                      <a:pt x="16579" y="482"/>
                      <a:pt x="16723" y="446"/>
                      <a:pt x="16878" y="446"/>
                    </a:cubicBezTo>
                    <a:close/>
                    <a:moveTo>
                      <a:pt x="28388" y="517"/>
                    </a:moveTo>
                    <a:lnTo>
                      <a:pt x="28388" y="517"/>
                    </a:lnTo>
                    <a:cubicBezTo>
                      <a:pt x="28888" y="918"/>
                      <a:pt x="28721" y="1818"/>
                      <a:pt x="27854" y="3419"/>
                    </a:cubicBezTo>
                    <a:cubicBezTo>
                      <a:pt x="27587" y="3286"/>
                      <a:pt x="27320" y="3186"/>
                      <a:pt x="27487" y="2786"/>
                    </a:cubicBezTo>
                    <a:cubicBezTo>
                      <a:pt x="27787" y="2052"/>
                      <a:pt x="28054" y="1318"/>
                      <a:pt x="28388" y="517"/>
                    </a:cubicBezTo>
                    <a:close/>
                    <a:moveTo>
                      <a:pt x="10208" y="451"/>
                    </a:moveTo>
                    <a:lnTo>
                      <a:pt x="10208" y="451"/>
                    </a:lnTo>
                    <a:cubicBezTo>
                      <a:pt x="10542" y="1318"/>
                      <a:pt x="10875" y="2152"/>
                      <a:pt x="11175" y="2986"/>
                    </a:cubicBezTo>
                    <a:cubicBezTo>
                      <a:pt x="11242" y="3219"/>
                      <a:pt x="10975" y="3286"/>
                      <a:pt x="10775" y="3453"/>
                    </a:cubicBezTo>
                    <a:cubicBezTo>
                      <a:pt x="10008" y="2052"/>
                      <a:pt x="9774" y="1018"/>
                      <a:pt x="10208" y="451"/>
                    </a:cubicBezTo>
                    <a:close/>
                    <a:moveTo>
                      <a:pt x="7439" y="1151"/>
                    </a:moveTo>
                    <a:cubicBezTo>
                      <a:pt x="7673" y="1818"/>
                      <a:pt x="7640" y="2485"/>
                      <a:pt x="7539" y="3153"/>
                    </a:cubicBezTo>
                    <a:cubicBezTo>
                      <a:pt x="7506" y="3353"/>
                      <a:pt x="7439" y="3586"/>
                      <a:pt x="7173" y="3653"/>
                    </a:cubicBezTo>
                    <a:cubicBezTo>
                      <a:pt x="6939" y="3653"/>
                      <a:pt x="6806" y="3520"/>
                      <a:pt x="6672" y="3353"/>
                    </a:cubicBezTo>
                    <a:cubicBezTo>
                      <a:pt x="6205" y="2719"/>
                      <a:pt x="5905" y="2052"/>
                      <a:pt x="5972" y="1151"/>
                    </a:cubicBezTo>
                    <a:close/>
                    <a:moveTo>
                      <a:pt x="31878" y="1093"/>
                    </a:moveTo>
                    <a:cubicBezTo>
                      <a:pt x="32115" y="1093"/>
                      <a:pt x="32357" y="1118"/>
                      <a:pt x="32624" y="1151"/>
                    </a:cubicBezTo>
                    <a:cubicBezTo>
                      <a:pt x="32724" y="2052"/>
                      <a:pt x="32424" y="2819"/>
                      <a:pt x="31823" y="3453"/>
                    </a:cubicBezTo>
                    <a:cubicBezTo>
                      <a:pt x="31697" y="3592"/>
                      <a:pt x="31575" y="3655"/>
                      <a:pt x="31467" y="3655"/>
                    </a:cubicBezTo>
                    <a:cubicBezTo>
                      <a:pt x="31291" y="3655"/>
                      <a:pt x="31152" y="3488"/>
                      <a:pt x="31090" y="3219"/>
                    </a:cubicBezTo>
                    <a:cubicBezTo>
                      <a:pt x="30923" y="2552"/>
                      <a:pt x="30956" y="1852"/>
                      <a:pt x="31156" y="1185"/>
                    </a:cubicBezTo>
                    <a:cubicBezTo>
                      <a:pt x="31407" y="1118"/>
                      <a:pt x="31640" y="1093"/>
                      <a:pt x="31878" y="1093"/>
                    </a:cubicBezTo>
                    <a:close/>
                    <a:moveTo>
                      <a:pt x="20127" y="1478"/>
                    </a:moveTo>
                    <a:cubicBezTo>
                      <a:pt x="20507" y="1478"/>
                      <a:pt x="20791" y="1593"/>
                      <a:pt x="20849" y="2085"/>
                    </a:cubicBezTo>
                    <a:cubicBezTo>
                      <a:pt x="20949" y="2652"/>
                      <a:pt x="21082" y="3253"/>
                      <a:pt x="20482" y="3620"/>
                    </a:cubicBezTo>
                    <a:cubicBezTo>
                      <a:pt x="20357" y="3690"/>
                      <a:pt x="20245" y="3720"/>
                      <a:pt x="20142" y="3720"/>
                    </a:cubicBezTo>
                    <a:cubicBezTo>
                      <a:pt x="19806" y="3720"/>
                      <a:pt x="19570" y="3400"/>
                      <a:pt x="19315" y="3119"/>
                    </a:cubicBezTo>
                    <a:cubicBezTo>
                      <a:pt x="19024" y="3409"/>
                      <a:pt x="18764" y="3730"/>
                      <a:pt x="18444" y="3730"/>
                    </a:cubicBezTo>
                    <a:cubicBezTo>
                      <a:pt x="18285" y="3730"/>
                      <a:pt x="18112" y="3651"/>
                      <a:pt x="17914" y="3453"/>
                    </a:cubicBezTo>
                    <a:cubicBezTo>
                      <a:pt x="17580" y="3086"/>
                      <a:pt x="17613" y="1952"/>
                      <a:pt x="17947" y="1618"/>
                    </a:cubicBezTo>
                    <a:cubicBezTo>
                      <a:pt x="18066" y="1499"/>
                      <a:pt x="18202" y="1482"/>
                      <a:pt x="18343" y="1482"/>
                    </a:cubicBezTo>
                    <a:cubicBezTo>
                      <a:pt x="18400" y="1482"/>
                      <a:pt x="18457" y="1485"/>
                      <a:pt x="18514" y="1485"/>
                    </a:cubicBezTo>
                    <a:cubicBezTo>
                      <a:pt x="18825" y="1485"/>
                      <a:pt x="19137" y="1500"/>
                      <a:pt x="19458" y="1500"/>
                    </a:cubicBezTo>
                    <a:cubicBezTo>
                      <a:pt x="19618" y="1500"/>
                      <a:pt x="19782" y="1496"/>
                      <a:pt x="19948" y="1485"/>
                    </a:cubicBezTo>
                    <a:cubicBezTo>
                      <a:pt x="20010" y="1480"/>
                      <a:pt x="20070" y="1478"/>
                      <a:pt x="20127" y="1478"/>
                    </a:cubicBezTo>
                    <a:close/>
                    <a:moveTo>
                      <a:pt x="15312" y="3253"/>
                    </a:moveTo>
                    <a:lnTo>
                      <a:pt x="15312" y="3253"/>
                    </a:lnTo>
                    <a:cubicBezTo>
                      <a:pt x="15412" y="3653"/>
                      <a:pt x="15312" y="3853"/>
                      <a:pt x="14945" y="3853"/>
                    </a:cubicBezTo>
                    <a:cubicBezTo>
                      <a:pt x="13744" y="3820"/>
                      <a:pt x="12576" y="3886"/>
                      <a:pt x="11409" y="3620"/>
                    </a:cubicBezTo>
                    <a:cubicBezTo>
                      <a:pt x="12676" y="3186"/>
                      <a:pt x="14011" y="3453"/>
                      <a:pt x="15312" y="3253"/>
                    </a:cubicBezTo>
                    <a:close/>
                    <a:moveTo>
                      <a:pt x="23284" y="3253"/>
                    </a:moveTo>
                    <a:lnTo>
                      <a:pt x="23284" y="3253"/>
                    </a:lnTo>
                    <a:cubicBezTo>
                      <a:pt x="24585" y="3453"/>
                      <a:pt x="25953" y="3153"/>
                      <a:pt x="27220" y="3620"/>
                    </a:cubicBezTo>
                    <a:cubicBezTo>
                      <a:pt x="26019" y="3886"/>
                      <a:pt x="24818" y="3820"/>
                      <a:pt x="23618" y="3853"/>
                    </a:cubicBezTo>
                    <a:cubicBezTo>
                      <a:pt x="23284" y="3853"/>
                      <a:pt x="23217" y="3620"/>
                      <a:pt x="23284" y="3253"/>
                    </a:cubicBezTo>
                    <a:close/>
                    <a:moveTo>
                      <a:pt x="8857" y="1071"/>
                    </a:moveTo>
                    <a:cubicBezTo>
                      <a:pt x="9035" y="1071"/>
                      <a:pt x="9215" y="1084"/>
                      <a:pt x="9407" y="1084"/>
                    </a:cubicBezTo>
                    <a:cubicBezTo>
                      <a:pt x="9608" y="2119"/>
                      <a:pt x="10108" y="3086"/>
                      <a:pt x="10408" y="4220"/>
                    </a:cubicBezTo>
                    <a:lnTo>
                      <a:pt x="15845" y="4220"/>
                    </a:lnTo>
                    <a:cubicBezTo>
                      <a:pt x="15979" y="3620"/>
                      <a:pt x="16179" y="2952"/>
                      <a:pt x="16246" y="2285"/>
                    </a:cubicBezTo>
                    <a:cubicBezTo>
                      <a:pt x="16322" y="1724"/>
                      <a:pt x="16496" y="1436"/>
                      <a:pt x="16902" y="1436"/>
                    </a:cubicBezTo>
                    <a:cubicBezTo>
                      <a:pt x="17027" y="1436"/>
                      <a:pt x="17174" y="1463"/>
                      <a:pt x="17346" y="1518"/>
                    </a:cubicBezTo>
                    <a:cubicBezTo>
                      <a:pt x="17313" y="1985"/>
                      <a:pt x="17246" y="2419"/>
                      <a:pt x="17246" y="2886"/>
                    </a:cubicBezTo>
                    <a:cubicBezTo>
                      <a:pt x="17213" y="3453"/>
                      <a:pt x="17547" y="3820"/>
                      <a:pt x="18014" y="4087"/>
                    </a:cubicBezTo>
                    <a:cubicBezTo>
                      <a:pt x="18119" y="4139"/>
                      <a:pt x="18217" y="4162"/>
                      <a:pt x="18309" y="4162"/>
                    </a:cubicBezTo>
                    <a:cubicBezTo>
                      <a:pt x="18569" y="4162"/>
                      <a:pt x="18784" y="3983"/>
                      <a:pt x="18981" y="3786"/>
                    </a:cubicBezTo>
                    <a:cubicBezTo>
                      <a:pt x="19081" y="3686"/>
                      <a:pt x="19198" y="3636"/>
                      <a:pt x="19315" y="3636"/>
                    </a:cubicBezTo>
                    <a:cubicBezTo>
                      <a:pt x="19431" y="3636"/>
                      <a:pt x="19548" y="3686"/>
                      <a:pt x="19648" y="3786"/>
                    </a:cubicBezTo>
                    <a:cubicBezTo>
                      <a:pt x="19834" y="3995"/>
                      <a:pt x="20035" y="4155"/>
                      <a:pt x="20275" y="4155"/>
                    </a:cubicBezTo>
                    <a:cubicBezTo>
                      <a:pt x="20381" y="4155"/>
                      <a:pt x="20493" y="4124"/>
                      <a:pt x="20615" y="4053"/>
                    </a:cubicBezTo>
                    <a:cubicBezTo>
                      <a:pt x="21049" y="3820"/>
                      <a:pt x="21349" y="3486"/>
                      <a:pt x="21383" y="2952"/>
                    </a:cubicBezTo>
                    <a:cubicBezTo>
                      <a:pt x="21416" y="2485"/>
                      <a:pt x="21349" y="2052"/>
                      <a:pt x="21216" y="1618"/>
                    </a:cubicBezTo>
                    <a:cubicBezTo>
                      <a:pt x="21532" y="1497"/>
                      <a:pt x="21741" y="1424"/>
                      <a:pt x="21888" y="1424"/>
                    </a:cubicBezTo>
                    <a:cubicBezTo>
                      <a:pt x="22145" y="1424"/>
                      <a:pt x="22211" y="1646"/>
                      <a:pt x="22317" y="2219"/>
                    </a:cubicBezTo>
                    <a:cubicBezTo>
                      <a:pt x="22483" y="2919"/>
                      <a:pt x="22617" y="3586"/>
                      <a:pt x="22784" y="4253"/>
                    </a:cubicBezTo>
                    <a:lnTo>
                      <a:pt x="28188" y="4253"/>
                    </a:lnTo>
                    <a:cubicBezTo>
                      <a:pt x="28488" y="3119"/>
                      <a:pt x="28988" y="2185"/>
                      <a:pt x="29188" y="1151"/>
                    </a:cubicBezTo>
                    <a:cubicBezTo>
                      <a:pt x="29324" y="1091"/>
                      <a:pt x="29447" y="1071"/>
                      <a:pt x="29565" y="1071"/>
                    </a:cubicBezTo>
                    <a:cubicBezTo>
                      <a:pt x="29707" y="1071"/>
                      <a:pt x="29843" y="1100"/>
                      <a:pt x="29989" y="1118"/>
                    </a:cubicBezTo>
                    <a:cubicBezTo>
                      <a:pt x="30089" y="1718"/>
                      <a:pt x="29722" y="2185"/>
                      <a:pt x="29655" y="2819"/>
                    </a:cubicBezTo>
                    <a:cubicBezTo>
                      <a:pt x="30022" y="2419"/>
                      <a:pt x="30022" y="1985"/>
                      <a:pt x="30122" y="1618"/>
                    </a:cubicBezTo>
                    <a:cubicBezTo>
                      <a:pt x="30186" y="1427"/>
                      <a:pt x="30128" y="1115"/>
                      <a:pt x="30411" y="1115"/>
                    </a:cubicBezTo>
                    <a:cubicBezTo>
                      <a:pt x="30425" y="1115"/>
                      <a:pt x="30440" y="1116"/>
                      <a:pt x="30456" y="1118"/>
                    </a:cubicBezTo>
                    <a:cubicBezTo>
                      <a:pt x="30789" y="1151"/>
                      <a:pt x="30623" y="1451"/>
                      <a:pt x="30589" y="1652"/>
                    </a:cubicBezTo>
                    <a:cubicBezTo>
                      <a:pt x="30589" y="2219"/>
                      <a:pt x="30523" y="2819"/>
                      <a:pt x="30723" y="3353"/>
                    </a:cubicBezTo>
                    <a:cubicBezTo>
                      <a:pt x="30893" y="3807"/>
                      <a:pt x="31160" y="4047"/>
                      <a:pt x="31463" y="4047"/>
                    </a:cubicBezTo>
                    <a:cubicBezTo>
                      <a:pt x="31694" y="4047"/>
                      <a:pt x="31945" y="3908"/>
                      <a:pt x="32190" y="3620"/>
                    </a:cubicBezTo>
                    <a:cubicBezTo>
                      <a:pt x="32757" y="2952"/>
                      <a:pt x="32958" y="2119"/>
                      <a:pt x="32958" y="1251"/>
                    </a:cubicBezTo>
                    <a:cubicBezTo>
                      <a:pt x="33086" y="1165"/>
                      <a:pt x="33221" y="1141"/>
                      <a:pt x="33359" y="1141"/>
                    </a:cubicBezTo>
                    <a:cubicBezTo>
                      <a:pt x="33544" y="1141"/>
                      <a:pt x="33734" y="1185"/>
                      <a:pt x="33925" y="1185"/>
                    </a:cubicBezTo>
                    <a:cubicBezTo>
                      <a:pt x="34092" y="1585"/>
                      <a:pt x="33892" y="1952"/>
                      <a:pt x="33792" y="2285"/>
                    </a:cubicBezTo>
                    <a:cubicBezTo>
                      <a:pt x="33458" y="3419"/>
                      <a:pt x="33058" y="4520"/>
                      <a:pt x="32691" y="5621"/>
                    </a:cubicBezTo>
                    <a:cubicBezTo>
                      <a:pt x="32591" y="5921"/>
                      <a:pt x="32457" y="6088"/>
                      <a:pt x="32124" y="6088"/>
                    </a:cubicBezTo>
                    <a:lnTo>
                      <a:pt x="27921" y="6088"/>
                    </a:lnTo>
                    <a:cubicBezTo>
                      <a:pt x="28188" y="5488"/>
                      <a:pt x="28788" y="5221"/>
                      <a:pt x="28855" y="4587"/>
                    </a:cubicBezTo>
                    <a:lnTo>
                      <a:pt x="28855" y="4587"/>
                    </a:lnTo>
                    <a:cubicBezTo>
                      <a:pt x="28554" y="4854"/>
                      <a:pt x="28254" y="5121"/>
                      <a:pt x="27954" y="5388"/>
                    </a:cubicBezTo>
                    <a:cubicBezTo>
                      <a:pt x="27454" y="5855"/>
                      <a:pt x="26887" y="6088"/>
                      <a:pt x="26153" y="6088"/>
                    </a:cubicBezTo>
                    <a:cubicBezTo>
                      <a:pt x="19782" y="6088"/>
                      <a:pt x="13377" y="6088"/>
                      <a:pt x="7006" y="6121"/>
                    </a:cubicBezTo>
                    <a:cubicBezTo>
                      <a:pt x="6305" y="6121"/>
                      <a:pt x="5938" y="5955"/>
                      <a:pt x="5772" y="5254"/>
                    </a:cubicBezTo>
                    <a:cubicBezTo>
                      <a:pt x="5471" y="3920"/>
                      <a:pt x="4771" y="2652"/>
                      <a:pt x="4604" y="1251"/>
                    </a:cubicBezTo>
                    <a:cubicBezTo>
                      <a:pt x="4801" y="1180"/>
                      <a:pt x="4988" y="1147"/>
                      <a:pt x="5170" y="1147"/>
                    </a:cubicBezTo>
                    <a:cubicBezTo>
                      <a:pt x="5329" y="1147"/>
                      <a:pt x="5483" y="1171"/>
                      <a:pt x="5638" y="1218"/>
                    </a:cubicBezTo>
                    <a:cubicBezTo>
                      <a:pt x="5671" y="1952"/>
                      <a:pt x="5772" y="2652"/>
                      <a:pt x="6172" y="3286"/>
                    </a:cubicBezTo>
                    <a:cubicBezTo>
                      <a:pt x="6420" y="3628"/>
                      <a:pt x="6640" y="4027"/>
                      <a:pt x="7099" y="4027"/>
                    </a:cubicBezTo>
                    <a:cubicBezTo>
                      <a:pt x="7133" y="4027"/>
                      <a:pt x="7169" y="4025"/>
                      <a:pt x="7206" y="4020"/>
                    </a:cubicBezTo>
                    <a:cubicBezTo>
                      <a:pt x="7773" y="3987"/>
                      <a:pt x="7840" y="3486"/>
                      <a:pt x="7973" y="3053"/>
                    </a:cubicBezTo>
                    <a:cubicBezTo>
                      <a:pt x="8006" y="2952"/>
                      <a:pt x="8073" y="2819"/>
                      <a:pt x="8140" y="2619"/>
                    </a:cubicBezTo>
                    <a:cubicBezTo>
                      <a:pt x="8473" y="3686"/>
                      <a:pt x="8640" y="4720"/>
                      <a:pt x="9641" y="5321"/>
                    </a:cubicBezTo>
                    <a:cubicBezTo>
                      <a:pt x="8940" y="4020"/>
                      <a:pt x="8473" y="2619"/>
                      <a:pt x="8173" y="1185"/>
                    </a:cubicBezTo>
                    <a:cubicBezTo>
                      <a:pt x="8414" y="1092"/>
                      <a:pt x="8635" y="1071"/>
                      <a:pt x="8857" y="1071"/>
                    </a:cubicBezTo>
                    <a:close/>
                    <a:moveTo>
                      <a:pt x="31223" y="6722"/>
                    </a:moveTo>
                    <a:cubicBezTo>
                      <a:pt x="31223" y="6755"/>
                      <a:pt x="31256" y="6822"/>
                      <a:pt x="31256" y="6889"/>
                    </a:cubicBezTo>
                    <a:lnTo>
                      <a:pt x="7373" y="6889"/>
                    </a:lnTo>
                    <a:cubicBezTo>
                      <a:pt x="7373" y="6822"/>
                      <a:pt x="7373" y="6755"/>
                      <a:pt x="7373" y="6722"/>
                    </a:cubicBezTo>
                    <a:close/>
                    <a:moveTo>
                      <a:pt x="10703" y="7844"/>
                    </a:moveTo>
                    <a:cubicBezTo>
                      <a:pt x="10756" y="7844"/>
                      <a:pt x="10813" y="7848"/>
                      <a:pt x="10875" y="7856"/>
                    </a:cubicBezTo>
                    <a:cubicBezTo>
                      <a:pt x="10909" y="7867"/>
                      <a:pt x="10942" y="7871"/>
                      <a:pt x="10975" y="7871"/>
                    </a:cubicBezTo>
                    <a:cubicBezTo>
                      <a:pt x="11042" y="7871"/>
                      <a:pt x="11109" y="7856"/>
                      <a:pt x="11175" y="7856"/>
                    </a:cubicBezTo>
                    <a:cubicBezTo>
                      <a:pt x="12443" y="7889"/>
                      <a:pt x="12443" y="7889"/>
                      <a:pt x="12843" y="9290"/>
                    </a:cubicBezTo>
                    <a:lnTo>
                      <a:pt x="10842" y="9290"/>
                    </a:lnTo>
                    <a:cubicBezTo>
                      <a:pt x="10275" y="9290"/>
                      <a:pt x="10241" y="8923"/>
                      <a:pt x="10208" y="8490"/>
                    </a:cubicBezTo>
                    <a:cubicBezTo>
                      <a:pt x="10179" y="8051"/>
                      <a:pt x="10329" y="7844"/>
                      <a:pt x="10703" y="7844"/>
                    </a:cubicBezTo>
                    <a:close/>
                    <a:moveTo>
                      <a:pt x="25586" y="7923"/>
                    </a:moveTo>
                    <a:cubicBezTo>
                      <a:pt x="25019" y="8690"/>
                      <a:pt x="24552" y="9290"/>
                      <a:pt x="23551" y="9290"/>
                    </a:cubicBezTo>
                    <a:cubicBezTo>
                      <a:pt x="22539" y="9279"/>
                      <a:pt x="21524" y="9276"/>
                      <a:pt x="20506" y="9276"/>
                    </a:cubicBezTo>
                    <a:cubicBezTo>
                      <a:pt x="18470" y="9276"/>
                      <a:pt x="16424" y="9290"/>
                      <a:pt x="14378" y="9290"/>
                    </a:cubicBezTo>
                    <a:cubicBezTo>
                      <a:pt x="13244" y="9290"/>
                      <a:pt x="13110" y="9190"/>
                      <a:pt x="12743" y="7923"/>
                    </a:cubicBezTo>
                    <a:close/>
                    <a:moveTo>
                      <a:pt x="27721" y="7856"/>
                    </a:moveTo>
                    <a:cubicBezTo>
                      <a:pt x="28221" y="7856"/>
                      <a:pt x="28454" y="8023"/>
                      <a:pt x="28421" y="8556"/>
                    </a:cubicBezTo>
                    <a:cubicBezTo>
                      <a:pt x="28388" y="9023"/>
                      <a:pt x="28254" y="9290"/>
                      <a:pt x="27687" y="9290"/>
                    </a:cubicBezTo>
                    <a:cubicBezTo>
                      <a:pt x="27376" y="9279"/>
                      <a:pt x="27065" y="9276"/>
                      <a:pt x="26753" y="9276"/>
                    </a:cubicBezTo>
                    <a:cubicBezTo>
                      <a:pt x="26131" y="9276"/>
                      <a:pt x="25508" y="9290"/>
                      <a:pt x="24885" y="9290"/>
                    </a:cubicBezTo>
                    <a:cubicBezTo>
                      <a:pt x="25185" y="8823"/>
                      <a:pt x="25552" y="8556"/>
                      <a:pt x="25752" y="8156"/>
                    </a:cubicBezTo>
                    <a:cubicBezTo>
                      <a:pt x="25853" y="7889"/>
                      <a:pt x="26053" y="7856"/>
                      <a:pt x="26286" y="7856"/>
                    </a:cubicBezTo>
                    <a:cubicBezTo>
                      <a:pt x="26598" y="7856"/>
                      <a:pt x="26924" y="7871"/>
                      <a:pt x="27245" y="7871"/>
                    </a:cubicBezTo>
                    <a:cubicBezTo>
                      <a:pt x="27406" y="7871"/>
                      <a:pt x="27565" y="7867"/>
                      <a:pt x="27721" y="7856"/>
                    </a:cubicBezTo>
                    <a:close/>
                    <a:moveTo>
                      <a:pt x="14040" y="10009"/>
                    </a:moveTo>
                    <a:cubicBezTo>
                      <a:pt x="14601" y="10009"/>
                      <a:pt x="14631" y="10345"/>
                      <a:pt x="14678" y="11425"/>
                    </a:cubicBezTo>
                    <a:cubicBezTo>
                      <a:pt x="14711" y="12659"/>
                      <a:pt x="14611" y="13894"/>
                      <a:pt x="14845" y="15128"/>
                    </a:cubicBezTo>
                    <a:cubicBezTo>
                      <a:pt x="15045" y="13493"/>
                      <a:pt x="15045" y="11825"/>
                      <a:pt x="14911" y="10091"/>
                    </a:cubicBezTo>
                    <a:lnTo>
                      <a:pt x="23851" y="10091"/>
                    </a:lnTo>
                    <a:cubicBezTo>
                      <a:pt x="24118" y="12659"/>
                      <a:pt x="23851" y="15228"/>
                      <a:pt x="24085" y="17796"/>
                    </a:cubicBezTo>
                    <a:cubicBezTo>
                      <a:pt x="24318" y="15261"/>
                      <a:pt x="24385" y="12693"/>
                      <a:pt x="24185" y="10091"/>
                    </a:cubicBezTo>
                    <a:cubicBezTo>
                      <a:pt x="24394" y="10052"/>
                      <a:pt x="24583" y="10038"/>
                      <a:pt x="24765" y="10038"/>
                    </a:cubicBezTo>
                    <a:cubicBezTo>
                      <a:pt x="25048" y="10038"/>
                      <a:pt x="25315" y="10071"/>
                      <a:pt x="25619" y="10091"/>
                    </a:cubicBezTo>
                    <a:lnTo>
                      <a:pt x="25619" y="19464"/>
                    </a:lnTo>
                    <a:lnTo>
                      <a:pt x="15178" y="19464"/>
                    </a:lnTo>
                    <a:cubicBezTo>
                      <a:pt x="14945" y="18964"/>
                      <a:pt x="15212" y="18363"/>
                      <a:pt x="14845" y="17830"/>
                    </a:cubicBezTo>
                    <a:cubicBezTo>
                      <a:pt x="14544" y="18363"/>
                      <a:pt x="14778" y="18931"/>
                      <a:pt x="14611" y="19464"/>
                    </a:cubicBezTo>
                    <a:cubicBezTo>
                      <a:pt x="14385" y="19509"/>
                      <a:pt x="14153" y="19527"/>
                      <a:pt x="13913" y="19527"/>
                    </a:cubicBezTo>
                    <a:cubicBezTo>
                      <a:pt x="13622" y="19527"/>
                      <a:pt x="13321" y="19501"/>
                      <a:pt x="13010" y="19464"/>
                    </a:cubicBezTo>
                    <a:lnTo>
                      <a:pt x="13010" y="10158"/>
                    </a:lnTo>
                    <a:cubicBezTo>
                      <a:pt x="13475" y="10069"/>
                      <a:pt x="13804" y="10009"/>
                      <a:pt x="14040" y="10009"/>
                    </a:cubicBezTo>
                    <a:close/>
                    <a:moveTo>
                      <a:pt x="24518" y="19898"/>
                    </a:moveTo>
                    <a:cubicBezTo>
                      <a:pt x="24985" y="19898"/>
                      <a:pt x="25486" y="19931"/>
                      <a:pt x="25986" y="19998"/>
                    </a:cubicBezTo>
                    <a:cubicBezTo>
                      <a:pt x="26420" y="20031"/>
                      <a:pt x="26620" y="20265"/>
                      <a:pt x="26553" y="20698"/>
                    </a:cubicBezTo>
                    <a:cubicBezTo>
                      <a:pt x="26522" y="21045"/>
                      <a:pt x="26371" y="21302"/>
                      <a:pt x="25962" y="21302"/>
                    </a:cubicBezTo>
                    <a:cubicBezTo>
                      <a:pt x="25938" y="21302"/>
                      <a:pt x="25912" y="21301"/>
                      <a:pt x="25886" y="21299"/>
                    </a:cubicBezTo>
                    <a:cubicBezTo>
                      <a:pt x="24785" y="21216"/>
                      <a:pt x="23693" y="21199"/>
                      <a:pt x="22600" y="21199"/>
                    </a:cubicBezTo>
                    <a:cubicBezTo>
                      <a:pt x="21872" y="21199"/>
                      <a:pt x="21144" y="21206"/>
                      <a:pt x="20413" y="21206"/>
                    </a:cubicBezTo>
                    <a:cubicBezTo>
                      <a:pt x="20047" y="21206"/>
                      <a:pt x="19681" y="21204"/>
                      <a:pt x="19315" y="21199"/>
                    </a:cubicBezTo>
                    <a:cubicBezTo>
                      <a:pt x="18948" y="21204"/>
                      <a:pt x="18581" y="21206"/>
                      <a:pt x="18214" y="21206"/>
                    </a:cubicBezTo>
                    <a:cubicBezTo>
                      <a:pt x="17480" y="21206"/>
                      <a:pt x="16747" y="21199"/>
                      <a:pt x="16016" y="21199"/>
                    </a:cubicBezTo>
                    <a:cubicBezTo>
                      <a:pt x="14920" y="21199"/>
                      <a:pt x="13827" y="21216"/>
                      <a:pt x="12743" y="21299"/>
                    </a:cubicBezTo>
                    <a:cubicBezTo>
                      <a:pt x="12714" y="21301"/>
                      <a:pt x="12685" y="21302"/>
                      <a:pt x="12658" y="21302"/>
                    </a:cubicBezTo>
                    <a:cubicBezTo>
                      <a:pt x="12255" y="21302"/>
                      <a:pt x="12105" y="21073"/>
                      <a:pt x="12043" y="20698"/>
                    </a:cubicBezTo>
                    <a:cubicBezTo>
                      <a:pt x="12009" y="20265"/>
                      <a:pt x="12209" y="20031"/>
                      <a:pt x="12610" y="19998"/>
                    </a:cubicBezTo>
                    <a:cubicBezTo>
                      <a:pt x="13110" y="19931"/>
                      <a:pt x="13610" y="19898"/>
                      <a:pt x="14111" y="19898"/>
                    </a:cubicBezTo>
                    <a:cubicBezTo>
                      <a:pt x="15845" y="19931"/>
                      <a:pt x="17580" y="19948"/>
                      <a:pt x="19315" y="19948"/>
                    </a:cubicBezTo>
                    <a:cubicBezTo>
                      <a:pt x="21049" y="19948"/>
                      <a:pt x="22784" y="19931"/>
                      <a:pt x="24518" y="19898"/>
                    </a:cubicBezTo>
                    <a:close/>
                    <a:moveTo>
                      <a:pt x="25052" y="21733"/>
                    </a:moveTo>
                    <a:cubicBezTo>
                      <a:pt x="26353" y="21733"/>
                      <a:pt x="27153" y="22233"/>
                      <a:pt x="27721" y="23467"/>
                    </a:cubicBezTo>
                    <a:cubicBezTo>
                      <a:pt x="27388" y="23581"/>
                      <a:pt x="27076" y="23633"/>
                      <a:pt x="26780" y="23633"/>
                    </a:cubicBezTo>
                    <a:cubicBezTo>
                      <a:pt x="25858" y="23633"/>
                      <a:pt x="25100" y="23124"/>
                      <a:pt x="24418" y="22366"/>
                    </a:cubicBezTo>
                    <a:lnTo>
                      <a:pt x="24418" y="22366"/>
                    </a:lnTo>
                    <a:cubicBezTo>
                      <a:pt x="24552" y="22867"/>
                      <a:pt x="25052" y="23000"/>
                      <a:pt x="25185" y="23501"/>
                    </a:cubicBezTo>
                    <a:lnTo>
                      <a:pt x="10909" y="23501"/>
                    </a:lnTo>
                    <a:cubicBezTo>
                      <a:pt x="11324" y="22372"/>
                      <a:pt x="12137" y="21772"/>
                      <a:pt x="13370" y="21772"/>
                    </a:cubicBezTo>
                    <a:cubicBezTo>
                      <a:pt x="13522" y="21772"/>
                      <a:pt x="13680" y="21781"/>
                      <a:pt x="13844" y="21799"/>
                    </a:cubicBezTo>
                    <a:cubicBezTo>
                      <a:pt x="13744" y="22300"/>
                      <a:pt x="13110" y="22533"/>
                      <a:pt x="13177" y="23067"/>
                    </a:cubicBezTo>
                    <a:cubicBezTo>
                      <a:pt x="13226" y="23104"/>
                      <a:pt x="13270" y="23118"/>
                      <a:pt x="13309" y="23118"/>
                    </a:cubicBezTo>
                    <a:cubicBezTo>
                      <a:pt x="13375" y="23118"/>
                      <a:pt x="13423" y="23076"/>
                      <a:pt x="13444" y="23034"/>
                    </a:cubicBezTo>
                    <a:cubicBezTo>
                      <a:pt x="14011" y="21933"/>
                      <a:pt x="14945" y="21733"/>
                      <a:pt x="16079" y="21733"/>
                    </a:cubicBezTo>
                    <a:cubicBezTo>
                      <a:pt x="17348" y="21761"/>
                      <a:pt x="18617" y="21771"/>
                      <a:pt x="19883" y="21771"/>
                    </a:cubicBezTo>
                    <a:cubicBezTo>
                      <a:pt x="21613" y="21771"/>
                      <a:pt x="23338" y="21752"/>
                      <a:pt x="25052" y="21733"/>
                    </a:cubicBezTo>
                    <a:close/>
                    <a:moveTo>
                      <a:pt x="29622" y="23968"/>
                    </a:moveTo>
                    <a:cubicBezTo>
                      <a:pt x="30056" y="23968"/>
                      <a:pt x="30456" y="24001"/>
                      <a:pt x="30489" y="24535"/>
                    </a:cubicBezTo>
                    <a:cubicBezTo>
                      <a:pt x="30489" y="25102"/>
                      <a:pt x="30089" y="25068"/>
                      <a:pt x="29722" y="25102"/>
                    </a:cubicBezTo>
                    <a:cubicBezTo>
                      <a:pt x="28609" y="25155"/>
                      <a:pt x="27496" y="25171"/>
                      <a:pt x="26377" y="25171"/>
                    </a:cubicBezTo>
                    <a:cubicBezTo>
                      <a:pt x="24779" y="25171"/>
                      <a:pt x="23171" y="25139"/>
                      <a:pt x="21534" y="25139"/>
                    </a:cubicBezTo>
                    <a:cubicBezTo>
                      <a:pt x="20746" y="25139"/>
                      <a:pt x="19951" y="25146"/>
                      <a:pt x="19148" y="25168"/>
                    </a:cubicBezTo>
                    <a:lnTo>
                      <a:pt x="10175" y="25168"/>
                    </a:lnTo>
                    <a:cubicBezTo>
                      <a:pt x="9674" y="25168"/>
                      <a:pt x="9207" y="25102"/>
                      <a:pt x="8707" y="25102"/>
                    </a:cubicBezTo>
                    <a:cubicBezTo>
                      <a:pt x="8307" y="25102"/>
                      <a:pt x="8140" y="24935"/>
                      <a:pt x="8140" y="24568"/>
                    </a:cubicBezTo>
                    <a:cubicBezTo>
                      <a:pt x="8140" y="24168"/>
                      <a:pt x="8340" y="23968"/>
                      <a:pt x="8740" y="23968"/>
                    </a:cubicBezTo>
                    <a:close/>
                    <a:moveTo>
                      <a:pt x="25452" y="26036"/>
                    </a:moveTo>
                    <a:cubicBezTo>
                      <a:pt x="26186" y="26036"/>
                      <a:pt x="26320" y="26303"/>
                      <a:pt x="26353" y="26936"/>
                    </a:cubicBezTo>
                    <a:cubicBezTo>
                      <a:pt x="26586" y="30339"/>
                      <a:pt x="27554" y="33441"/>
                      <a:pt x="29589" y="36210"/>
                    </a:cubicBezTo>
                    <a:cubicBezTo>
                      <a:pt x="29722" y="36410"/>
                      <a:pt x="29789" y="36677"/>
                      <a:pt x="30322" y="36743"/>
                    </a:cubicBezTo>
                    <a:cubicBezTo>
                      <a:pt x="27921" y="33508"/>
                      <a:pt x="26520" y="30105"/>
                      <a:pt x="26686" y="26102"/>
                    </a:cubicBezTo>
                    <a:lnTo>
                      <a:pt x="29288" y="26102"/>
                    </a:lnTo>
                    <a:cubicBezTo>
                      <a:pt x="29989" y="31006"/>
                      <a:pt x="30689" y="35876"/>
                      <a:pt x="34726" y="39645"/>
                    </a:cubicBezTo>
                    <a:lnTo>
                      <a:pt x="24051" y="39645"/>
                    </a:lnTo>
                    <a:cubicBezTo>
                      <a:pt x="23918" y="39278"/>
                      <a:pt x="23951" y="38912"/>
                      <a:pt x="23951" y="38545"/>
                    </a:cubicBezTo>
                    <a:cubicBezTo>
                      <a:pt x="23918" y="35976"/>
                      <a:pt x="24018" y="33408"/>
                      <a:pt x="23884" y="30839"/>
                    </a:cubicBezTo>
                    <a:cubicBezTo>
                      <a:pt x="23724" y="27686"/>
                      <a:pt x="22415" y="26364"/>
                      <a:pt x="19388" y="26364"/>
                    </a:cubicBezTo>
                    <a:cubicBezTo>
                      <a:pt x="19277" y="26364"/>
                      <a:pt x="19164" y="26366"/>
                      <a:pt x="19048" y="26369"/>
                    </a:cubicBezTo>
                    <a:cubicBezTo>
                      <a:pt x="18180" y="26403"/>
                      <a:pt x="17313" y="26503"/>
                      <a:pt x="16679" y="27237"/>
                    </a:cubicBezTo>
                    <a:cubicBezTo>
                      <a:pt x="17080" y="27136"/>
                      <a:pt x="17447" y="27036"/>
                      <a:pt x="17813" y="26936"/>
                    </a:cubicBezTo>
                    <a:cubicBezTo>
                      <a:pt x="18254" y="26807"/>
                      <a:pt x="18695" y="26753"/>
                      <a:pt x="19136" y="26753"/>
                    </a:cubicBezTo>
                    <a:cubicBezTo>
                      <a:pt x="19829" y="26753"/>
                      <a:pt x="20523" y="26886"/>
                      <a:pt x="21216" y="27070"/>
                    </a:cubicBezTo>
                    <a:cubicBezTo>
                      <a:pt x="22684" y="27470"/>
                      <a:pt x="23217" y="28604"/>
                      <a:pt x="23351" y="29972"/>
                    </a:cubicBezTo>
                    <a:cubicBezTo>
                      <a:pt x="23651" y="33174"/>
                      <a:pt x="23518" y="36376"/>
                      <a:pt x="23518" y="39545"/>
                    </a:cubicBezTo>
                    <a:cubicBezTo>
                      <a:pt x="23351" y="39645"/>
                      <a:pt x="23192" y="39679"/>
                      <a:pt x="23038" y="39679"/>
                    </a:cubicBezTo>
                    <a:cubicBezTo>
                      <a:pt x="22884" y="39679"/>
                      <a:pt x="22734" y="39645"/>
                      <a:pt x="22584" y="39612"/>
                    </a:cubicBezTo>
                    <a:cubicBezTo>
                      <a:pt x="22383" y="39412"/>
                      <a:pt x="22450" y="39145"/>
                      <a:pt x="22450" y="38912"/>
                    </a:cubicBezTo>
                    <a:cubicBezTo>
                      <a:pt x="22450" y="36343"/>
                      <a:pt x="22450" y="33808"/>
                      <a:pt x="22450" y="31273"/>
                    </a:cubicBezTo>
                    <a:cubicBezTo>
                      <a:pt x="22450" y="30706"/>
                      <a:pt x="22450" y="30172"/>
                      <a:pt x="22283" y="29638"/>
                    </a:cubicBezTo>
                    <a:cubicBezTo>
                      <a:pt x="21821" y="28078"/>
                      <a:pt x="20483" y="27569"/>
                      <a:pt x="19266" y="27569"/>
                    </a:cubicBezTo>
                    <a:cubicBezTo>
                      <a:pt x="19078" y="27569"/>
                      <a:pt x="18893" y="27581"/>
                      <a:pt x="18714" y="27603"/>
                    </a:cubicBezTo>
                    <a:cubicBezTo>
                      <a:pt x="17180" y="27837"/>
                      <a:pt x="16212" y="28971"/>
                      <a:pt x="16179" y="30639"/>
                    </a:cubicBezTo>
                    <a:cubicBezTo>
                      <a:pt x="16146" y="33308"/>
                      <a:pt x="16179" y="35976"/>
                      <a:pt x="16179" y="38645"/>
                    </a:cubicBezTo>
                    <a:cubicBezTo>
                      <a:pt x="16179" y="38945"/>
                      <a:pt x="16179" y="39245"/>
                      <a:pt x="16179" y="39545"/>
                    </a:cubicBezTo>
                    <a:cubicBezTo>
                      <a:pt x="15996" y="39645"/>
                      <a:pt x="15820" y="39679"/>
                      <a:pt x="15633" y="39679"/>
                    </a:cubicBezTo>
                    <a:cubicBezTo>
                      <a:pt x="15445" y="39679"/>
                      <a:pt x="15245" y="39645"/>
                      <a:pt x="15011" y="39612"/>
                    </a:cubicBezTo>
                    <a:cubicBezTo>
                      <a:pt x="15011" y="38978"/>
                      <a:pt x="14978" y="38344"/>
                      <a:pt x="15011" y="37711"/>
                    </a:cubicBezTo>
                    <a:cubicBezTo>
                      <a:pt x="15178" y="35643"/>
                      <a:pt x="14978" y="33608"/>
                      <a:pt x="14945" y="31573"/>
                    </a:cubicBezTo>
                    <a:cubicBezTo>
                      <a:pt x="14945" y="30172"/>
                      <a:pt x="15445" y="29004"/>
                      <a:pt x="16079" y="27804"/>
                    </a:cubicBezTo>
                    <a:cubicBezTo>
                      <a:pt x="16112" y="27737"/>
                      <a:pt x="16112" y="27637"/>
                      <a:pt x="16146" y="27570"/>
                    </a:cubicBezTo>
                    <a:cubicBezTo>
                      <a:pt x="16077" y="27513"/>
                      <a:pt x="16016" y="27491"/>
                      <a:pt x="15963" y="27491"/>
                    </a:cubicBezTo>
                    <a:cubicBezTo>
                      <a:pt x="15862" y="27491"/>
                      <a:pt x="15789" y="27571"/>
                      <a:pt x="15745" y="27637"/>
                    </a:cubicBezTo>
                    <a:cubicBezTo>
                      <a:pt x="15178" y="28804"/>
                      <a:pt x="14478" y="29905"/>
                      <a:pt x="14511" y="31273"/>
                    </a:cubicBezTo>
                    <a:cubicBezTo>
                      <a:pt x="14578" y="33608"/>
                      <a:pt x="14578" y="36009"/>
                      <a:pt x="14611" y="38378"/>
                    </a:cubicBezTo>
                    <a:cubicBezTo>
                      <a:pt x="14611" y="38778"/>
                      <a:pt x="14645" y="39212"/>
                      <a:pt x="14478" y="39645"/>
                    </a:cubicBezTo>
                    <a:lnTo>
                      <a:pt x="7973" y="39645"/>
                    </a:lnTo>
                    <a:cubicBezTo>
                      <a:pt x="8006" y="39212"/>
                      <a:pt x="8440" y="39078"/>
                      <a:pt x="8473" y="38411"/>
                    </a:cubicBezTo>
                    <a:lnTo>
                      <a:pt x="8473" y="38411"/>
                    </a:lnTo>
                    <a:cubicBezTo>
                      <a:pt x="7712" y="39511"/>
                      <a:pt x="6789" y="39712"/>
                      <a:pt x="5757" y="39712"/>
                    </a:cubicBezTo>
                    <a:cubicBezTo>
                      <a:pt x="5161" y="39712"/>
                      <a:pt x="4529" y="39645"/>
                      <a:pt x="3870" y="39645"/>
                    </a:cubicBezTo>
                    <a:cubicBezTo>
                      <a:pt x="7906" y="35876"/>
                      <a:pt x="8640" y="31039"/>
                      <a:pt x="9341" y="26102"/>
                    </a:cubicBezTo>
                    <a:lnTo>
                      <a:pt x="11843" y="26102"/>
                    </a:lnTo>
                    <a:cubicBezTo>
                      <a:pt x="12243" y="30039"/>
                      <a:pt x="11009" y="33608"/>
                      <a:pt x="9407" y="37244"/>
                    </a:cubicBezTo>
                    <a:cubicBezTo>
                      <a:pt x="10141" y="36543"/>
                      <a:pt x="11275" y="33908"/>
                      <a:pt x="11709" y="31873"/>
                    </a:cubicBezTo>
                    <a:cubicBezTo>
                      <a:pt x="12109" y="29972"/>
                      <a:pt x="12276" y="28070"/>
                      <a:pt x="12243" y="26202"/>
                    </a:cubicBezTo>
                    <a:cubicBezTo>
                      <a:pt x="12423" y="26082"/>
                      <a:pt x="12591" y="26058"/>
                      <a:pt x="12747" y="26058"/>
                    </a:cubicBezTo>
                    <a:cubicBezTo>
                      <a:pt x="12851" y="26058"/>
                      <a:pt x="12950" y="26069"/>
                      <a:pt x="13043" y="26069"/>
                    </a:cubicBezTo>
                    <a:cubicBezTo>
                      <a:pt x="15112" y="26069"/>
                      <a:pt x="17180" y="26077"/>
                      <a:pt x="19248" y="26077"/>
                    </a:cubicBezTo>
                    <a:cubicBezTo>
                      <a:pt x="21316" y="26077"/>
                      <a:pt x="23384" y="26069"/>
                      <a:pt x="25452" y="26036"/>
                    </a:cubicBezTo>
                    <a:close/>
                    <a:moveTo>
                      <a:pt x="36160" y="40479"/>
                    </a:moveTo>
                    <a:cubicBezTo>
                      <a:pt x="37294" y="40479"/>
                      <a:pt x="37728" y="40846"/>
                      <a:pt x="37961" y="42147"/>
                    </a:cubicBezTo>
                    <a:cubicBezTo>
                      <a:pt x="31723" y="42097"/>
                      <a:pt x="25502" y="42072"/>
                      <a:pt x="19290" y="42072"/>
                    </a:cubicBezTo>
                    <a:cubicBezTo>
                      <a:pt x="13077" y="42072"/>
                      <a:pt x="6872" y="42097"/>
                      <a:pt x="668" y="42147"/>
                    </a:cubicBezTo>
                    <a:cubicBezTo>
                      <a:pt x="901" y="40880"/>
                      <a:pt x="1335" y="40513"/>
                      <a:pt x="2469" y="40479"/>
                    </a:cubicBezTo>
                    <a:lnTo>
                      <a:pt x="5838" y="40479"/>
                    </a:lnTo>
                    <a:lnTo>
                      <a:pt x="5838" y="41647"/>
                    </a:lnTo>
                    <a:cubicBezTo>
                      <a:pt x="6172" y="41247"/>
                      <a:pt x="6038" y="40646"/>
                      <a:pt x="6539" y="40579"/>
                    </a:cubicBezTo>
                    <a:cubicBezTo>
                      <a:pt x="6906" y="40513"/>
                      <a:pt x="7306" y="40513"/>
                      <a:pt x="7706" y="40513"/>
                    </a:cubicBezTo>
                    <a:cubicBezTo>
                      <a:pt x="17180" y="40513"/>
                      <a:pt x="26686" y="40513"/>
                      <a:pt x="36160" y="40479"/>
                    </a:cubicBezTo>
                    <a:close/>
                    <a:moveTo>
                      <a:pt x="37961" y="42514"/>
                    </a:moveTo>
                    <a:cubicBezTo>
                      <a:pt x="38128" y="42848"/>
                      <a:pt x="38095" y="43081"/>
                      <a:pt x="38028" y="43348"/>
                    </a:cubicBezTo>
                    <a:lnTo>
                      <a:pt x="635" y="43348"/>
                    </a:lnTo>
                    <a:cubicBezTo>
                      <a:pt x="501" y="43081"/>
                      <a:pt x="501" y="42848"/>
                      <a:pt x="635" y="42514"/>
                    </a:cubicBezTo>
                    <a:cubicBezTo>
                      <a:pt x="7460" y="42551"/>
                      <a:pt x="14286" y="42577"/>
                      <a:pt x="21111" y="42577"/>
                    </a:cubicBezTo>
                    <a:cubicBezTo>
                      <a:pt x="26728" y="42577"/>
                      <a:pt x="32345" y="42559"/>
                      <a:pt x="37961" y="42514"/>
                    </a:cubicBezTo>
                    <a:close/>
                    <a:moveTo>
                      <a:pt x="19315" y="0"/>
                    </a:moveTo>
                    <a:cubicBezTo>
                      <a:pt x="18489" y="0"/>
                      <a:pt x="17663" y="17"/>
                      <a:pt x="16846" y="50"/>
                    </a:cubicBezTo>
                    <a:cubicBezTo>
                      <a:pt x="16379" y="50"/>
                      <a:pt x="16112" y="284"/>
                      <a:pt x="15979" y="718"/>
                    </a:cubicBezTo>
                    <a:cubicBezTo>
                      <a:pt x="15879" y="1218"/>
                      <a:pt x="15779" y="1752"/>
                      <a:pt x="15679" y="2252"/>
                    </a:cubicBezTo>
                    <a:cubicBezTo>
                      <a:pt x="15579" y="2686"/>
                      <a:pt x="15445" y="2886"/>
                      <a:pt x="14945" y="2886"/>
                    </a:cubicBezTo>
                    <a:cubicBezTo>
                      <a:pt x="14544" y="2886"/>
                      <a:pt x="14144" y="2867"/>
                      <a:pt x="13747" y="2867"/>
                    </a:cubicBezTo>
                    <a:cubicBezTo>
                      <a:pt x="13216" y="2867"/>
                      <a:pt x="12691" y="2900"/>
                      <a:pt x="12176" y="3053"/>
                    </a:cubicBezTo>
                    <a:cubicBezTo>
                      <a:pt x="12113" y="3065"/>
                      <a:pt x="12055" y="3072"/>
                      <a:pt x="12001" y="3072"/>
                    </a:cubicBezTo>
                    <a:cubicBezTo>
                      <a:pt x="11769" y="3072"/>
                      <a:pt x="11617" y="2950"/>
                      <a:pt x="11509" y="2652"/>
                    </a:cubicBezTo>
                    <a:cubicBezTo>
                      <a:pt x="11209" y="1985"/>
                      <a:pt x="11009" y="1318"/>
                      <a:pt x="10842" y="584"/>
                    </a:cubicBezTo>
                    <a:cubicBezTo>
                      <a:pt x="10742" y="284"/>
                      <a:pt x="10642" y="17"/>
                      <a:pt x="10208" y="17"/>
                    </a:cubicBezTo>
                    <a:cubicBezTo>
                      <a:pt x="9424" y="34"/>
                      <a:pt x="8649" y="34"/>
                      <a:pt x="7877" y="34"/>
                    </a:cubicBezTo>
                    <a:cubicBezTo>
                      <a:pt x="7106" y="34"/>
                      <a:pt x="6339" y="34"/>
                      <a:pt x="5571" y="50"/>
                    </a:cubicBezTo>
                    <a:cubicBezTo>
                      <a:pt x="4571" y="84"/>
                      <a:pt x="4070" y="818"/>
                      <a:pt x="4304" y="1785"/>
                    </a:cubicBezTo>
                    <a:cubicBezTo>
                      <a:pt x="4571" y="3119"/>
                      <a:pt x="5104" y="4353"/>
                      <a:pt x="5505" y="5654"/>
                    </a:cubicBezTo>
                    <a:cubicBezTo>
                      <a:pt x="5625" y="6134"/>
                      <a:pt x="5745" y="6642"/>
                      <a:pt x="6326" y="6642"/>
                    </a:cubicBezTo>
                    <a:cubicBezTo>
                      <a:pt x="6391" y="6642"/>
                      <a:pt x="6462" y="6635"/>
                      <a:pt x="6539" y="6622"/>
                    </a:cubicBezTo>
                    <a:cubicBezTo>
                      <a:pt x="6706" y="6622"/>
                      <a:pt x="6806" y="6755"/>
                      <a:pt x="6839" y="6889"/>
                    </a:cubicBezTo>
                    <a:cubicBezTo>
                      <a:pt x="7006" y="7422"/>
                      <a:pt x="7406" y="7456"/>
                      <a:pt x="7873" y="7489"/>
                    </a:cubicBezTo>
                    <a:cubicBezTo>
                      <a:pt x="7944" y="7493"/>
                      <a:pt x="8015" y="7495"/>
                      <a:pt x="8087" y="7495"/>
                    </a:cubicBezTo>
                    <a:cubicBezTo>
                      <a:pt x="8411" y="7495"/>
                      <a:pt x="8742" y="7462"/>
                      <a:pt x="9070" y="7462"/>
                    </a:cubicBezTo>
                    <a:cubicBezTo>
                      <a:pt x="9285" y="7462"/>
                      <a:pt x="9498" y="7476"/>
                      <a:pt x="9708" y="7522"/>
                    </a:cubicBezTo>
                    <a:cubicBezTo>
                      <a:pt x="9874" y="7823"/>
                      <a:pt x="9774" y="8123"/>
                      <a:pt x="9774" y="8423"/>
                    </a:cubicBezTo>
                    <a:cubicBezTo>
                      <a:pt x="9741" y="9357"/>
                      <a:pt x="10108" y="9724"/>
                      <a:pt x="11075" y="9757"/>
                    </a:cubicBezTo>
                    <a:cubicBezTo>
                      <a:pt x="11312" y="9757"/>
                      <a:pt x="11568" y="9728"/>
                      <a:pt x="11834" y="9728"/>
                    </a:cubicBezTo>
                    <a:cubicBezTo>
                      <a:pt x="12055" y="9728"/>
                      <a:pt x="12282" y="9748"/>
                      <a:pt x="12510" y="9824"/>
                    </a:cubicBezTo>
                    <a:cubicBezTo>
                      <a:pt x="12410" y="12960"/>
                      <a:pt x="12376" y="16095"/>
                      <a:pt x="12443" y="19197"/>
                    </a:cubicBezTo>
                    <a:cubicBezTo>
                      <a:pt x="12443" y="19364"/>
                      <a:pt x="12410" y="19464"/>
                      <a:pt x="12276" y="19598"/>
                    </a:cubicBezTo>
                    <a:cubicBezTo>
                      <a:pt x="11376" y="20432"/>
                      <a:pt x="11376" y="20532"/>
                      <a:pt x="11909" y="21699"/>
                    </a:cubicBezTo>
                    <a:cubicBezTo>
                      <a:pt x="11409" y="22033"/>
                      <a:pt x="10875" y="22366"/>
                      <a:pt x="10608" y="22967"/>
                    </a:cubicBezTo>
                    <a:cubicBezTo>
                      <a:pt x="10442" y="23267"/>
                      <a:pt x="10108" y="23367"/>
                      <a:pt x="9774" y="23434"/>
                    </a:cubicBezTo>
                    <a:cubicBezTo>
                      <a:pt x="9407" y="23467"/>
                      <a:pt x="9041" y="23467"/>
                      <a:pt x="8674" y="23534"/>
                    </a:cubicBezTo>
                    <a:cubicBezTo>
                      <a:pt x="7906" y="23667"/>
                      <a:pt x="7539" y="24268"/>
                      <a:pt x="7806" y="24968"/>
                    </a:cubicBezTo>
                    <a:cubicBezTo>
                      <a:pt x="7973" y="25435"/>
                      <a:pt x="8373" y="25602"/>
                      <a:pt x="8840" y="25635"/>
                    </a:cubicBezTo>
                    <a:cubicBezTo>
                      <a:pt x="8874" y="26303"/>
                      <a:pt x="8840" y="26936"/>
                      <a:pt x="8740" y="27537"/>
                    </a:cubicBezTo>
                    <a:cubicBezTo>
                      <a:pt x="8440" y="28938"/>
                      <a:pt x="8140" y="30339"/>
                      <a:pt x="7840" y="31706"/>
                    </a:cubicBezTo>
                    <a:cubicBezTo>
                      <a:pt x="7206" y="34575"/>
                      <a:pt x="5872" y="37044"/>
                      <a:pt x="3870" y="39145"/>
                    </a:cubicBezTo>
                    <a:cubicBezTo>
                      <a:pt x="3470" y="39612"/>
                      <a:pt x="3036" y="39912"/>
                      <a:pt x="2369" y="39946"/>
                    </a:cubicBezTo>
                    <a:cubicBezTo>
                      <a:pt x="868" y="40012"/>
                      <a:pt x="1" y="41080"/>
                      <a:pt x="1" y="42648"/>
                    </a:cubicBezTo>
                    <a:cubicBezTo>
                      <a:pt x="1" y="43782"/>
                      <a:pt x="34" y="43848"/>
                      <a:pt x="1168" y="43882"/>
                    </a:cubicBezTo>
                    <a:cubicBezTo>
                      <a:pt x="1602" y="43882"/>
                      <a:pt x="2069" y="43915"/>
                      <a:pt x="2503" y="43915"/>
                    </a:cubicBezTo>
                    <a:lnTo>
                      <a:pt x="36127" y="43915"/>
                    </a:lnTo>
                    <a:cubicBezTo>
                      <a:pt x="36727" y="43915"/>
                      <a:pt x="37361" y="43848"/>
                      <a:pt x="37995" y="43848"/>
                    </a:cubicBezTo>
                    <a:cubicBezTo>
                      <a:pt x="38361" y="43848"/>
                      <a:pt x="38495" y="43648"/>
                      <a:pt x="38595" y="43315"/>
                    </a:cubicBezTo>
                    <a:cubicBezTo>
                      <a:pt x="38962" y="41513"/>
                      <a:pt x="37894" y="40012"/>
                      <a:pt x="36093" y="39946"/>
                    </a:cubicBezTo>
                    <a:cubicBezTo>
                      <a:pt x="35693" y="39912"/>
                      <a:pt x="35393" y="39812"/>
                      <a:pt x="35092" y="39512"/>
                    </a:cubicBezTo>
                    <a:cubicBezTo>
                      <a:pt x="33691" y="38044"/>
                      <a:pt x="32491" y="36443"/>
                      <a:pt x="31690" y="34542"/>
                    </a:cubicBezTo>
                    <a:cubicBezTo>
                      <a:pt x="30756" y="32273"/>
                      <a:pt x="30422" y="29838"/>
                      <a:pt x="29889" y="27470"/>
                    </a:cubicBezTo>
                    <a:cubicBezTo>
                      <a:pt x="29755" y="26870"/>
                      <a:pt x="29689" y="26236"/>
                      <a:pt x="29822" y="25602"/>
                    </a:cubicBezTo>
                    <a:cubicBezTo>
                      <a:pt x="30422" y="25569"/>
                      <a:pt x="30823" y="25302"/>
                      <a:pt x="30856" y="24668"/>
                    </a:cubicBezTo>
                    <a:cubicBezTo>
                      <a:pt x="30923" y="23934"/>
                      <a:pt x="30523" y="23534"/>
                      <a:pt x="29655" y="23501"/>
                    </a:cubicBezTo>
                    <a:cubicBezTo>
                      <a:pt x="29055" y="23467"/>
                      <a:pt x="28421" y="23534"/>
                      <a:pt x="28054" y="23000"/>
                    </a:cubicBezTo>
                    <a:cubicBezTo>
                      <a:pt x="27687" y="22433"/>
                      <a:pt x="27220" y="22033"/>
                      <a:pt x="26686" y="21666"/>
                    </a:cubicBezTo>
                    <a:cubicBezTo>
                      <a:pt x="27187" y="20665"/>
                      <a:pt x="27220" y="20165"/>
                      <a:pt x="26620" y="19798"/>
                    </a:cubicBezTo>
                    <a:cubicBezTo>
                      <a:pt x="26219" y="19531"/>
                      <a:pt x="26186" y="19231"/>
                      <a:pt x="26186" y="18797"/>
                    </a:cubicBezTo>
                    <a:cubicBezTo>
                      <a:pt x="26186" y="15995"/>
                      <a:pt x="26153" y="13160"/>
                      <a:pt x="26119" y="10358"/>
                    </a:cubicBezTo>
                    <a:cubicBezTo>
                      <a:pt x="26119" y="10158"/>
                      <a:pt x="26086" y="9957"/>
                      <a:pt x="26219" y="9791"/>
                    </a:cubicBezTo>
                    <a:cubicBezTo>
                      <a:pt x="26378" y="9745"/>
                      <a:pt x="26542" y="9731"/>
                      <a:pt x="26708" y="9731"/>
                    </a:cubicBezTo>
                    <a:cubicBezTo>
                      <a:pt x="27004" y="9731"/>
                      <a:pt x="27306" y="9777"/>
                      <a:pt x="27597" y="9777"/>
                    </a:cubicBezTo>
                    <a:cubicBezTo>
                      <a:pt x="27863" y="9777"/>
                      <a:pt x="28120" y="9738"/>
                      <a:pt x="28354" y="9591"/>
                    </a:cubicBezTo>
                    <a:cubicBezTo>
                      <a:pt x="29155" y="9090"/>
                      <a:pt x="28755" y="8256"/>
                      <a:pt x="28821" y="7489"/>
                    </a:cubicBezTo>
                    <a:cubicBezTo>
                      <a:pt x="29222" y="7489"/>
                      <a:pt x="29592" y="7459"/>
                      <a:pt x="29943" y="7459"/>
                    </a:cubicBezTo>
                    <a:cubicBezTo>
                      <a:pt x="30119" y="7459"/>
                      <a:pt x="30289" y="7467"/>
                      <a:pt x="30456" y="7489"/>
                    </a:cubicBezTo>
                    <a:cubicBezTo>
                      <a:pt x="30544" y="7508"/>
                      <a:pt x="30627" y="7517"/>
                      <a:pt x="30705" y="7517"/>
                    </a:cubicBezTo>
                    <a:cubicBezTo>
                      <a:pt x="31583" y="7517"/>
                      <a:pt x="31937" y="6422"/>
                      <a:pt x="32824" y="6422"/>
                    </a:cubicBezTo>
                    <a:cubicBezTo>
                      <a:pt x="32858" y="6422"/>
                      <a:pt x="32924" y="6255"/>
                      <a:pt x="32958" y="6155"/>
                    </a:cubicBezTo>
                    <a:cubicBezTo>
                      <a:pt x="33425" y="4720"/>
                      <a:pt x="33958" y="3286"/>
                      <a:pt x="34325" y="1818"/>
                    </a:cubicBezTo>
                    <a:cubicBezTo>
                      <a:pt x="34559" y="751"/>
                      <a:pt x="33992" y="50"/>
                      <a:pt x="32924" y="50"/>
                    </a:cubicBezTo>
                    <a:cubicBezTo>
                      <a:pt x="32207" y="34"/>
                      <a:pt x="31490" y="34"/>
                      <a:pt x="30777" y="34"/>
                    </a:cubicBezTo>
                    <a:cubicBezTo>
                      <a:pt x="30064" y="34"/>
                      <a:pt x="29355" y="34"/>
                      <a:pt x="28655" y="17"/>
                    </a:cubicBezTo>
                    <a:cubicBezTo>
                      <a:pt x="28617" y="15"/>
                      <a:pt x="28581" y="14"/>
                      <a:pt x="28547" y="14"/>
                    </a:cubicBezTo>
                    <a:cubicBezTo>
                      <a:pt x="28026" y="14"/>
                      <a:pt x="27816" y="250"/>
                      <a:pt x="27754" y="751"/>
                    </a:cubicBezTo>
                    <a:cubicBezTo>
                      <a:pt x="27620" y="1351"/>
                      <a:pt x="27387" y="1918"/>
                      <a:pt x="27187" y="2519"/>
                    </a:cubicBezTo>
                    <a:cubicBezTo>
                      <a:pt x="27057" y="2882"/>
                      <a:pt x="26867" y="3064"/>
                      <a:pt x="26569" y="3064"/>
                    </a:cubicBezTo>
                    <a:cubicBezTo>
                      <a:pt x="26484" y="3064"/>
                      <a:pt x="26390" y="3049"/>
                      <a:pt x="26286" y="3019"/>
                    </a:cubicBezTo>
                    <a:cubicBezTo>
                      <a:pt x="25905" y="2900"/>
                      <a:pt x="25524" y="2883"/>
                      <a:pt x="25130" y="2883"/>
                    </a:cubicBezTo>
                    <a:cubicBezTo>
                      <a:pt x="24973" y="2883"/>
                      <a:pt x="24814" y="2886"/>
                      <a:pt x="24652" y="2886"/>
                    </a:cubicBezTo>
                    <a:cubicBezTo>
                      <a:pt x="23084" y="2886"/>
                      <a:pt x="23084" y="2886"/>
                      <a:pt x="22750" y="1318"/>
                    </a:cubicBezTo>
                    <a:cubicBezTo>
                      <a:pt x="22717" y="1118"/>
                      <a:pt x="22684" y="918"/>
                      <a:pt x="22617" y="718"/>
                    </a:cubicBezTo>
                    <a:cubicBezTo>
                      <a:pt x="22517" y="284"/>
                      <a:pt x="22250" y="50"/>
                      <a:pt x="21783" y="50"/>
                    </a:cubicBezTo>
                    <a:cubicBezTo>
                      <a:pt x="20966" y="17"/>
                      <a:pt x="20140" y="0"/>
                      <a:pt x="19315" y="0"/>
                    </a:cubicBezTo>
                    <a:close/>
                  </a:path>
                </a:pathLst>
              </a:custGeom>
              <a:solidFill>
                <a:srgbClr val="3A1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62"/>
          <p:cNvSpPr txBox="1">
            <a:spLocks noGrp="1"/>
          </p:cNvSpPr>
          <p:nvPr>
            <p:ph type="title"/>
          </p:nvPr>
        </p:nvSpPr>
        <p:spPr>
          <a:xfrm>
            <a:off x="537100" y="751325"/>
            <a:ext cx="4407600" cy="82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sz="2600">
                <a:solidFill>
                  <a:srgbClr val="323232"/>
                </a:solidFill>
              </a:rPr>
              <a:t>Atienza - Ateca - Calatayud</a:t>
            </a:r>
            <a:endParaRPr sz="2600"/>
          </a:p>
        </p:txBody>
      </p:sp>
      <p:sp>
        <p:nvSpPr>
          <p:cNvPr id="731" name="Google Shape;731;p62"/>
          <p:cNvSpPr txBox="1">
            <a:spLocks noGrp="1"/>
          </p:cNvSpPr>
          <p:nvPr>
            <p:ph type="subTitle" idx="1"/>
          </p:nvPr>
        </p:nvSpPr>
        <p:spPr>
          <a:xfrm>
            <a:off x="861775" y="1650975"/>
            <a:ext cx="3873300" cy="2591100"/>
          </a:xfrm>
          <a:prstGeom prst="rect">
            <a:avLst/>
          </a:prstGeom>
          <a:noFill/>
        </p:spPr>
        <p:txBody>
          <a:bodyPr spcFirstLastPara="1" wrap="square" lIns="91425" tIns="91425" rIns="91425" bIns="91425" anchor="t" anchorCtr="0">
            <a:noAutofit/>
          </a:bodyPr>
          <a:lstStyle/>
          <a:p>
            <a:pPr marL="457200" lvl="0" indent="-355600" algn="l" rtl="0">
              <a:spcBef>
                <a:spcPts val="0"/>
              </a:spcBef>
              <a:spcAft>
                <a:spcPts val="0"/>
              </a:spcAft>
              <a:buClr>
                <a:srgbClr val="595959"/>
              </a:buClr>
              <a:buSzPts val="2000"/>
              <a:buChar char="✣"/>
            </a:pPr>
            <a:r>
              <a:rPr lang="zh-TW" sz="2000" b="1">
                <a:solidFill>
                  <a:srgbClr val="595959"/>
                </a:solidFill>
              </a:rPr>
              <a:t>El Cid entró en tierras musulmanas de Guadalajara.</a:t>
            </a:r>
            <a:endParaRPr sz="2000" b="1">
              <a:solidFill>
                <a:srgbClr val="595959"/>
              </a:solidFill>
            </a:endParaRPr>
          </a:p>
          <a:p>
            <a:pPr marL="457200" lvl="0" indent="0" algn="l" rtl="0">
              <a:spcBef>
                <a:spcPts val="0"/>
              </a:spcBef>
              <a:spcAft>
                <a:spcPts val="0"/>
              </a:spcAft>
              <a:buNone/>
            </a:pPr>
            <a:endParaRPr sz="2000" b="1">
              <a:solidFill>
                <a:srgbClr val="595959"/>
              </a:solidFill>
            </a:endParaRPr>
          </a:p>
          <a:p>
            <a:pPr marL="457200" lvl="0" indent="-355600" algn="l" rtl="0">
              <a:spcBef>
                <a:spcPts val="0"/>
              </a:spcBef>
              <a:spcAft>
                <a:spcPts val="0"/>
              </a:spcAft>
              <a:buClr>
                <a:srgbClr val="595959"/>
              </a:buClr>
              <a:buSzPts val="2000"/>
              <a:buChar char="✣"/>
            </a:pPr>
            <a:r>
              <a:rPr lang="zh-TW" sz="2000" b="1">
                <a:solidFill>
                  <a:srgbClr val="595959"/>
                </a:solidFill>
              </a:rPr>
              <a:t>Decidió tomar la plaza de Castejón mediante una celada.</a:t>
            </a:r>
            <a:endParaRPr sz="2000" b="1">
              <a:solidFill>
                <a:srgbClr val="595959"/>
              </a:solidFill>
            </a:endParaRPr>
          </a:p>
          <a:p>
            <a:pPr marL="457200" lvl="0" indent="0" algn="l" rtl="0">
              <a:spcBef>
                <a:spcPts val="0"/>
              </a:spcBef>
              <a:spcAft>
                <a:spcPts val="0"/>
              </a:spcAft>
              <a:buNone/>
            </a:pPr>
            <a:endParaRPr sz="2000" b="1">
              <a:solidFill>
                <a:srgbClr val="595959"/>
              </a:solidFill>
            </a:endParaRPr>
          </a:p>
          <a:p>
            <a:pPr marL="457200" lvl="0" indent="-355600" algn="l" rtl="0">
              <a:spcBef>
                <a:spcPts val="0"/>
              </a:spcBef>
              <a:spcAft>
                <a:spcPts val="0"/>
              </a:spcAft>
              <a:buClr>
                <a:srgbClr val="595959"/>
              </a:buClr>
              <a:buSzPts val="2000"/>
              <a:buChar char="✣"/>
            </a:pPr>
            <a:r>
              <a:rPr lang="zh-TW" sz="2000" b="1">
                <a:solidFill>
                  <a:srgbClr val="595959"/>
                </a:solidFill>
              </a:rPr>
              <a:t>La primera localidad atacada por el Cid.</a:t>
            </a:r>
            <a:endParaRPr sz="2000" b="1">
              <a:solidFill>
                <a:srgbClr val="595959"/>
              </a:solidFill>
            </a:endParaRPr>
          </a:p>
          <a:p>
            <a:pPr marL="0" lvl="0" indent="0" algn="l" rtl="0">
              <a:spcBef>
                <a:spcPts val="0"/>
              </a:spcBef>
              <a:spcAft>
                <a:spcPts val="0"/>
              </a:spcAft>
              <a:buNone/>
            </a:pPr>
            <a:endParaRPr sz="1700" b="1">
              <a:solidFill>
                <a:srgbClr val="000000"/>
              </a:solidFill>
            </a:endParaRPr>
          </a:p>
          <a:p>
            <a:pPr marL="0" lvl="0" indent="0" algn="l" rtl="0">
              <a:spcBef>
                <a:spcPts val="0"/>
              </a:spcBef>
              <a:spcAft>
                <a:spcPts val="0"/>
              </a:spcAft>
              <a:buNone/>
            </a:pPr>
            <a:endParaRPr sz="1700" b="1">
              <a:solidFill>
                <a:srgbClr val="000000"/>
              </a:solidFill>
            </a:endParaRPr>
          </a:p>
          <a:p>
            <a:pPr marL="0" lvl="0" indent="0" algn="l" rtl="0">
              <a:spcBef>
                <a:spcPts val="0"/>
              </a:spcBef>
              <a:spcAft>
                <a:spcPts val="0"/>
              </a:spcAft>
              <a:buNone/>
            </a:pPr>
            <a:endParaRPr sz="1700" b="1">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None/>
            </a:pPr>
            <a:endParaRPr b="1">
              <a:solidFill>
                <a:srgbClr val="000000"/>
              </a:solidFill>
            </a:endParaRPr>
          </a:p>
        </p:txBody>
      </p:sp>
      <p:pic>
        <p:nvPicPr>
          <p:cNvPr id="732" name="Google Shape;732;p62"/>
          <p:cNvPicPr preferRelativeResize="0"/>
          <p:nvPr/>
        </p:nvPicPr>
        <p:blipFill>
          <a:blip r:embed="rId3">
            <a:alphaModFix/>
          </a:blip>
          <a:stretch>
            <a:fillRect/>
          </a:stretch>
        </p:blipFill>
        <p:spPr>
          <a:xfrm>
            <a:off x="5193425" y="972399"/>
            <a:ext cx="3264550" cy="35031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63"/>
          <p:cNvSpPr txBox="1">
            <a:spLocks noGrp="1"/>
          </p:cNvSpPr>
          <p:nvPr>
            <p:ph type="title"/>
          </p:nvPr>
        </p:nvSpPr>
        <p:spPr>
          <a:xfrm>
            <a:off x="1055700" y="336725"/>
            <a:ext cx="7032600" cy="98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sz="3500" dirty="0">
                <a:solidFill>
                  <a:srgbClr val="000000"/>
                </a:solidFill>
              </a:rPr>
              <a:t>La </a:t>
            </a:r>
            <a:r>
              <a:rPr lang="es-ES" altLang="zh-TW" sz="3500" dirty="0">
                <a:solidFill>
                  <a:srgbClr val="000000"/>
                </a:solidFill>
              </a:rPr>
              <a:t>c</a:t>
            </a:r>
            <a:r>
              <a:rPr lang="zh-TW" sz="3500" dirty="0">
                <a:solidFill>
                  <a:srgbClr val="000000"/>
                </a:solidFill>
              </a:rPr>
              <a:t>onquista de Castejón</a:t>
            </a:r>
            <a:endParaRPr sz="3500" dirty="0">
              <a:solidFill>
                <a:srgbClr val="000000"/>
              </a:solidFill>
            </a:endParaRPr>
          </a:p>
        </p:txBody>
      </p:sp>
      <p:sp>
        <p:nvSpPr>
          <p:cNvPr id="738" name="Google Shape;738;p63"/>
          <p:cNvSpPr txBox="1">
            <a:spLocks noGrp="1"/>
          </p:cNvSpPr>
          <p:nvPr>
            <p:ph type="subTitle" idx="1"/>
          </p:nvPr>
        </p:nvSpPr>
        <p:spPr>
          <a:xfrm>
            <a:off x="1634550" y="1234350"/>
            <a:ext cx="5874900" cy="3732600"/>
          </a:xfrm>
          <a:prstGeom prst="rect">
            <a:avLst/>
          </a:prstGeom>
        </p:spPr>
        <p:txBody>
          <a:bodyPr spcFirstLastPara="1" wrap="square" lIns="91425" tIns="91425" rIns="91425" bIns="91425" anchor="ctr" anchorCtr="0">
            <a:noAutofit/>
          </a:bodyPr>
          <a:lstStyle/>
          <a:p>
            <a:pPr marL="0" lvl="0" indent="0" algn="l" rtl="0">
              <a:lnSpc>
                <a:spcPct val="100000"/>
              </a:lnSpc>
              <a:spcBef>
                <a:spcPts val="1800"/>
              </a:spcBef>
              <a:spcAft>
                <a:spcPts val="0"/>
              </a:spcAft>
              <a:buNone/>
            </a:pPr>
            <a:r>
              <a:rPr lang="zh-TW" sz="2100" b="1">
                <a:solidFill>
                  <a:srgbClr val="595959"/>
                </a:solidFill>
              </a:rPr>
              <a:t>23. Mio Cid Ruy Díaz por la puerta entraba, </a:t>
            </a:r>
            <a:endParaRPr sz="2100" b="1">
              <a:solidFill>
                <a:srgbClr val="595959"/>
              </a:solidFill>
            </a:endParaRPr>
          </a:p>
          <a:p>
            <a:pPr marL="360000" lvl="0" indent="0" algn="l" rtl="0">
              <a:lnSpc>
                <a:spcPct val="100000"/>
              </a:lnSpc>
              <a:spcBef>
                <a:spcPts val="1800"/>
              </a:spcBef>
              <a:spcAft>
                <a:spcPts val="0"/>
              </a:spcAft>
              <a:buNone/>
            </a:pPr>
            <a:r>
              <a:rPr lang="zh-TW" sz="2100" b="1">
                <a:solidFill>
                  <a:srgbClr val="595959"/>
                </a:solidFill>
              </a:rPr>
              <a:t>en la mano trae desnuda la espada,</a:t>
            </a:r>
            <a:endParaRPr sz="2100" b="1">
              <a:solidFill>
                <a:srgbClr val="595959"/>
              </a:solidFill>
            </a:endParaRPr>
          </a:p>
          <a:p>
            <a:pPr marL="360000" lvl="0" indent="0" algn="l" rtl="0">
              <a:lnSpc>
                <a:spcPct val="100000"/>
              </a:lnSpc>
              <a:spcBef>
                <a:spcPts val="1800"/>
              </a:spcBef>
              <a:spcAft>
                <a:spcPts val="0"/>
              </a:spcAft>
              <a:buNone/>
            </a:pPr>
            <a:r>
              <a:rPr lang="zh-TW" sz="2100" b="1">
                <a:solidFill>
                  <a:srgbClr val="595959"/>
                </a:solidFill>
              </a:rPr>
              <a:t>quince moros mataba de los que alcanzaba; </a:t>
            </a:r>
            <a:endParaRPr sz="2100" b="1">
              <a:solidFill>
                <a:srgbClr val="595959"/>
              </a:solidFill>
            </a:endParaRPr>
          </a:p>
          <a:p>
            <a:pPr marL="360000" lvl="0" indent="0" algn="l" rtl="0">
              <a:lnSpc>
                <a:spcPct val="100000"/>
              </a:lnSpc>
              <a:spcBef>
                <a:spcPts val="1800"/>
              </a:spcBef>
              <a:spcAft>
                <a:spcPts val="0"/>
              </a:spcAft>
              <a:buNone/>
            </a:pPr>
            <a:r>
              <a:rPr lang="zh-TW" sz="2100" b="1">
                <a:solidFill>
                  <a:srgbClr val="595959"/>
                </a:solidFill>
              </a:rPr>
              <a:t>ganó Castejón con su oro y su plata.</a:t>
            </a:r>
            <a:endParaRPr sz="2100" b="1">
              <a:solidFill>
                <a:srgbClr val="595959"/>
              </a:solidFill>
            </a:endParaRPr>
          </a:p>
          <a:p>
            <a:pPr marL="360000" lvl="0" indent="0" algn="l" rtl="0">
              <a:lnSpc>
                <a:spcPct val="100000"/>
              </a:lnSpc>
              <a:spcBef>
                <a:spcPts val="1800"/>
              </a:spcBef>
              <a:spcAft>
                <a:spcPts val="0"/>
              </a:spcAft>
              <a:buNone/>
            </a:pPr>
            <a:r>
              <a:rPr lang="zh-TW" sz="2100" b="1">
                <a:solidFill>
                  <a:srgbClr val="595959"/>
                </a:solidFill>
              </a:rPr>
              <a:t>Sus caballeros llegan con la ganancia,</a:t>
            </a:r>
            <a:endParaRPr sz="2100" b="1">
              <a:solidFill>
                <a:srgbClr val="595959"/>
              </a:solidFill>
            </a:endParaRPr>
          </a:p>
          <a:p>
            <a:pPr marL="360000" lvl="0" indent="0" algn="l" rtl="0">
              <a:lnSpc>
                <a:spcPct val="100000"/>
              </a:lnSpc>
              <a:spcBef>
                <a:spcPts val="1800"/>
              </a:spcBef>
              <a:spcAft>
                <a:spcPts val="0"/>
              </a:spcAft>
              <a:buNone/>
            </a:pPr>
            <a:r>
              <a:rPr lang="zh-TW" sz="2100" b="1">
                <a:solidFill>
                  <a:srgbClr val="595959"/>
                </a:solidFill>
              </a:rPr>
              <a:t>se la dejan a mio Cid, pues no les importa nada.</a:t>
            </a:r>
            <a:endParaRPr sz="2100" b="1">
              <a:solidFill>
                <a:srgbClr val="595959"/>
              </a:solidFill>
            </a:endParaRPr>
          </a:p>
          <a:p>
            <a:pPr marL="457200" lvl="0" indent="0" algn="l" rtl="0">
              <a:lnSpc>
                <a:spcPct val="100000"/>
              </a:lnSpc>
              <a:spcBef>
                <a:spcPts val="1800"/>
              </a:spcBef>
              <a:spcAft>
                <a:spcPts val="0"/>
              </a:spcAft>
              <a:buNone/>
            </a:pPr>
            <a:endParaRPr sz="2000" b="1">
              <a:solidFill>
                <a:srgbClr val="59595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4"/>
          <p:cNvSpPr txBox="1">
            <a:spLocks noGrp="1"/>
          </p:cNvSpPr>
          <p:nvPr>
            <p:ph type="title"/>
          </p:nvPr>
        </p:nvSpPr>
        <p:spPr>
          <a:xfrm>
            <a:off x="718500" y="423100"/>
            <a:ext cx="7707000" cy="3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sz="2666">
                <a:solidFill>
                  <a:srgbClr val="000000"/>
                </a:solidFill>
              </a:rPr>
              <a:t>Casa del Cid, Castejón de Henares</a:t>
            </a:r>
            <a:endParaRPr sz="3400"/>
          </a:p>
        </p:txBody>
      </p:sp>
      <p:pic>
        <p:nvPicPr>
          <p:cNvPr id="744" name="Google Shape;744;p64"/>
          <p:cNvPicPr preferRelativeResize="0"/>
          <p:nvPr/>
        </p:nvPicPr>
        <p:blipFill>
          <a:blip r:embed="rId3">
            <a:alphaModFix/>
          </a:blip>
          <a:stretch>
            <a:fillRect/>
          </a:stretch>
        </p:blipFill>
        <p:spPr>
          <a:xfrm>
            <a:off x="1725388" y="1175050"/>
            <a:ext cx="5693224" cy="32059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5"/>
          <p:cNvSpPr/>
          <p:nvPr/>
        </p:nvSpPr>
        <p:spPr>
          <a:xfrm rot="3599974">
            <a:off x="-1283670" y="2971173"/>
            <a:ext cx="4873417" cy="3481271"/>
          </a:xfrm>
          <a:custGeom>
            <a:avLst/>
            <a:gdLst/>
            <a:ahLst/>
            <a:cxnLst/>
            <a:rect l="l" t="t" r="r" b="b"/>
            <a:pathLst>
              <a:path w="223247" h="159474" extrusionOk="0">
                <a:moveTo>
                  <a:pt x="55382" y="66348"/>
                </a:moveTo>
                <a:cubicBezTo>
                  <a:pt x="45432" y="64582"/>
                  <a:pt x="42223" y="80083"/>
                  <a:pt x="33878" y="82507"/>
                </a:cubicBezTo>
                <a:cubicBezTo>
                  <a:pt x="27345" y="84423"/>
                  <a:pt x="20396" y="78929"/>
                  <a:pt x="15664" y="82969"/>
                </a:cubicBezTo>
                <a:cubicBezTo>
                  <a:pt x="14602" y="83869"/>
                  <a:pt x="11785" y="82784"/>
                  <a:pt x="10354" y="83962"/>
                </a:cubicBezTo>
                <a:cubicBezTo>
                  <a:pt x="8865" y="85174"/>
                  <a:pt x="9350" y="86547"/>
                  <a:pt x="8357" y="88129"/>
                </a:cubicBezTo>
                <a:cubicBezTo>
                  <a:pt x="93" y="95585"/>
                  <a:pt x="3567" y="106343"/>
                  <a:pt x="3013" y="117124"/>
                </a:cubicBezTo>
                <a:cubicBezTo>
                  <a:pt x="7688" y="114515"/>
                  <a:pt x="0" y="152283"/>
                  <a:pt x="3013" y="152733"/>
                </a:cubicBezTo>
                <a:cubicBezTo>
                  <a:pt x="8149" y="153472"/>
                  <a:pt x="24136" y="154187"/>
                  <a:pt x="29342" y="154072"/>
                </a:cubicBezTo>
                <a:cubicBezTo>
                  <a:pt x="42824" y="153795"/>
                  <a:pt x="54874" y="158550"/>
                  <a:pt x="67432" y="152733"/>
                </a:cubicBezTo>
                <a:cubicBezTo>
                  <a:pt x="79356" y="147204"/>
                  <a:pt x="88128" y="157592"/>
                  <a:pt x="97743" y="148404"/>
                </a:cubicBezTo>
                <a:cubicBezTo>
                  <a:pt x="106781" y="139770"/>
                  <a:pt x="201731" y="159474"/>
                  <a:pt x="213528" y="152583"/>
                </a:cubicBezTo>
                <a:cubicBezTo>
                  <a:pt x="223247" y="146904"/>
                  <a:pt x="199480" y="64570"/>
                  <a:pt x="213851" y="39442"/>
                </a:cubicBezTo>
                <a:cubicBezTo>
                  <a:pt x="212651" y="41520"/>
                  <a:pt x="216760" y="46794"/>
                  <a:pt x="216760" y="40815"/>
                </a:cubicBezTo>
                <a:lnTo>
                  <a:pt x="216760" y="22867"/>
                </a:lnTo>
                <a:cubicBezTo>
                  <a:pt x="216760" y="12559"/>
                  <a:pt x="217649" y="11370"/>
                  <a:pt x="207422" y="10077"/>
                </a:cubicBezTo>
                <a:cubicBezTo>
                  <a:pt x="202909" y="9500"/>
                  <a:pt x="198188" y="8854"/>
                  <a:pt x="194182" y="7296"/>
                </a:cubicBezTo>
                <a:cubicBezTo>
                  <a:pt x="188099" y="4929"/>
                  <a:pt x="181566" y="4295"/>
                  <a:pt x="175218" y="2817"/>
                </a:cubicBezTo>
                <a:cubicBezTo>
                  <a:pt x="171616" y="1974"/>
                  <a:pt x="168488" y="1"/>
                  <a:pt x="164460" y="509"/>
                </a:cubicBezTo>
                <a:cubicBezTo>
                  <a:pt x="161193" y="913"/>
                  <a:pt x="158181" y="5310"/>
                  <a:pt x="155018" y="5310"/>
                </a:cubicBezTo>
                <a:cubicBezTo>
                  <a:pt x="152479" y="5310"/>
                  <a:pt x="151071" y="7561"/>
                  <a:pt x="149732" y="9223"/>
                </a:cubicBezTo>
                <a:cubicBezTo>
                  <a:pt x="148023" y="12213"/>
                  <a:pt x="142067" y="16691"/>
                  <a:pt x="140047" y="18111"/>
                </a:cubicBezTo>
                <a:cubicBezTo>
                  <a:pt x="139355" y="18469"/>
                  <a:pt x="138662" y="18804"/>
                  <a:pt x="137970" y="19150"/>
                </a:cubicBezTo>
                <a:cubicBezTo>
                  <a:pt x="138154" y="19069"/>
                  <a:pt x="138327" y="18988"/>
                  <a:pt x="138501" y="18907"/>
                </a:cubicBezTo>
                <a:cubicBezTo>
                  <a:pt x="138512" y="18907"/>
                  <a:pt x="135661" y="20166"/>
                  <a:pt x="136919" y="19669"/>
                </a:cubicBezTo>
                <a:cubicBezTo>
                  <a:pt x="136642" y="19773"/>
                  <a:pt x="134518" y="20881"/>
                  <a:pt x="135061" y="20604"/>
                </a:cubicBezTo>
                <a:cubicBezTo>
                  <a:pt x="130698" y="23940"/>
                  <a:pt x="130167" y="28361"/>
                  <a:pt x="125977" y="30693"/>
                </a:cubicBezTo>
                <a:cubicBezTo>
                  <a:pt x="123264" y="32205"/>
                  <a:pt x="118797" y="31708"/>
                  <a:pt x="116223" y="31916"/>
                </a:cubicBezTo>
                <a:cubicBezTo>
                  <a:pt x="115808" y="31951"/>
                  <a:pt x="115415" y="33347"/>
                  <a:pt x="114630" y="33417"/>
                </a:cubicBezTo>
                <a:cubicBezTo>
                  <a:pt x="113765" y="33497"/>
                  <a:pt x="113349" y="32724"/>
                  <a:pt x="113003" y="32759"/>
                </a:cubicBezTo>
                <a:cubicBezTo>
                  <a:pt x="111398" y="32909"/>
                  <a:pt x="108951" y="31766"/>
                  <a:pt x="107682" y="33405"/>
                </a:cubicBezTo>
                <a:cubicBezTo>
                  <a:pt x="105131" y="36660"/>
                  <a:pt x="102003" y="40423"/>
                  <a:pt x="99556" y="43124"/>
                </a:cubicBezTo>
                <a:cubicBezTo>
                  <a:pt x="96162" y="46852"/>
                  <a:pt x="90968" y="51954"/>
                  <a:pt x="86155" y="53778"/>
                </a:cubicBezTo>
                <a:cubicBezTo>
                  <a:pt x="81538" y="55521"/>
                  <a:pt x="76505" y="55047"/>
                  <a:pt x="71842" y="56813"/>
                </a:cubicBezTo>
                <a:cubicBezTo>
                  <a:pt x="66001" y="59030"/>
                  <a:pt x="60772" y="64385"/>
                  <a:pt x="55382" y="66348"/>
                </a:cubicBezTo>
                <a:close/>
                <a:moveTo>
                  <a:pt x="149824" y="9073"/>
                </a:moveTo>
                <a:cubicBezTo>
                  <a:pt x="149835" y="9073"/>
                  <a:pt x="149835" y="9073"/>
                  <a:pt x="149824" y="9073"/>
                </a:cubicBezTo>
                <a:close/>
              </a:path>
            </a:pathLst>
          </a:custGeom>
          <a:solidFill>
            <a:schemeClr val="dk2"/>
          </a:solidFill>
          <a:ln w="19050" cap="flat" cmpd="sng">
            <a:solidFill>
              <a:srgbClr val="231F20"/>
            </a:solidFill>
            <a:prstDash val="solid"/>
            <a:miter lim="11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5"/>
          <p:cNvSpPr/>
          <p:nvPr/>
        </p:nvSpPr>
        <p:spPr>
          <a:xfrm>
            <a:off x="4618827" y="2863046"/>
            <a:ext cx="4872924" cy="3480919"/>
          </a:xfrm>
          <a:custGeom>
            <a:avLst/>
            <a:gdLst/>
            <a:ahLst/>
            <a:cxnLst/>
            <a:rect l="l" t="t" r="r" b="b"/>
            <a:pathLst>
              <a:path w="223247" h="159474" extrusionOk="0">
                <a:moveTo>
                  <a:pt x="55382" y="66348"/>
                </a:moveTo>
                <a:cubicBezTo>
                  <a:pt x="45432" y="64582"/>
                  <a:pt x="42223" y="80083"/>
                  <a:pt x="33878" y="82507"/>
                </a:cubicBezTo>
                <a:cubicBezTo>
                  <a:pt x="27345" y="84423"/>
                  <a:pt x="20396" y="78929"/>
                  <a:pt x="15664" y="82969"/>
                </a:cubicBezTo>
                <a:cubicBezTo>
                  <a:pt x="14602" y="83869"/>
                  <a:pt x="11785" y="82784"/>
                  <a:pt x="10354" y="83962"/>
                </a:cubicBezTo>
                <a:cubicBezTo>
                  <a:pt x="8865" y="85174"/>
                  <a:pt x="9350" y="86547"/>
                  <a:pt x="8357" y="88129"/>
                </a:cubicBezTo>
                <a:cubicBezTo>
                  <a:pt x="93" y="95585"/>
                  <a:pt x="3567" y="106343"/>
                  <a:pt x="3013" y="117124"/>
                </a:cubicBezTo>
                <a:cubicBezTo>
                  <a:pt x="7688" y="114515"/>
                  <a:pt x="0" y="152283"/>
                  <a:pt x="3013" y="152733"/>
                </a:cubicBezTo>
                <a:cubicBezTo>
                  <a:pt x="8149" y="153472"/>
                  <a:pt x="24136" y="154187"/>
                  <a:pt x="29342" y="154072"/>
                </a:cubicBezTo>
                <a:cubicBezTo>
                  <a:pt x="42824" y="153795"/>
                  <a:pt x="54874" y="158550"/>
                  <a:pt x="67432" y="152733"/>
                </a:cubicBezTo>
                <a:cubicBezTo>
                  <a:pt x="79356" y="147204"/>
                  <a:pt x="88128" y="157592"/>
                  <a:pt x="97743" y="148404"/>
                </a:cubicBezTo>
                <a:cubicBezTo>
                  <a:pt x="106781" y="139770"/>
                  <a:pt x="201731" y="159474"/>
                  <a:pt x="213528" y="152583"/>
                </a:cubicBezTo>
                <a:cubicBezTo>
                  <a:pt x="223247" y="146904"/>
                  <a:pt x="199480" y="64570"/>
                  <a:pt x="213851" y="39442"/>
                </a:cubicBezTo>
                <a:cubicBezTo>
                  <a:pt x="212651" y="41520"/>
                  <a:pt x="216760" y="46794"/>
                  <a:pt x="216760" y="40815"/>
                </a:cubicBezTo>
                <a:lnTo>
                  <a:pt x="216760" y="22867"/>
                </a:lnTo>
                <a:cubicBezTo>
                  <a:pt x="216760" y="12559"/>
                  <a:pt x="217649" y="11370"/>
                  <a:pt x="207422" y="10077"/>
                </a:cubicBezTo>
                <a:cubicBezTo>
                  <a:pt x="202909" y="9500"/>
                  <a:pt x="198188" y="8854"/>
                  <a:pt x="194182" y="7296"/>
                </a:cubicBezTo>
                <a:cubicBezTo>
                  <a:pt x="188099" y="4929"/>
                  <a:pt x="181566" y="4295"/>
                  <a:pt x="175218" y="2817"/>
                </a:cubicBezTo>
                <a:cubicBezTo>
                  <a:pt x="171616" y="1974"/>
                  <a:pt x="168488" y="1"/>
                  <a:pt x="164460" y="509"/>
                </a:cubicBezTo>
                <a:cubicBezTo>
                  <a:pt x="161193" y="913"/>
                  <a:pt x="158181" y="5310"/>
                  <a:pt x="155018" y="5310"/>
                </a:cubicBezTo>
                <a:cubicBezTo>
                  <a:pt x="152479" y="5310"/>
                  <a:pt x="151071" y="7561"/>
                  <a:pt x="149732" y="9223"/>
                </a:cubicBezTo>
                <a:cubicBezTo>
                  <a:pt x="148023" y="12213"/>
                  <a:pt x="142067" y="16691"/>
                  <a:pt x="140047" y="18111"/>
                </a:cubicBezTo>
                <a:cubicBezTo>
                  <a:pt x="139355" y="18469"/>
                  <a:pt x="138662" y="18804"/>
                  <a:pt x="137970" y="19150"/>
                </a:cubicBezTo>
                <a:cubicBezTo>
                  <a:pt x="138154" y="19069"/>
                  <a:pt x="138327" y="18988"/>
                  <a:pt x="138501" y="18907"/>
                </a:cubicBezTo>
                <a:cubicBezTo>
                  <a:pt x="138512" y="18907"/>
                  <a:pt x="135661" y="20166"/>
                  <a:pt x="136919" y="19669"/>
                </a:cubicBezTo>
                <a:cubicBezTo>
                  <a:pt x="136642" y="19773"/>
                  <a:pt x="134518" y="20881"/>
                  <a:pt x="135061" y="20604"/>
                </a:cubicBezTo>
                <a:cubicBezTo>
                  <a:pt x="130698" y="23940"/>
                  <a:pt x="130167" y="28361"/>
                  <a:pt x="125977" y="30693"/>
                </a:cubicBezTo>
                <a:cubicBezTo>
                  <a:pt x="123264" y="32205"/>
                  <a:pt x="118797" y="31708"/>
                  <a:pt x="116223" y="31916"/>
                </a:cubicBezTo>
                <a:cubicBezTo>
                  <a:pt x="115808" y="31951"/>
                  <a:pt x="115415" y="33347"/>
                  <a:pt x="114630" y="33417"/>
                </a:cubicBezTo>
                <a:cubicBezTo>
                  <a:pt x="113765" y="33497"/>
                  <a:pt x="113349" y="32724"/>
                  <a:pt x="113003" y="32759"/>
                </a:cubicBezTo>
                <a:cubicBezTo>
                  <a:pt x="111398" y="32909"/>
                  <a:pt x="108951" y="31766"/>
                  <a:pt x="107682" y="33405"/>
                </a:cubicBezTo>
                <a:cubicBezTo>
                  <a:pt x="105131" y="36660"/>
                  <a:pt x="102003" y="40423"/>
                  <a:pt x="99556" y="43124"/>
                </a:cubicBezTo>
                <a:cubicBezTo>
                  <a:pt x="96162" y="46852"/>
                  <a:pt x="90968" y="51954"/>
                  <a:pt x="86155" y="53778"/>
                </a:cubicBezTo>
                <a:cubicBezTo>
                  <a:pt x="81538" y="55521"/>
                  <a:pt x="76505" y="55047"/>
                  <a:pt x="71842" y="56813"/>
                </a:cubicBezTo>
                <a:cubicBezTo>
                  <a:pt x="66001" y="59030"/>
                  <a:pt x="60772" y="64385"/>
                  <a:pt x="55382" y="66348"/>
                </a:cubicBezTo>
                <a:close/>
                <a:moveTo>
                  <a:pt x="149824" y="9073"/>
                </a:moveTo>
                <a:cubicBezTo>
                  <a:pt x="149835" y="9073"/>
                  <a:pt x="149835" y="9073"/>
                  <a:pt x="149824" y="9073"/>
                </a:cubicBezTo>
                <a:close/>
              </a:path>
            </a:pathLst>
          </a:custGeom>
          <a:solidFill>
            <a:schemeClr val="dk2"/>
          </a:solidFill>
          <a:ln w="19050" cap="flat" cmpd="sng">
            <a:solidFill>
              <a:srgbClr val="231F20"/>
            </a:solidFill>
            <a:prstDash val="solid"/>
            <a:miter lim="11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5"/>
          <p:cNvSpPr/>
          <p:nvPr/>
        </p:nvSpPr>
        <p:spPr>
          <a:xfrm>
            <a:off x="-4904075" y="3524113"/>
            <a:ext cx="14116459" cy="2209520"/>
          </a:xfrm>
          <a:custGeom>
            <a:avLst/>
            <a:gdLst/>
            <a:ahLst/>
            <a:cxnLst/>
            <a:rect l="l" t="t" r="r" b="b"/>
            <a:pathLst>
              <a:path w="214936" h="58291" extrusionOk="0">
                <a:moveTo>
                  <a:pt x="213978" y="0"/>
                </a:moveTo>
                <a:cubicBezTo>
                  <a:pt x="213978" y="6441"/>
                  <a:pt x="214936" y="58290"/>
                  <a:pt x="213089" y="58290"/>
                </a:cubicBezTo>
                <a:lnTo>
                  <a:pt x="153113" y="58290"/>
                </a:lnTo>
                <a:lnTo>
                  <a:pt x="462" y="58290"/>
                </a:lnTo>
                <a:cubicBezTo>
                  <a:pt x="0" y="58290"/>
                  <a:pt x="231" y="31650"/>
                  <a:pt x="231" y="28649"/>
                </a:cubicBezTo>
                <a:cubicBezTo>
                  <a:pt x="231" y="28730"/>
                  <a:pt x="30819" y="25452"/>
                  <a:pt x="34005" y="25452"/>
                </a:cubicBezTo>
                <a:cubicBezTo>
                  <a:pt x="38610" y="25452"/>
                  <a:pt x="42177" y="21954"/>
                  <a:pt x="46552" y="21954"/>
                </a:cubicBezTo>
                <a:cubicBezTo>
                  <a:pt x="47694" y="21954"/>
                  <a:pt x="50107" y="20662"/>
                  <a:pt x="51088" y="20188"/>
                </a:cubicBezTo>
                <a:cubicBezTo>
                  <a:pt x="53639" y="18930"/>
                  <a:pt x="55763" y="19403"/>
                  <a:pt x="58868" y="18642"/>
                </a:cubicBezTo>
                <a:cubicBezTo>
                  <a:pt x="62884" y="17672"/>
                  <a:pt x="67051" y="15271"/>
                  <a:pt x="70976" y="14613"/>
                </a:cubicBezTo>
                <a:cubicBezTo>
                  <a:pt x="75016" y="13932"/>
                  <a:pt x="77567" y="9234"/>
                  <a:pt x="81330" y="9234"/>
                </a:cubicBezTo>
                <a:cubicBezTo>
                  <a:pt x="83707" y="9234"/>
                  <a:pt x="83730" y="7861"/>
                  <a:pt x="85439" y="7330"/>
                </a:cubicBezTo>
                <a:cubicBezTo>
                  <a:pt x="86685" y="6949"/>
                  <a:pt x="88255" y="7526"/>
                  <a:pt x="89363" y="7330"/>
                </a:cubicBezTo>
                <a:cubicBezTo>
                  <a:pt x="92318" y="6833"/>
                  <a:pt x="95273" y="5725"/>
                  <a:pt x="98632" y="7942"/>
                </a:cubicBezTo>
                <a:cubicBezTo>
                  <a:pt x="101206" y="9638"/>
                  <a:pt x="103099" y="12293"/>
                  <a:pt x="104473" y="14105"/>
                </a:cubicBezTo>
                <a:cubicBezTo>
                  <a:pt x="107843" y="18515"/>
                  <a:pt x="116500" y="17753"/>
                  <a:pt x="121752" y="17718"/>
                </a:cubicBezTo>
                <a:cubicBezTo>
                  <a:pt x="126138" y="17684"/>
                  <a:pt x="130155" y="13967"/>
                  <a:pt x="134033" y="13136"/>
                </a:cubicBezTo>
                <a:cubicBezTo>
                  <a:pt x="135015" y="12939"/>
                  <a:pt x="141074" y="8957"/>
                  <a:pt x="141144" y="9407"/>
                </a:cubicBezTo>
                <a:cubicBezTo>
                  <a:pt x="141109" y="9084"/>
                  <a:pt x="148000" y="12224"/>
                  <a:pt x="148300" y="12374"/>
                </a:cubicBezTo>
                <a:cubicBezTo>
                  <a:pt x="155526" y="15929"/>
                  <a:pt x="170485" y="16656"/>
                  <a:pt x="177538" y="11497"/>
                </a:cubicBezTo>
                <a:cubicBezTo>
                  <a:pt x="179327" y="10192"/>
                  <a:pt x="181462" y="11624"/>
                  <a:pt x="183505" y="9546"/>
                </a:cubicBezTo>
                <a:cubicBezTo>
                  <a:pt x="185063" y="7965"/>
                  <a:pt x="186922" y="7526"/>
                  <a:pt x="188757" y="6487"/>
                </a:cubicBezTo>
                <a:cubicBezTo>
                  <a:pt x="192393" y="4409"/>
                  <a:pt x="196133" y="4086"/>
                  <a:pt x="200300" y="3890"/>
                </a:cubicBezTo>
                <a:cubicBezTo>
                  <a:pt x="203220" y="3752"/>
                  <a:pt x="206429" y="4421"/>
                  <a:pt x="209326" y="3198"/>
                </a:cubicBezTo>
                <a:cubicBezTo>
                  <a:pt x="211450" y="2297"/>
                  <a:pt x="212027" y="1189"/>
                  <a:pt x="213978" y="0"/>
                </a:cubicBezTo>
                <a:close/>
              </a:path>
            </a:pathLst>
          </a:custGeom>
          <a:solidFill>
            <a:schemeClr val="accent2"/>
          </a:solidFill>
          <a:ln w="19050" cap="flat" cmpd="sng">
            <a:solidFill>
              <a:srgbClr val="231F20"/>
            </a:solidFill>
            <a:prstDash val="solid"/>
            <a:miter lim="11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5"/>
          <p:cNvSpPr/>
          <p:nvPr/>
        </p:nvSpPr>
        <p:spPr>
          <a:xfrm rot="5400000">
            <a:off x="3931234" y="689293"/>
            <a:ext cx="1374493" cy="147931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6"/>
          </a:solidFill>
          <a:ln>
            <a:noFill/>
          </a:ln>
        </p:spPr>
      </p:sp>
      <p:sp>
        <p:nvSpPr>
          <p:cNvPr id="753" name="Google Shape;753;p65"/>
          <p:cNvSpPr txBox="1">
            <a:spLocks noGrp="1"/>
          </p:cNvSpPr>
          <p:nvPr>
            <p:ph type="title"/>
          </p:nvPr>
        </p:nvSpPr>
        <p:spPr>
          <a:xfrm>
            <a:off x="2629650" y="2116189"/>
            <a:ext cx="3884700" cy="11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Las tres Taifas</a:t>
            </a:r>
            <a:endParaRPr/>
          </a:p>
        </p:txBody>
      </p:sp>
      <p:sp>
        <p:nvSpPr>
          <p:cNvPr id="754" name="Google Shape;754;p65"/>
          <p:cNvSpPr txBox="1">
            <a:spLocks noGrp="1"/>
          </p:cNvSpPr>
          <p:nvPr>
            <p:ph type="title" idx="2"/>
          </p:nvPr>
        </p:nvSpPr>
        <p:spPr>
          <a:xfrm>
            <a:off x="3714700" y="895823"/>
            <a:ext cx="1714500" cy="1046700"/>
          </a:xfrm>
          <a:prstGeom prst="rect">
            <a:avLst/>
          </a:prstGeom>
        </p:spPr>
        <p:txBody>
          <a:bodyPr spcFirstLastPara="1" wrap="square" lIns="91425" tIns="91425" rIns="91425" bIns="91425" anchor="ctr" anchorCtr="0">
            <a:noAutofit/>
          </a:bodyPr>
          <a:lstStyle/>
          <a:p>
            <a:pPr marL="0" lvl="0" indent="0" algn="ctr" rtl="0">
              <a:spcBef>
                <a:spcPts val="0"/>
              </a:spcBef>
              <a:spcAft>
                <a:spcPts val="1000"/>
              </a:spcAft>
              <a:buNone/>
            </a:pPr>
            <a:r>
              <a:rPr lang="zh-TW"/>
              <a:t>03</a:t>
            </a:r>
            <a:endParaRPr/>
          </a:p>
        </p:txBody>
      </p:sp>
      <p:grpSp>
        <p:nvGrpSpPr>
          <p:cNvPr id="755" name="Google Shape;755;p65"/>
          <p:cNvGrpSpPr/>
          <p:nvPr/>
        </p:nvGrpSpPr>
        <p:grpSpPr>
          <a:xfrm>
            <a:off x="6523558" y="1154476"/>
            <a:ext cx="1903986" cy="3392955"/>
            <a:chOff x="6523558" y="1154476"/>
            <a:chExt cx="1903986" cy="3392955"/>
          </a:xfrm>
        </p:grpSpPr>
        <p:sp>
          <p:nvSpPr>
            <p:cNvPr id="756" name="Google Shape;756;p65"/>
            <p:cNvSpPr/>
            <p:nvPr/>
          </p:nvSpPr>
          <p:spPr>
            <a:xfrm>
              <a:off x="6580509" y="2101711"/>
              <a:ext cx="410550" cy="584150"/>
            </a:xfrm>
            <a:custGeom>
              <a:avLst/>
              <a:gdLst/>
              <a:ahLst/>
              <a:cxnLst/>
              <a:rect l="l" t="t" r="r" b="b"/>
              <a:pathLst>
                <a:path w="16422" h="23366" extrusionOk="0">
                  <a:moveTo>
                    <a:pt x="12194" y="21506"/>
                  </a:moveTo>
                  <a:cubicBezTo>
                    <a:pt x="12892" y="19840"/>
                    <a:pt x="16205" y="15072"/>
                    <a:pt x="16379" y="11507"/>
                  </a:cubicBezTo>
                  <a:cubicBezTo>
                    <a:pt x="16553" y="7942"/>
                    <a:pt x="15759" y="928"/>
                    <a:pt x="13240" y="114"/>
                  </a:cubicBezTo>
                  <a:cubicBezTo>
                    <a:pt x="10721" y="-700"/>
                    <a:pt x="3241" y="4241"/>
                    <a:pt x="1265" y="6624"/>
                  </a:cubicBezTo>
                  <a:cubicBezTo>
                    <a:pt x="-711" y="9007"/>
                    <a:pt x="-110" y="11624"/>
                    <a:pt x="1382" y="14414"/>
                  </a:cubicBezTo>
                  <a:cubicBezTo>
                    <a:pt x="2874" y="17204"/>
                    <a:pt x="8745" y="21874"/>
                    <a:pt x="10218" y="23366"/>
                  </a:cubicBezTo>
                </a:path>
              </a:pathLst>
            </a:custGeom>
            <a:solidFill>
              <a:schemeClr val="dk1"/>
            </a:solidFill>
            <a:ln>
              <a:noFill/>
            </a:ln>
          </p:spPr>
        </p:sp>
        <p:grpSp>
          <p:nvGrpSpPr>
            <p:cNvPr id="757" name="Google Shape;757;p65"/>
            <p:cNvGrpSpPr/>
            <p:nvPr/>
          </p:nvGrpSpPr>
          <p:grpSpPr>
            <a:xfrm>
              <a:off x="6523558" y="1154476"/>
              <a:ext cx="1903986" cy="3392955"/>
              <a:chOff x="6523558" y="1104940"/>
              <a:chExt cx="1903986" cy="3392955"/>
            </a:xfrm>
          </p:grpSpPr>
          <p:sp>
            <p:nvSpPr>
              <p:cNvPr id="758" name="Google Shape;758;p65"/>
              <p:cNvSpPr/>
              <p:nvPr/>
            </p:nvSpPr>
            <p:spPr>
              <a:xfrm>
                <a:off x="6838076" y="4066834"/>
                <a:ext cx="1375039" cy="431060"/>
              </a:xfrm>
              <a:custGeom>
                <a:avLst/>
                <a:gdLst/>
                <a:ahLst/>
                <a:cxnLst/>
                <a:rect l="l" t="t" r="r" b="b"/>
                <a:pathLst>
                  <a:path w="53034" h="16624" extrusionOk="0">
                    <a:moveTo>
                      <a:pt x="35046" y="0"/>
                    </a:moveTo>
                    <a:cubicBezTo>
                      <a:pt x="32796" y="0"/>
                      <a:pt x="30546" y="225"/>
                      <a:pt x="28322" y="708"/>
                    </a:cubicBezTo>
                    <a:cubicBezTo>
                      <a:pt x="25264" y="1385"/>
                      <a:pt x="21430" y="2663"/>
                      <a:pt x="18447" y="4618"/>
                    </a:cubicBezTo>
                    <a:cubicBezTo>
                      <a:pt x="14462" y="5295"/>
                      <a:pt x="10427" y="5922"/>
                      <a:pt x="6743" y="7475"/>
                    </a:cubicBezTo>
                    <a:cubicBezTo>
                      <a:pt x="4763" y="8328"/>
                      <a:pt x="1" y="11310"/>
                      <a:pt x="3485" y="13541"/>
                    </a:cubicBezTo>
                    <a:cubicBezTo>
                      <a:pt x="7420" y="16022"/>
                      <a:pt x="12783" y="16623"/>
                      <a:pt x="17344" y="16623"/>
                    </a:cubicBezTo>
                    <a:cubicBezTo>
                      <a:pt x="22833" y="16598"/>
                      <a:pt x="28297" y="15521"/>
                      <a:pt x="33685" y="14568"/>
                    </a:cubicBezTo>
                    <a:cubicBezTo>
                      <a:pt x="36593" y="14067"/>
                      <a:pt x="39350" y="13215"/>
                      <a:pt x="42157" y="12287"/>
                    </a:cubicBezTo>
                    <a:cubicBezTo>
                      <a:pt x="44412" y="11536"/>
                      <a:pt x="46918" y="11435"/>
                      <a:pt x="49124" y="10483"/>
                    </a:cubicBezTo>
                    <a:cubicBezTo>
                      <a:pt x="51304" y="9556"/>
                      <a:pt x="53034" y="7225"/>
                      <a:pt x="51806" y="5345"/>
                    </a:cubicBezTo>
                    <a:cubicBezTo>
                      <a:pt x="51781" y="5044"/>
                      <a:pt x="51731" y="4693"/>
                      <a:pt x="51580" y="4368"/>
                    </a:cubicBezTo>
                    <a:cubicBezTo>
                      <a:pt x="50369" y="1218"/>
                      <a:pt x="46914" y="508"/>
                      <a:pt x="43795" y="508"/>
                    </a:cubicBezTo>
                    <a:cubicBezTo>
                      <a:pt x="43042" y="508"/>
                      <a:pt x="42308" y="550"/>
                      <a:pt x="41630" y="608"/>
                    </a:cubicBezTo>
                    <a:lnTo>
                      <a:pt x="41580" y="608"/>
                    </a:lnTo>
                    <a:cubicBezTo>
                      <a:pt x="39418" y="213"/>
                      <a:pt x="37232" y="0"/>
                      <a:pt x="35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5"/>
              <p:cNvSpPr/>
              <p:nvPr/>
            </p:nvSpPr>
            <p:spPr>
              <a:xfrm>
                <a:off x="6541760" y="1998487"/>
                <a:ext cx="741449" cy="848118"/>
              </a:xfrm>
              <a:custGeom>
                <a:avLst/>
                <a:gdLst/>
                <a:ahLst/>
                <a:cxnLst/>
                <a:rect l="l" t="t" r="r" b="b"/>
                <a:pathLst>
                  <a:path w="28597" h="32708" extrusionOk="0">
                    <a:moveTo>
                      <a:pt x="20727" y="5264"/>
                    </a:moveTo>
                    <a:cubicBezTo>
                      <a:pt x="20727" y="5289"/>
                      <a:pt x="20677" y="5314"/>
                      <a:pt x="20677" y="5339"/>
                    </a:cubicBezTo>
                    <a:cubicBezTo>
                      <a:pt x="20677" y="5364"/>
                      <a:pt x="20702" y="5414"/>
                      <a:pt x="20702" y="5439"/>
                    </a:cubicBezTo>
                    <a:cubicBezTo>
                      <a:pt x="20727" y="5414"/>
                      <a:pt x="20752" y="5389"/>
                      <a:pt x="20752" y="5364"/>
                    </a:cubicBezTo>
                    <a:cubicBezTo>
                      <a:pt x="20752" y="5339"/>
                      <a:pt x="20752" y="5289"/>
                      <a:pt x="20727" y="5264"/>
                    </a:cubicBezTo>
                    <a:close/>
                    <a:moveTo>
                      <a:pt x="8221" y="17695"/>
                    </a:moveTo>
                    <a:cubicBezTo>
                      <a:pt x="8196" y="17645"/>
                      <a:pt x="8196" y="17620"/>
                      <a:pt x="8196" y="17595"/>
                    </a:cubicBezTo>
                    <a:cubicBezTo>
                      <a:pt x="8146" y="17620"/>
                      <a:pt x="8121" y="17645"/>
                      <a:pt x="8096" y="17695"/>
                    </a:cubicBezTo>
                    <a:cubicBezTo>
                      <a:pt x="8071" y="17720"/>
                      <a:pt x="8096" y="17745"/>
                      <a:pt x="8121" y="17795"/>
                    </a:cubicBezTo>
                    <a:cubicBezTo>
                      <a:pt x="8146" y="17745"/>
                      <a:pt x="8171" y="17720"/>
                      <a:pt x="8221" y="17695"/>
                    </a:cubicBezTo>
                    <a:close/>
                    <a:moveTo>
                      <a:pt x="6617" y="16116"/>
                    </a:moveTo>
                    <a:lnTo>
                      <a:pt x="6542" y="16116"/>
                    </a:lnTo>
                    <a:lnTo>
                      <a:pt x="6542" y="16718"/>
                    </a:lnTo>
                    <a:cubicBezTo>
                      <a:pt x="6567" y="16718"/>
                      <a:pt x="6592" y="16718"/>
                      <a:pt x="6617" y="16718"/>
                    </a:cubicBezTo>
                    <a:close/>
                    <a:moveTo>
                      <a:pt x="13785" y="3936"/>
                    </a:moveTo>
                    <a:cubicBezTo>
                      <a:pt x="13409" y="4236"/>
                      <a:pt x="13133" y="4663"/>
                      <a:pt x="13083" y="5164"/>
                    </a:cubicBezTo>
                    <a:cubicBezTo>
                      <a:pt x="13484" y="4863"/>
                      <a:pt x="13685" y="4437"/>
                      <a:pt x="13785" y="3936"/>
                    </a:cubicBezTo>
                    <a:close/>
                    <a:moveTo>
                      <a:pt x="10852" y="19500"/>
                    </a:moveTo>
                    <a:cubicBezTo>
                      <a:pt x="10527" y="20101"/>
                      <a:pt x="10126" y="20703"/>
                      <a:pt x="10376" y="21680"/>
                    </a:cubicBezTo>
                    <a:cubicBezTo>
                      <a:pt x="10752" y="20853"/>
                      <a:pt x="10752" y="20176"/>
                      <a:pt x="10852" y="19500"/>
                    </a:cubicBezTo>
                    <a:close/>
                    <a:moveTo>
                      <a:pt x="10652" y="6668"/>
                    </a:moveTo>
                    <a:cubicBezTo>
                      <a:pt x="11078" y="6016"/>
                      <a:pt x="11203" y="5314"/>
                      <a:pt x="11329" y="4587"/>
                    </a:cubicBezTo>
                    <a:cubicBezTo>
                      <a:pt x="10928" y="5139"/>
                      <a:pt x="10602" y="5690"/>
                      <a:pt x="10251" y="6267"/>
                    </a:cubicBezTo>
                    <a:cubicBezTo>
                      <a:pt x="10226" y="6317"/>
                      <a:pt x="10276" y="6392"/>
                      <a:pt x="10276" y="6492"/>
                    </a:cubicBezTo>
                    <a:cubicBezTo>
                      <a:pt x="10376" y="6542"/>
                      <a:pt x="10527" y="6592"/>
                      <a:pt x="10652" y="6668"/>
                    </a:cubicBezTo>
                    <a:close/>
                    <a:moveTo>
                      <a:pt x="22482" y="11805"/>
                    </a:moveTo>
                    <a:cubicBezTo>
                      <a:pt x="21755" y="13334"/>
                      <a:pt x="21629" y="13861"/>
                      <a:pt x="21880" y="14813"/>
                    </a:cubicBezTo>
                    <a:cubicBezTo>
                      <a:pt x="22181" y="13710"/>
                      <a:pt x="22381" y="12758"/>
                      <a:pt x="22482" y="11805"/>
                    </a:cubicBezTo>
                    <a:close/>
                    <a:moveTo>
                      <a:pt x="25514" y="27670"/>
                    </a:moveTo>
                    <a:cubicBezTo>
                      <a:pt x="24838" y="28347"/>
                      <a:pt x="24487" y="29199"/>
                      <a:pt x="24311" y="30101"/>
                    </a:cubicBezTo>
                    <a:cubicBezTo>
                      <a:pt x="24286" y="30302"/>
                      <a:pt x="24286" y="30477"/>
                      <a:pt x="24587" y="30477"/>
                    </a:cubicBezTo>
                    <a:cubicBezTo>
                      <a:pt x="24888" y="29550"/>
                      <a:pt x="25213" y="28597"/>
                      <a:pt x="25514" y="27670"/>
                    </a:cubicBezTo>
                    <a:close/>
                    <a:moveTo>
                      <a:pt x="5690" y="13059"/>
                    </a:moveTo>
                    <a:cubicBezTo>
                      <a:pt x="5614" y="13033"/>
                      <a:pt x="5539" y="13033"/>
                      <a:pt x="5464" y="13008"/>
                    </a:cubicBezTo>
                    <a:cubicBezTo>
                      <a:pt x="5163" y="13660"/>
                      <a:pt x="4913" y="14337"/>
                      <a:pt x="4888" y="15089"/>
                    </a:cubicBezTo>
                    <a:cubicBezTo>
                      <a:pt x="4888" y="15239"/>
                      <a:pt x="4888" y="15389"/>
                      <a:pt x="4938" y="15540"/>
                    </a:cubicBezTo>
                    <a:cubicBezTo>
                      <a:pt x="4963" y="15615"/>
                      <a:pt x="5088" y="15665"/>
                      <a:pt x="5188" y="15690"/>
                    </a:cubicBezTo>
                    <a:cubicBezTo>
                      <a:pt x="5213" y="15715"/>
                      <a:pt x="5339" y="15640"/>
                      <a:pt x="5339" y="15590"/>
                    </a:cubicBezTo>
                    <a:cubicBezTo>
                      <a:pt x="5464" y="14738"/>
                      <a:pt x="5564" y="13911"/>
                      <a:pt x="5690" y="13059"/>
                    </a:cubicBezTo>
                    <a:close/>
                    <a:moveTo>
                      <a:pt x="23284" y="13134"/>
                    </a:moveTo>
                    <a:cubicBezTo>
                      <a:pt x="22782" y="13836"/>
                      <a:pt x="22557" y="14638"/>
                      <a:pt x="22457" y="15490"/>
                    </a:cubicBezTo>
                    <a:cubicBezTo>
                      <a:pt x="22431" y="15665"/>
                      <a:pt x="22482" y="15866"/>
                      <a:pt x="22807" y="15765"/>
                    </a:cubicBezTo>
                    <a:cubicBezTo>
                      <a:pt x="23033" y="14913"/>
                      <a:pt x="23259" y="14036"/>
                      <a:pt x="23284" y="13134"/>
                    </a:cubicBezTo>
                    <a:close/>
                    <a:moveTo>
                      <a:pt x="25339" y="31505"/>
                    </a:moveTo>
                    <a:cubicBezTo>
                      <a:pt x="25915" y="31154"/>
                      <a:pt x="26015" y="30628"/>
                      <a:pt x="26191" y="30151"/>
                    </a:cubicBezTo>
                    <a:cubicBezTo>
                      <a:pt x="26642" y="28973"/>
                      <a:pt x="26642" y="28973"/>
                      <a:pt x="26542" y="28196"/>
                    </a:cubicBezTo>
                    <a:cubicBezTo>
                      <a:pt x="26116" y="29399"/>
                      <a:pt x="25389" y="30277"/>
                      <a:pt x="25339" y="31505"/>
                    </a:cubicBezTo>
                    <a:close/>
                    <a:moveTo>
                      <a:pt x="22858" y="25841"/>
                    </a:moveTo>
                    <a:cubicBezTo>
                      <a:pt x="21454" y="28121"/>
                      <a:pt x="21153" y="28848"/>
                      <a:pt x="21354" y="29450"/>
                    </a:cubicBezTo>
                    <a:cubicBezTo>
                      <a:pt x="21930" y="28297"/>
                      <a:pt x="22607" y="27244"/>
                      <a:pt x="22858" y="25841"/>
                    </a:cubicBezTo>
                    <a:close/>
                    <a:moveTo>
                      <a:pt x="19925" y="28798"/>
                    </a:moveTo>
                    <a:cubicBezTo>
                      <a:pt x="20376" y="28698"/>
                      <a:pt x="20401" y="28272"/>
                      <a:pt x="20502" y="27946"/>
                    </a:cubicBezTo>
                    <a:cubicBezTo>
                      <a:pt x="20652" y="27570"/>
                      <a:pt x="20752" y="27169"/>
                      <a:pt x="20827" y="26768"/>
                    </a:cubicBezTo>
                    <a:cubicBezTo>
                      <a:pt x="20903" y="26442"/>
                      <a:pt x="21153" y="26116"/>
                      <a:pt x="20903" y="25640"/>
                    </a:cubicBezTo>
                    <a:cubicBezTo>
                      <a:pt x="20752" y="25941"/>
                      <a:pt x="20627" y="26141"/>
                      <a:pt x="20577" y="26342"/>
                    </a:cubicBezTo>
                    <a:cubicBezTo>
                      <a:pt x="20301" y="27069"/>
                      <a:pt x="20076" y="27821"/>
                      <a:pt x="19825" y="28547"/>
                    </a:cubicBezTo>
                    <a:cubicBezTo>
                      <a:pt x="19800" y="28597"/>
                      <a:pt x="19875" y="28698"/>
                      <a:pt x="19925" y="28798"/>
                    </a:cubicBezTo>
                    <a:close/>
                    <a:moveTo>
                      <a:pt x="24587" y="26016"/>
                    </a:moveTo>
                    <a:cubicBezTo>
                      <a:pt x="23735" y="27069"/>
                      <a:pt x="23133" y="28297"/>
                      <a:pt x="22582" y="29550"/>
                    </a:cubicBezTo>
                    <a:cubicBezTo>
                      <a:pt x="22507" y="29675"/>
                      <a:pt x="22532" y="29826"/>
                      <a:pt x="22532" y="29951"/>
                    </a:cubicBezTo>
                    <a:cubicBezTo>
                      <a:pt x="22507" y="29976"/>
                      <a:pt x="22557" y="30026"/>
                      <a:pt x="22582" y="30051"/>
                    </a:cubicBezTo>
                    <a:cubicBezTo>
                      <a:pt x="22657" y="30051"/>
                      <a:pt x="22757" y="30076"/>
                      <a:pt x="22782" y="30051"/>
                    </a:cubicBezTo>
                    <a:cubicBezTo>
                      <a:pt x="22883" y="29976"/>
                      <a:pt x="22958" y="29901"/>
                      <a:pt x="22983" y="29801"/>
                    </a:cubicBezTo>
                    <a:cubicBezTo>
                      <a:pt x="23534" y="28547"/>
                      <a:pt x="24061" y="27294"/>
                      <a:pt x="24587" y="26016"/>
                    </a:cubicBezTo>
                    <a:close/>
                    <a:moveTo>
                      <a:pt x="5088" y="9525"/>
                    </a:moveTo>
                    <a:cubicBezTo>
                      <a:pt x="4662" y="10828"/>
                      <a:pt x="4111" y="12006"/>
                      <a:pt x="3835" y="13259"/>
                    </a:cubicBezTo>
                    <a:cubicBezTo>
                      <a:pt x="3785" y="13485"/>
                      <a:pt x="3785" y="13710"/>
                      <a:pt x="3810" y="13936"/>
                    </a:cubicBezTo>
                    <a:cubicBezTo>
                      <a:pt x="3810" y="14086"/>
                      <a:pt x="3935" y="14237"/>
                      <a:pt x="4111" y="14186"/>
                    </a:cubicBezTo>
                    <a:cubicBezTo>
                      <a:pt x="4211" y="14136"/>
                      <a:pt x="4411" y="13986"/>
                      <a:pt x="4386" y="13911"/>
                    </a:cubicBezTo>
                    <a:cubicBezTo>
                      <a:pt x="4286" y="13134"/>
                      <a:pt x="4587" y="12432"/>
                      <a:pt x="4762" y="11730"/>
                    </a:cubicBezTo>
                    <a:cubicBezTo>
                      <a:pt x="4938" y="11054"/>
                      <a:pt x="5088" y="10352"/>
                      <a:pt x="5263" y="9675"/>
                    </a:cubicBezTo>
                    <a:cubicBezTo>
                      <a:pt x="5263" y="9650"/>
                      <a:pt x="5188" y="9625"/>
                      <a:pt x="5088" y="9525"/>
                    </a:cubicBezTo>
                    <a:close/>
                    <a:moveTo>
                      <a:pt x="10627" y="17294"/>
                    </a:moveTo>
                    <a:cubicBezTo>
                      <a:pt x="10502" y="17319"/>
                      <a:pt x="10301" y="17319"/>
                      <a:pt x="10251" y="17394"/>
                    </a:cubicBezTo>
                    <a:cubicBezTo>
                      <a:pt x="9825" y="18096"/>
                      <a:pt x="9424" y="18798"/>
                      <a:pt x="9023" y="19525"/>
                    </a:cubicBezTo>
                    <a:cubicBezTo>
                      <a:pt x="8898" y="19750"/>
                      <a:pt x="8898" y="20026"/>
                      <a:pt x="9023" y="20402"/>
                    </a:cubicBezTo>
                    <a:cubicBezTo>
                      <a:pt x="9148" y="20201"/>
                      <a:pt x="9198" y="20126"/>
                      <a:pt x="9248" y="20026"/>
                    </a:cubicBezTo>
                    <a:cubicBezTo>
                      <a:pt x="9725" y="19099"/>
                      <a:pt x="10176" y="18196"/>
                      <a:pt x="10652" y="17269"/>
                    </a:cubicBezTo>
                    <a:cubicBezTo>
                      <a:pt x="10602" y="17244"/>
                      <a:pt x="10577" y="17244"/>
                      <a:pt x="10552" y="17219"/>
                    </a:cubicBezTo>
                    <a:cubicBezTo>
                      <a:pt x="10552" y="17194"/>
                      <a:pt x="10577" y="17169"/>
                      <a:pt x="10602" y="17119"/>
                    </a:cubicBezTo>
                    <a:cubicBezTo>
                      <a:pt x="10602" y="17169"/>
                      <a:pt x="10602" y="17219"/>
                      <a:pt x="10627" y="17294"/>
                    </a:cubicBezTo>
                    <a:close/>
                    <a:moveTo>
                      <a:pt x="4286" y="8673"/>
                    </a:moveTo>
                    <a:cubicBezTo>
                      <a:pt x="4010" y="8673"/>
                      <a:pt x="3985" y="8848"/>
                      <a:pt x="4010" y="9074"/>
                    </a:cubicBezTo>
                    <a:cubicBezTo>
                      <a:pt x="3309" y="9851"/>
                      <a:pt x="2757" y="11154"/>
                      <a:pt x="2707" y="12206"/>
                    </a:cubicBezTo>
                    <a:cubicBezTo>
                      <a:pt x="2707" y="12257"/>
                      <a:pt x="2782" y="12282"/>
                      <a:pt x="2832" y="12332"/>
                    </a:cubicBezTo>
                    <a:cubicBezTo>
                      <a:pt x="2908" y="12257"/>
                      <a:pt x="3008" y="12181"/>
                      <a:pt x="3033" y="12081"/>
                    </a:cubicBezTo>
                    <a:cubicBezTo>
                      <a:pt x="3183" y="11154"/>
                      <a:pt x="3559" y="10327"/>
                      <a:pt x="3935" y="9475"/>
                    </a:cubicBezTo>
                    <a:cubicBezTo>
                      <a:pt x="3985" y="9349"/>
                      <a:pt x="3985" y="9199"/>
                      <a:pt x="3985" y="9049"/>
                    </a:cubicBezTo>
                    <a:cubicBezTo>
                      <a:pt x="4086" y="8923"/>
                      <a:pt x="4186" y="8773"/>
                      <a:pt x="4261" y="8648"/>
                    </a:cubicBezTo>
                    <a:cubicBezTo>
                      <a:pt x="4311" y="8597"/>
                      <a:pt x="4336" y="8522"/>
                      <a:pt x="4361" y="8472"/>
                    </a:cubicBezTo>
                    <a:cubicBezTo>
                      <a:pt x="4361" y="8472"/>
                      <a:pt x="4336" y="8447"/>
                      <a:pt x="4311" y="8422"/>
                    </a:cubicBezTo>
                    <a:cubicBezTo>
                      <a:pt x="4311" y="8497"/>
                      <a:pt x="4311" y="8597"/>
                      <a:pt x="4286" y="8673"/>
                    </a:cubicBezTo>
                    <a:close/>
                    <a:moveTo>
                      <a:pt x="28221" y="22006"/>
                    </a:moveTo>
                    <a:cubicBezTo>
                      <a:pt x="28597" y="23735"/>
                      <a:pt x="26843" y="30176"/>
                      <a:pt x="25915" y="32482"/>
                    </a:cubicBezTo>
                    <a:cubicBezTo>
                      <a:pt x="25589" y="32708"/>
                      <a:pt x="25264" y="32633"/>
                      <a:pt x="24938" y="32532"/>
                    </a:cubicBezTo>
                    <a:cubicBezTo>
                      <a:pt x="23660" y="32131"/>
                      <a:pt x="22406" y="31680"/>
                      <a:pt x="21203" y="31029"/>
                    </a:cubicBezTo>
                    <a:cubicBezTo>
                      <a:pt x="18472" y="29550"/>
                      <a:pt x="16040" y="27620"/>
                      <a:pt x="13509" y="25816"/>
                    </a:cubicBezTo>
                    <a:cubicBezTo>
                      <a:pt x="12356" y="24988"/>
                      <a:pt x="11329" y="23986"/>
                      <a:pt x="10301" y="23034"/>
                    </a:cubicBezTo>
                    <a:cubicBezTo>
                      <a:pt x="7118" y="20126"/>
                      <a:pt x="4111" y="17069"/>
                      <a:pt x="1354" y="13735"/>
                    </a:cubicBezTo>
                    <a:cubicBezTo>
                      <a:pt x="1203" y="13535"/>
                      <a:pt x="1053" y="13334"/>
                      <a:pt x="877" y="13084"/>
                    </a:cubicBezTo>
                    <a:cubicBezTo>
                      <a:pt x="1053" y="11881"/>
                      <a:pt x="1654" y="10853"/>
                      <a:pt x="2231" y="9800"/>
                    </a:cubicBezTo>
                    <a:cubicBezTo>
                      <a:pt x="2456" y="9374"/>
                      <a:pt x="2682" y="8948"/>
                      <a:pt x="2933" y="8547"/>
                    </a:cubicBezTo>
                    <a:cubicBezTo>
                      <a:pt x="3158" y="8146"/>
                      <a:pt x="3384" y="7745"/>
                      <a:pt x="3710" y="7444"/>
                    </a:cubicBezTo>
                    <a:cubicBezTo>
                      <a:pt x="4562" y="6617"/>
                      <a:pt x="5489" y="5840"/>
                      <a:pt x="6366" y="5064"/>
                    </a:cubicBezTo>
                    <a:cubicBezTo>
                      <a:pt x="6441" y="5013"/>
                      <a:pt x="6492" y="4963"/>
                      <a:pt x="6567" y="4913"/>
                    </a:cubicBezTo>
                    <a:cubicBezTo>
                      <a:pt x="8146" y="4036"/>
                      <a:pt x="9649" y="2933"/>
                      <a:pt x="11354" y="2256"/>
                    </a:cubicBezTo>
                    <a:cubicBezTo>
                      <a:pt x="12005" y="1981"/>
                      <a:pt x="12682" y="1805"/>
                      <a:pt x="13359" y="1605"/>
                    </a:cubicBezTo>
                    <a:cubicBezTo>
                      <a:pt x="13584" y="1555"/>
                      <a:pt x="13810" y="1530"/>
                      <a:pt x="14010" y="1454"/>
                    </a:cubicBezTo>
                    <a:cubicBezTo>
                      <a:pt x="15765" y="803"/>
                      <a:pt x="17544" y="903"/>
                      <a:pt x="19324" y="1104"/>
                    </a:cubicBezTo>
                    <a:cubicBezTo>
                      <a:pt x="19399" y="1129"/>
                      <a:pt x="19499" y="1053"/>
                      <a:pt x="19700" y="978"/>
                    </a:cubicBezTo>
                    <a:cubicBezTo>
                      <a:pt x="19324" y="728"/>
                      <a:pt x="19023" y="602"/>
                      <a:pt x="18697" y="602"/>
                    </a:cubicBezTo>
                    <a:cubicBezTo>
                      <a:pt x="17519" y="602"/>
                      <a:pt x="16291" y="452"/>
                      <a:pt x="15113" y="703"/>
                    </a:cubicBezTo>
                    <a:cubicBezTo>
                      <a:pt x="13459" y="1079"/>
                      <a:pt x="11755" y="1354"/>
                      <a:pt x="10201" y="2181"/>
                    </a:cubicBezTo>
                    <a:cubicBezTo>
                      <a:pt x="9875" y="2357"/>
                      <a:pt x="9524" y="2457"/>
                      <a:pt x="9148" y="2532"/>
                    </a:cubicBezTo>
                    <a:cubicBezTo>
                      <a:pt x="8396" y="2683"/>
                      <a:pt x="7720" y="3033"/>
                      <a:pt x="7168" y="3510"/>
                    </a:cubicBezTo>
                    <a:cubicBezTo>
                      <a:pt x="5790" y="4688"/>
                      <a:pt x="4487" y="5916"/>
                      <a:pt x="3158" y="7119"/>
                    </a:cubicBezTo>
                    <a:cubicBezTo>
                      <a:pt x="2732" y="7495"/>
                      <a:pt x="2431" y="7946"/>
                      <a:pt x="2206" y="8472"/>
                    </a:cubicBezTo>
                    <a:cubicBezTo>
                      <a:pt x="1629" y="9775"/>
                      <a:pt x="852" y="10953"/>
                      <a:pt x="502" y="12382"/>
                    </a:cubicBezTo>
                    <a:cubicBezTo>
                      <a:pt x="101" y="12181"/>
                      <a:pt x="0" y="11906"/>
                      <a:pt x="126" y="11630"/>
                    </a:cubicBezTo>
                    <a:cubicBezTo>
                      <a:pt x="476" y="10728"/>
                      <a:pt x="802" y="9800"/>
                      <a:pt x="1253" y="8948"/>
                    </a:cubicBezTo>
                    <a:cubicBezTo>
                      <a:pt x="1830" y="7845"/>
                      <a:pt x="2507" y="6818"/>
                      <a:pt x="3158" y="5765"/>
                    </a:cubicBezTo>
                    <a:cubicBezTo>
                      <a:pt x="3810" y="4788"/>
                      <a:pt x="4712" y="4036"/>
                      <a:pt x="5690" y="3434"/>
                    </a:cubicBezTo>
                    <a:cubicBezTo>
                      <a:pt x="7494" y="2307"/>
                      <a:pt x="9449" y="1555"/>
                      <a:pt x="11479" y="1028"/>
                    </a:cubicBezTo>
                    <a:cubicBezTo>
                      <a:pt x="12807" y="678"/>
                      <a:pt x="14161" y="402"/>
                      <a:pt x="15539" y="176"/>
                    </a:cubicBezTo>
                    <a:cubicBezTo>
                      <a:pt x="16416" y="51"/>
                      <a:pt x="17319" y="26"/>
                      <a:pt x="18221" y="26"/>
                    </a:cubicBezTo>
                    <a:cubicBezTo>
                      <a:pt x="18772" y="1"/>
                      <a:pt x="19324" y="101"/>
                      <a:pt x="19825" y="377"/>
                    </a:cubicBezTo>
                    <a:cubicBezTo>
                      <a:pt x="20151" y="1329"/>
                      <a:pt x="20702" y="2181"/>
                      <a:pt x="21254" y="3008"/>
                    </a:cubicBezTo>
                    <a:cubicBezTo>
                      <a:pt x="22206" y="4437"/>
                      <a:pt x="22908" y="5941"/>
                      <a:pt x="23534" y="7520"/>
                    </a:cubicBezTo>
                    <a:cubicBezTo>
                      <a:pt x="24211" y="9249"/>
                      <a:pt x="24863" y="11003"/>
                      <a:pt x="25539" y="12733"/>
                    </a:cubicBezTo>
                    <a:cubicBezTo>
                      <a:pt x="25564" y="12858"/>
                      <a:pt x="25614" y="12958"/>
                      <a:pt x="25665" y="13059"/>
                    </a:cubicBezTo>
                    <a:cubicBezTo>
                      <a:pt x="26442" y="14362"/>
                      <a:pt x="26041" y="14337"/>
                      <a:pt x="25414" y="15214"/>
                    </a:cubicBezTo>
                    <a:cubicBezTo>
                      <a:pt x="25364" y="15264"/>
                      <a:pt x="25314" y="15314"/>
                      <a:pt x="25213" y="15440"/>
                    </a:cubicBezTo>
                    <a:cubicBezTo>
                      <a:pt x="24286" y="15515"/>
                      <a:pt x="23384" y="15866"/>
                      <a:pt x="22657" y="16492"/>
                    </a:cubicBezTo>
                    <a:cubicBezTo>
                      <a:pt x="22281" y="16442"/>
                      <a:pt x="22081" y="16191"/>
                      <a:pt x="21955" y="15941"/>
                    </a:cubicBezTo>
                    <a:cubicBezTo>
                      <a:pt x="21529" y="15189"/>
                      <a:pt x="20953" y="14562"/>
                      <a:pt x="20376" y="13936"/>
                    </a:cubicBezTo>
                    <a:cubicBezTo>
                      <a:pt x="20051" y="13585"/>
                      <a:pt x="19800" y="13134"/>
                      <a:pt x="19574" y="12708"/>
                    </a:cubicBezTo>
                    <a:cubicBezTo>
                      <a:pt x="19399" y="12407"/>
                      <a:pt x="19449" y="11981"/>
                      <a:pt x="19725" y="11780"/>
                    </a:cubicBezTo>
                    <a:cubicBezTo>
                      <a:pt x="20502" y="11254"/>
                      <a:pt x="20276" y="10502"/>
                      <a:pt x="20076" y="9876"/>
                    </a:cubicBezTo>
                    <a:cubicBezTo>
                      <a:pt x="19875" y="9299"/>
                      <a:pt x="19775" y="8748"/>
                      <a:pt x="19700" y="8146"/>
                    </a:cubicBezTo>
                    <a:cubicBezTo>
                      <a:pt x="19524" y="6793"/>
                      <a:pt x="18998" y="6542"/>
                      <a:pt x="17720" y="7144"/>
                    </a:cubicBezTo>
                    <a:cubicBezTo>
                      <a:pt x="17695" y="7169"/>
                      <a:pt x="17644" y="7194"/>
                      <a:pt x="17619" y="7194"/>
                    </a:cubicBezTo>
                    <a:cubicBezTo>
                      <a:pt x="17544" y="7169"/>
                      <a:pt x="17444" y="7169"/>
                      <a:pt x="17419" y="7119"/>
                    </a:cubicBezTo>
                    <a:cubicBezTo>
                      <a:pt x="16692" y="6342"/>
                      <a:pt x="15815" y="6066"/>
                      <a:pt x="14787" y="6091"/>
                    </a:cubicBezTo>
                    <a:cubicBezTo>
                      <a:pt x="14562" y="6091"/>
                      <a:pt x="14336" y="6091"/>
                      <a:pt x="14111" y="6091"/>
                    </a:cubicBezTo>
                    <a:cubicBezTo>
                      <a:pt x="13960" y="6091"/>
                      <a:pt x="13810" y="6116"/>
                      <a:pt x="13660" y="6066"/>
                    </a:cubicBezTo>
                    <a:cubicBezTo>
                      <a:pt x="13108" y="5916"/>
                      <a:pt x="12908" y="6693"/>
                      <a:pt x="12406" y="6567"/>
                    </a:cubicBezTo>
                    <a:cubicBezTo>
                      <a:pt x="11905" y="6417"/>
                      <a:pt x="11529" y="6668"/>
                      <a:pt x="11153" y="6868"/>
                    </a:cubicBezTo>
                    <a:cubicBezTo>
                      <a:pt x="10802" y="7043"/>
                      <a:pt x="10552" y="7294"/>
                      <a:pt x="10552" y="7745"/>
                    </a:cubicBezTo>
                    <a:cubicBezTo>
                      <a:pt x="10552" y="7896"/>
                      <a:pt x="10451" y="8121"/>
                      <a:pt x="10351" y="8221"/>
                    </a:cubicBezTo>
                    <a:cubicBezTo>
                      <a:pt x="9599" y="8898"/>
                      <a:pt x="9599" y="9775"/>
                      <a:pt x="9599" y="10678"/>
                    </a:cubicBezTo>
                    <a:cubicBezTo>
                      <a:pt x="9599" y="10753"/>
                      <a:pt x="9599" y="10828"/>
                      <a:pt x="9599" y="10953"/>
                    </a:cubicBezTo>
                    <a:cubicBezTo>
                      <a:pt x="9248" y="11329"/>
                      <a:pt x="8873" y="11730"/>
                      <a:pt x="8472" y="12131"/>
                    </a:cubicBezTo>
                    <a:cubicBezTo>
                      <a:pt x="7920" y="12056"/>
                      <a:pt x="7394" y="11755"/>
                      <a:pt x="6792" y="12081"/>
                    </a:cubicBezTo>
                    <a:cubicBezTo>
                      <a:pt x="6592" y="12482"/>
                      <a:pt x="6592" y="12933"/>
                      <a:pt x="6842" y="13309"/>
                    </a:cubicBezTo>
                    <a:cubicBezTo>
                      <a:pt x="7519" y="14287"/>
                      <a:pt x="7870" y="15389"/>
                      <a:pt x="8421" y="16367"/>
                    </a:cubicBezTo>
                    <a:cubicBezTo>
                      <a:pt x="8772" y="16567"/>
                      <a:pt x="9073" y="16643"/>
                      <a:pt x="9399" y="16392"/>
                    </a:cubicBezTo>
                    <a:cubicBezTo>
                      <a:pt x="9624" y="16191"/>
                      <a:pt x="9800" y="15966"/>
                      <a:pt x="9800" y="15640"/>
                    </a:cubicBezTo>
                    <a:cubicBezTo>
                      <a:pt x="9800" y="15414"/>
                      <a:pt x="9800" y="15189"/>
                      <a:pt x="9800" y="14963"/>
                    </a:cubicBezTo>
                    <a:cubicBezTo>
                      <a:pt x="10201" y="14562"/>
                      <a:pt x="10552" y="14211"/>
                      <a:pt x="11053" y="14086"/>
                    </a:cubicBezTo>
                    <a:cubicBezTo>
                      <a:pt x="11454" y="14211"/>
                      <a:pt x="11479" y="14537"/>
                      <a:pt x="11529" y="14813"/>
                    </a:cubicBezTo>
                    <a:cubicBezTo>
                      <a:pt x="11705" y="15916"/>
                      <a:pt x="11880" y="17018"/>
                      <a:pt x="12005" y="18146"/>
                    </a:cubicBezTo>
                    <a:cubicBezTo>
                      <a:pt x="12156" y="19174"/>
                      <a:pt x="12231" y="20227"/>
                      <a:pt x="12331" y="21254"/>
                    </a:cubicBezTo>
                    <a:cubicBezTo>
                      <a:pt x="12482" y="22607"/>
                      <a:pt x="12657" y="22833"/>
                      <a:pt x="13885" y="23309"/>
                    </a:cubicBezTo>
                    <a:cubicBezTo>
                      <a:pt x="14161" y="23435"/>
                      <a:pt x="14436" y="23510"/>
                      <a:pt x="14737" y="23585"/>
                    </a:cubicBezTo>
                    <a:cubicBezTo>
                      <a:pt x="15013" y="23635"/>
                      <a:pt x="15213" y="23760"/>
                      <a:pt x="15389" y="23986"/>
                    </a:cubicBezTo>
                    <a:cubicBezTo>
                      <a:pt x="15840" y="24562"/>
                      <a:pt x="16492" y="24863"/>
                      <a:pt x="17168" y="25064"/>
                    </a:cubicBezTo>
                    <a:cubicBezTo>
                      <a:pt x="17419" y="25164"/>
                      <a:pt x="17670" y="25239"/>
                      <a:pt x="17970" y="25339"/>
                    </a:cubicBezTo>
                    <a:cubicBezTo>
                      <a:pt x="17820" y="25790"/>
                      <a:pt x="17695" y="26217"/>
                      <a:pt x="17569" y="26643"/>
                    </a:cubicBezTo>
                    <a:cubicBezTo>
                      <a:pt x="17519" y="26818"/>
                      <a:pt x="17569" y="26893"/>
                      <a:pt x="17920" y="27144"/>
                    </a:cubicBezTo>
                    <a:cubicBezTo>
                      <a:pt x="18020" y="26843"/>
                      <a:pt x="18096" y="26567"/>
                      <a:pt x="18171" y="26292"/>
                    </a:cubicBezTo>
                    <a:cubicBezTo>
                      <a:pt x="18271" y="26016"/>
                      <a:pt x="18346" y="25715"/>
                      <a:pt x="18447" y="25389"/>
                    </a:cubicBezTo>
                    <a:lnTo>
                      <a:pt x="19474" y="25389"/>
                    </a:lnTo>
                    <a:cubicBezTo>
                      <a:pt x="19198" y="26317"/>
                      <a:pt x="18622" y="27069"/>
                      <a:pt x="18722" y="28146"/>
                    </a:cubicBezTo>
                    <a:cubicBezTo>
                      <a:pt x="19349" y="27770"/>
                      <a:pt x="19223" y="27169"/>
                      <a:pt x="19374" y="26718"/>
                    </a:cubicBezTo>
                    <a:cubicBezTo>
                      <a:pt x="19549" y="26267"/>
                      <a:pt x="19599" y="25765"/>
                      <a:pt x="19725" y="25314"/>
                    </a:cubicBezTo>
                    <a:cubicBezTo>
                      <a:pt x="23459" y="24512"/>
                      <a:pt x="25163" y="23911"/>
                      <a:pt x="28221" y="22006"/>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5"/>
              <p:cNvSpPr/>
              <p:nvPr/>
            </p:nvSpPr>
            <p:spPr>
              <a:xfrm>
                <a:off x="7348876" y="2072567"/>
                <a:ext cx="361326" cy="727907"/>
              </a:xfrm>
              <a:custGeom>
                <a:avLst/>
                <a:gdLst/>
                <a:ahLst/>
                <a:cxnLst/>
                <a:rect l="l" t="t" r="r" b="b"/>
                <a:pathLst>
                  <a:path w="13936" h="28072" extrusionOk="0">
                    <a:moveTo>
                      <a:pt x="8371" y="25690"/>
                    </a:moveTo>
                    <a:cubicBezTo>
                      <a:pt x="8271" y="25590"/>
                      <a:pt x="8221" y="25540"/>
                      <a:pt x="8171" y="25465"/>
                    </a:cubicBezTo>
                    <a:cubicBezTo>
                      <a:pt x="8096" y="25540"/>
                      <a:pt x="7995" y="25615"/>
                      <a:pt x="7970" y="25715"/>
                    </a:cubicBezTo>
                    <a:cubicBezTo>
                      <a:pt x="7945" y="25766"/>
                      <a:pt x="8070" y="25841"/>
                      <a:pt x="8121" y="25916"/>
                    </a:cubicBezTo>
                    <a:cubicBezTo>
                      <a:pt x="8196" y="25841"/>
                      <a:pt x="8271" y="25791"/>
                      <a:pt x="8371" y="25690"/>
                    </a:cubicBezTo>
                    <a:close/>
                    <a:moveTo>
                      <a:pt x="10376" y="19851"/>
                    </a:moveTo>
                    <a:cubicBezTo>
                      <a:pt x="10301" y="19826"/>
                      <a:pt x="10251" y="19776"/>
                      <a:pt x="10201" y="19725"/>
                    </a:cubicBezTo>
                    <a:cubicBezTo>
                      <a:pt x="10076" y="19926"/>
                      <a:pt x="9975" y="20126"/>
                      <a:pt x="9875" y="20352"/>
                    </a:cubicBezTo>
                    <a:cubicBezTo>
                      <a:pt x="9925" y="20377"/>
                      <a:pt x="9950" y="20402"/>
                      <a:pt x="10000" y="20427"/>
                    </a:cubicBezTo>
                    <a:cubicBezTo>
                      <a:pt x="10126" y="20227"/>
                      <a:pt x="10251" y="20051"/>
                      <a:pt x="10376" y="19851"/>
                    </a:cubicBezTo>
                    <a:close/>
                    <a:moveTo>
                      <a:pt x="6366" y="26317"/>
                    </a:moveTo>
                    <a:cubicBezTo>
                      <a:pt x="6817" y="25916"/>
                      <a:pt x="6792" y="25841"/>
                      <a:pt x="6291" y="25565"/>
                    </a:cubicBezTo>
                    <a:cubicBezTo>
                      <a:pt x="6316" y="25816"/>
                      <a:pt x="6341" y="26041"/>
                      <a:pt x="6366" y="26317"/>
                    </a:cubicBezTo>
                    <a:close/>
                    <a:moveTo>
                      <a:pt x="10401" y="16643"/>
                    </a:moveTo>
                    <a:cubicBezTo>
                      <a:pt x="10050" y="16969"/>
                      <a:pt x="9649" y="17294"/>
                      <a:pt x="9725" y="17946"/>
                    </a:cubicBezTo>
                    <a:cubicBezTo>
                      <a:pt x="10126" y="17545"/>
                      <a:pt x="10301" y="17144"/>
                      <a:pt x="10401" y="16643"/>
                    </a:cubicBezTo>
                    <a:close/>
                    <a:moveTo>
                      <a:pt x="5263" y="26593"/>
                    </a:moveTo>
                    <a:cubicBezTo>
                      <a:pt x="5389" y="25715"/>
                      <a:pt x="5339" y="25640"/>
                      <a:pt x="4837" y="25390"/>
                    </a:cubicBezTo>
                    <a:cubicBezTo>
                      <a:pt x="4837" y="25966"/>
                      <a:pt x="4837" y="25966"/>
                      <a:pt x="5263" y="26593"/>
                    </a:cubicBezTo>
                    <a:close/>
                    <a:moveTo>
                      <a:pt x="9474" y="12482"/>
                    </a:moveTo>
                    <a:cubicBezTo>
                      <a:pt x="9549" y="12407"/>
                      <a:pt x="9649" y="12357"/>
                      <a:pt x="9700" y="12282"/>
                    </a:cubicBezTo>
                    <a:cubicBezTo>
                      <a:pt x="10050" y="11856"/>
                      <a:pt x="10426" y="11405"/>
                      <a:pt x="10752" y="10953"/>
                    </a:cubicBezTo>
                    <a:cubicBezTo>
                      <a:pt x="10802" y="10878"/>
                      <a:pt x="10752" y="10703"/>
                      <a:pt x="10752" y="10477"/>
                    </a:cubicBezTo>
                    <a:cubicBezTo>
                      <a:pt x="10000" y="11004"/>
                      <a:pt x="9524" y="11580"/>
                      <a:pt x="9474" y="12482"/>
                    </a:cubicBezTo>
                    <a:close/>
                    <a:moveTo>
                      <a:pt x="3208" y="22984"/>
                    </a:moveTo>
                    <a:cubicBezTo>
                      <a:pt x="3158" y="23761"/>
                      <a:pt x="3258" y="24537"/>
                      <a:pt x="3609" y="25239"/>
                    </a:cubicBezTo>
                    <a:cubicBezTo>
                      <a:pt x="3685" y="25390"/>
                      <a:pt x="3785" y="25590"/>
                      <a:pt x="4086" y="25440"/>
                    </a:cubicBezTo>
                    <a:cubicBezTo>
                      <a:pt x="3810" y="24613"/>
                      <a:pt x="3710" y="23735"/>
                      <a:pt x="3208" y="22984"/>
                    </a:cubicBezTo>
                    <a:close/>
                    <a:moveTo>
                      <a:pt x="3384" y="1580"/>
                    </a:moveTo>
                    <a:cubicBezTo>
                      <a:pt x="2983" y="1630"/>
                      <a:pt x="2958" y="1931"/>
                      <a:pt x="2883" y="2156"/>
                    </a:cubicBezTo>
                    <a:cubicBezTo>
                      <a:pt x="2507" y="3359"/>
                      <a:pt x="2331" y="4587"/>
                      <a:pt x="2306" y="5866"/>
                    </a:cubicBezTo>
                    <a:cubicBezTo>
                      <a:pt x="2757" y="5816"/>
                      <a:pt x="2857" y="5565"/>
                      <a:pt x="2908" y="5239"/>
                    </a:cubicBezTo>
                    <a:cubicBezTo>
                      <a:pt x="3008" y="4437"/>
                      <a:pt x="3108" y="3610"/>
                      <a:pt x="3208" y="2808"/>
                    </a:cubicBezTo>
                    <a:cubicBezTo>
                      <a:pt x="3258" y="2407"/>
                      <a:pt x="3309" y="2006"/>
                      <a:pt x="3384" y="1580"/>
                    </a:cubicBezTo>
                    <a:close/>
                    <a:moveTo>
                      <a:pt x="2832" y="21730"/>
                    </a:moveTo>
                    <a:cubicBezTo>
                      <a:pt x="2807" y="21856"/>
                      <a:pt x="2782" y="22006"/>
                      <a:pt x="2782" y="22131"/>
                    </a:cubicBezTo>
                    <a:cubicBezTo>
                      <a:pt x="2807" y="22131"/>
                      <a:pt x="2832" y="22131"/>
                      <a:pt x="2857" y="22131"/>
                    </a:cubicBezTo>
                    <a:cubicBezTo>
                      <a:pt x="2857" y="22006"/>
                      <a:pt x="2832" y="21856"/>
                      <a:pt x="2832" y="21730"/>
                    </a:cubicBezTo>
                    <a:cubicBezTo>
                      <a:pt x="2782" y="21630"/>
                      <a:pt x="2707" y="21530"/>
                      <a:pt x="2707" y="21430"/>
                    </a:cubicBezTo>
                    <a:cubicBezTo>
                      <a:pt x="2707" y="20402"/>
                      <a:pt x="2431" y="19425"/>
                      <a:pt x="2231" y="18447"/>
                    </a:cubicBezTo>
                    <a:cubicBezTo>
                      <a:pt x="2156" y="18071"/>
                      <a:pt x="2080" y="17720"/>
                      <a:pt x="2030" y="17344"/>
                    </a:cubicBezTo>
                    <a:cubicBezTo>
                      <a:pt x="1755" y="15540"/>
                      <a:pt x="1780" y="13710"/>
                      <a:pt x="1705" y="11881"/>
                    </a:cubicBezTo>
                    <a:cubicBezTo>
                      <a:pt x="1654" y="10903"/>
                      <a:pt x="1730" y="9926"/>
                      <a:pt x="1755" y="8973"/>
                    </a:cubicBezTo>
                    <a:cubicBezTo>
                      <a:pt x="1755" y="8623"/>
                      <a:pt x="1755" y="8272"/>
                      <a:pt x="1755" y="7921"/>
                    </a:cubicBezTo>
                    <a:cubicBezTo>
                      <a:pt x="1304" y="8798"/>
                      <a:pt x="1228" y="9725"/>
                      <a:pt x="1178" y="10653"/>
                    </a:cubicBezTo>
                    <a:cubicBezTo>
                      <a:pt x="1103" y="12758"/>
                      <a:pt x="1153" y="14888"/>
                      <a:pt x="1404" y="17019"/>
                    </a:cubicBezTo>
                    <a:cubicBezTo>
                      <a:pt x="1554" y="18497"/>
                      <a:pt x="1930" y="19951"/>
                      <a:pt x="2456" y="21354"/>
                    </a:cubicBezTo>
                    <a:cubicBezTo>
                      <a:pt x="2532" y="21530"/>
                      <a:pt x="2607" y="21680"/>
                      <a:pt x="2832" y="21730"/>
                    </a:cubicBezTo>
                    <a:close/>
                    <a:moveTo>
                      <a:pt x="12331" y="7044"/>
                    </a:moveTo>
                    <a:cubicBezTo>
                      <a:pt x="12431" y="7319"/>
                      <a:pt x="12532" y="7495"/>
                      <a:pt x="12557" y="7670"/>
                    </a:cubicBezTo>
                    <a:cubicBezTo>
                      <a:pt x="12807" y="8948"/>
                      <a:pt x="13058" y="10252"/>
                      <a:pt x="13258" y="11530"/>
                    </a:cubicBezTo>
                    <a:cubicBezTo>
                      <a:pt x="13409" y="12683"/>
                      <a:pt x="13509" y="13836"/>
                      <a:pt x="13609" y="14989"/>
                    </a:cubicBezTo>
                    <a:cubicBezTo>
                      <a:pt x="13835" y="17670"/>
                      <a:pt x="13935" y="20352"/>
                      <a:pt x="13910" y="23059"/>
                    </a:cubicBezTo>
                    <a:cubicBezTo>
                      <a:pt x="13910" y="23685"/>
                      <a:pt x="13685" y="24111"/>
                      <a:pt x="13233" y="24512"/>
                    </a:cubicBezTo>
                    <a:cubicBezTo>
                      <a:pt x="12356" y="25264"/>
                      <a:pt x="11379" y="25866"/>
                      <a:pt x="10326" y="26392"/>
                    </a:cubicBezTo>
                    <a:cubicBezTo>
                      <a:pt x="9549" y="26818"/>
                      <a:pt x="8722" y="27194"/>
                      <a:pt x="7920" y="27570"/>
                    </a:cubicBezTo>
                    <a:cubicBezTo>
                      <a:pt x="7569" y="27771"/>
                      <a:pt x="7193" y="27921"/>
                      <a:pt x="6742" y="27796"/>
                    </a:cubicBezTo>
                    <a:cubicBezTo>
                      <a:pt x="6466" y="27746"/>
                      <a:pt x="6141" y="27771"/>
                      <a:pt x="5865" y="27871"/>
                    </a:cubicBezTo>
                    <a:cubicBezTo>
                      <a:pt x="5213" y="28071"/>
                      <a:pt x="4612" y="27946"/>
                      <a:pt x="4010" y="27695"/>
                    </a:cubicBezTo>
                    <a:cubicBezTo>
                      <a:pt x="3785" y="27595"/>
                      <a:pt x="3534" y="27570"/>
                      <a:pt x="3208" y="27495"/>
                    </a:cubicBezTo>
                    <a:cubicBezTo>
                      <a:pt x="2707" y="26442"/>
                      <a:pt x="2306" y="25314"/>
                      <a:pt x="1980" y="24111"/>
                    </a:cubicBezTo>
                    <a:cubicBezTo>
                      <a:pt x="1454" y="22182"/>
                      <a:pt x="1178" y="20227"/>
                      <a:pt x="802" y="18297"/>
                    </a:cubicBezTo>
                    <a:cubicBezTo>
                      <a:pt x="502" y="16793"/>
                      <a:pt x="451" y="15239"/>
                      <a:pt x="351" y="13710"/>
                    </a:cubicBezTo>
                    <a:cubicBezTo>
                      <a:pt x="301" y="12633"/>
                      <a:pt x="301" y="11555"/>
                      <a:pt x="176" y="10477"/>
                    </a:cubicBezTo>
                    <a:cubicBezTo>
                      <a:pt x="0" y="8773"/>
                      <a:pt x="101" y="7044"/>
                      <a:pt x="476" y="5364"/>
                    </a:cubicBezTo>
                    <a:cubicBezTo>
                      <a:pt x="877" y="3660"/>
                      <a:pt x="1379" y="1981"/>
                      <a:pt x="1830" y="327"/>
                    </a:cubicBezTo>
                    <a:cubicBezTo>
                      <a:pt x="2306" y="1"/>
                      <a:pt x="2632" y="101"/>
                      <a:pt x="3008" y="402"/>
                    </a:cubicBezTo>
                    <a:cubicBezTo>
                      <a:pt x="3685" y="978"/>
                      <a:pt x="4386" y="1555"/>
                      <a:pt x="5088" y="2081"/>
                    </a:cubicBezTo>
                    <a:cubicBezTo>
                      <a:pt x="5589" y="2482"/>
                      <a:pt x="5740" y="3059"/>
                      <a:pt x="5790" y="3560"/>
                    </a:cubicBezTo>
                    <a:cubicBezTo>
                      <a:pt x="5865" y="4312"/>
                      <a:pt x="6241" y="4913"/>
                      <a:pt x="6567" y="5515"/>
                    </a:cubicBezTo>
                    <a:cubicBezTo>
                      <a:pt x="6742" y="5841"/>
                      <a:pt x="6993" y="6141"/>
                      <a:pt x="7168" y="6467"/>
                    </a:cubicBezTo>
                    <a:cubicBezTo>
                      <a:pt x="7745" y="7520"/>
                      <a:pt x="8697" y="7745"/>
                      <a:pt x="9750" y="7670"/>
                    </a:cubicBezTo>
                    <a:cubicBezTo>
                      <a:pt x="10276" y="7620"/>
                      <a:pt x="10777" y="7470"/>
                      <a:pt x="11279" y="7344"/>
                    </a:cubicBezTo>
                    <a:cubicBezTo>
                      <a:pt x="11604" y="7269"/>
                      <a:pt x="11905" y="7144"/>
                      <a:pt x="12331" y="704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5"/>
              <p:cNvSpPr/>
              <p:nvPr/>
            </p:nvSpPr>
            <p:spPr>
              <a:xfrm>
                <a:off x="7664042" y="1834744"/>
                <a:ext cx="334698" cy="932598"/>
              </a:xfrm>
              <a:custGeom>
                <a:avLst/>
                <a:gdLst/>
                <a:ahLst/>
                <a:cxnLst/>
                <a:rect l="l" t="t" r="r" b="b"/>
                <a:pathLst>
                  <a:path w="12909" h="35966" extrusionOk="0">
                    <a:moveTo>
                      <a:pt x="6818" y="5389"/>
                    </a:moveTo>
                    <a:cubicBezTo>
                      <a:pt x="6642" y="5990"/>
                      <a:pt x="6617" y="6617"/>
                      <a:pt x="6793" y="7218"/>
                    </a:cubicBezTo>
                    <a:cubicBezTo>
                      <a:pt x="6943" y="6617"/>
                      <a:pt x="6943" y="5990"/>
                      <a:pt x="6818" y="5389"/>
                    </a:cubicBezTo>
                    <a:close/>
                    <a:moveTo>
                      <a:pt x="5840" y="21529"/>
                    </a:moveTo>
                    <a:cubicBezTo>
                      <a:pt x="5189" y="22306"/>
                      <a:pt x="4988" y="23308"/>
                      <a:pt x="4512" y="24186"/>
                    </a:cubicBezTo>
                    <a:cubicBezTo>
                      <a:pt x="4412" y="24361"/>
                      <a:pt x="4362" y="24587"/>
                      <a:pt x="4337" y="24812"/>
                    </a:cubicBezTo>
                    <a:cubicBezTo>
                      <a:pt x="4312" y="24887"/>
                      <a:pt x="4437" y="24963"/>
                      <a:pt x="4537" y="25063"/>
                    </a:cubicBezTo>
                    <a:cubicBezTo>
                      <a:pt x="5239" y="23935"/>
                      <a:pt x="5615" y="22782"/>
                      <a:pt x="5840" y="21529"/>
                    </a:cubicBezTo>
                    <a:close/>
                    <a:moveTo>
                      <a:pt x="5439" y="24737"/>
                    </a:moveTo>
                    <a:cubicBezTo>
                      <a:pt x="4963" y="25689"/>
                      <a:pt x="4487" y="26642"/>
                      <a:pt x="4011" y="27594"/>
                    </a:cubicBezTo>
                    <a:cubicBezTo>
                      <a:pt x="3986" y="27694"/>
                      <a:pt x="3986" y="27820"/>
                      <a:pt x="3986" y="27920"/>
                    </a:cubicBezTo>
                    <a:cubicBezTo>
                      <a:pt x="3986" y="27970"/>
                      <a:pt x="4061" y="28020"/>
                      <a:pt x="4211" y="28196"/>
                    </a:cubicBezTo>
                    <a:cubicBezTo>
                      <a:pt x="4562" y="27644"/>
                      <a:pt x="4863" y="27118"/>
                      <a:pt x="5114" y="26542"/>
                    </a:cubicBezTo>
                    <a:cubicBezTo>
                      <a:pt x="5364" y="25990"/>
                      <a:pt x="5640" y="25414"/>
                      <a:pt x="5439" y="24737"/>
                    </a:cubicBezTo>
                    <a:close/>
                    <a:moveTo>
                      <a:pt x="10026" y="34837"/>
                    </a:moveTo>
                    <a:cubicBezTo>
                      <a:pt x="9800" y="34887"/>
                      <a:pt x="9575" y="34912"/>
                      <a:pt x="9374" y="34988"/>
                    </a:cubicBezTo>
                    <a:cubicBezTo>
                      <a:pt x="8171" y="35313"/>
                      <a:pt x="7018" y="35238"/>
                      <a:pt x="5916" y="34587"/>
                    </a:cubicBezTo>
                    <a:cubicBezTo>
                      <a:pt x="5715" y="34461"/>
                      <a:pt x="5540" y="34236"/>
                      <a:pt x="5214" y="34311"/>
                    </a:cubicBezTo>
                    <a:cubicBezTo>
                      <a:pt x="5239" y="34386"/>
                      <a:pt x="5239" y="34486"/>
                      <a:pt x="5289" y="34511"/>
                    </a:cubicBezTo>
                    <a:cubicBezTo>
                      <a:pt x="6743" y="35740"/>
                      <a:pt x="8096" y="35840"/>
                      <a:pt x="9875" y="35088"/>
                    </a:cubicBezTo>
                    <a:cubicBezTo>
                      <a:pt x="9926" y="35038"/>
                      <a:pt x="9951" y="34912"/>
                      <a:pt x="10001" y="34812"/>
                    </a:cubicBezTo>
                    <a:cubicBezTo>
                      <a:pt x="10076" y="34787"/>
                      <a:pt x="10151" y="34787"/>
                      <a:pt x="10226" y="34762"/>
                    </a:cubicBezTo>
                    <a:cubicBezTo>
                      <a:pt x="10151" y="34787"/>
                      <a:pt x="10076" y="34812"/>
                      <a:pt x="10026" y="34837"/>
                    </a:cubicBezTo>
                    <a:close/>
                    <a:moveTo>
                      <a:pt x="4938" y="29323"/>
                    </a:moveTo>
                    <a:cubicBezTo>
                      <a:pt x="4562" y="29875"/>
                      <a:pt x="4286" y="30451"/>
                      <a:pt x="4387" y="31153"/>
                    </a:cubicBezTo>
                    <a:cubicBezTo>
                      <a:pt x="4662" y="30552"/>
                      <a:pt x="4938" y="29950"/>
                      <a:pt x="4913" y="29298"/>
                    </a:cubicBezTo>
                    <a:cubicBezTo>
                      <a:pt x="4938" y="29223"/>
                      <a:pt x="4963" y="29173"/>
                      <a:pt x="4988" y="29098"/>
                    </a:cubicBezTo>
                    <a:cubicBezTo>
                      <a:pt x="4963" y="29173"/>
                      <a:pt x="4963" y="29248"/>
                      <a:pt x="4938" y="29323"/>
                    </a:cubicBezTo>
                    <a:close/>
                    <a:moveTo>
                      <a:pt x="5941" y="20000"/>
                    </a:moveTo>
                    <a:cubicBezTo>
                      <a:pt x="5815" y="20025"/>
                      <a:pt x="5665" y="19975"/>
                      <a:pt x="5615" y="20050"/>
                    </a:cubicBezTo>
                    <a:cubicBezTo>
                      <a:pt x="5289" y="20451"/>
                      <a:pt x="4938" y="20852"/>
                      <a:pt x="4938" y="21429"/>
                    </a:cubicBezTo>
                    <a:cubicBezTo>
                      <a:pt x="4637" y="21529"/>
                      <a:pt x="4587" y="21780"/>
                      <a:pt x="4512" y="22181"/>
                    </a:cubicBezTo>
                    <a:cubicBezTo>
                      <a:pt x="4888" y="21930"/>
                      <a:pt x="4988" y="21704"/>
                      <a:pt x="4913" y="21404"/>
                    </a:cubicBezTo>
                    <a:cubicBezTo>
                      <a:pt x="5239" y="21379"/>
                      <a:pt x="5239" y="21053"/>
                      <a:pt x="5364" y="20877"/>
                    </a:cubicBezTo>
                    <a:cubicBezTo>
                      <a:pt x="5565" y="20577"/>
                      <a:pt x="5590" y="20176"/>
                      <a:pt x="5941" y="20000"/>
                    </a:cubicBezTo>
                    <a:cubicBezTo>
                      <a:pt x="5941" y="19950"/>
                      <a:pt x="5966" y="19900"/>
                      <a:pt x="5966" y="19850"/>
                    </a:cubicBezTo>
                    <a:cubicBezTo>
                      <a:pt x="5941" y="19900"/>
                      <a:pt x="5941" y="19950"/>
                      <a:pt x="5941" y="20000"/>
                    </a:cubicBezTo>
                    <a:close/>
                    <a:moveTo>
                      <a:pt x="7996" y="13083"/>
                    </a:moveTo>
                    <a:cubicBezTo>
                      <a:pt x="7921" y="13083"/>
                      <a:pt x="7845" y="13058"/>
                      <a:pt x="7770" y="13083"/>
                    </a:cubicBezTo>
                    <a:cubicBezTo>
                      <a:pt x="7745" y="13083"/>
                      <a:pt x="7720" y="13108"/>
                      <a:pt x="7695" y="13133"/>
                    </a:cubicBezTo>
                    <a:cubicBezTo>
                      <a:pt x="7670" y="13158"/>
                      <a:pt x="7695" y="13208"/>
                      <a:pt x="7695" y="13233"/>
                    </a:cubicBezTo>
                    <a:cubicBezTo>
                      <a:pt x="7720" y="13233"/>
                      <a:pt x="7770" y="13208"/>
                      <a:pt x="7820" y="13183"/>
                    </a:cubicBezTo>
                    <a:cubicBezTo>
                      <a:pt x="7870" y="13158"/>
                      <a:pt x="7921" y="13108"/>
                      <a:pt x="7971" y="13058"/>
                    </a:cubicBezTo>
                    <a:lnTo>
                      <a:pt x="7971" y="12582"/>
                    </a:lnTo>
                    <a:cubicBezTo>
                      <a:pt x="7946" y="12582"/>
                      <a:pt x="7896" y="12582"/>
                      <a:pt x="7870" y="12582"/>
                    </a:cubicBezTo>
                    <a:cubicBezTo>
                      <a:pt x="7896" y="12757"/>
                      <a:pt x="7946" y="12907"/>
                      <a:pt x="7996" y="13083"/>
                    </a:cubicBezTo>
                    <a:close/>
                    <a:moveTo>
                      <a:pt x="6342" y="18897"/>
                    </a:moveTo>
                    <a:cubicBezTo>
                      <a:pt x="6317" y="18922"/>
                      <a:pt x="6317" y="18947"/>
                      <a:pt x="6317" y="18973"/>
                    </a:cubicBezTo>
                    <a:cubicBezTo>
                      <a:pt x="6291" y="18947"/>
                      <a:pt x="6266" y="18897"/>
                      <a:pt x="6266" y="18872"/>
                    </a:cubicBezTo>
                    <a:cubicBezTo>
                      <a:pt x="6291" y="18872"/>
                      <a:pt x="6317" y="18897"/>
                      <a:pt x="6342" y="18897"/>
                    </a:cubicBezTo>
                    <a:cubicBezTo>
                      <a:pt x="6392" y="18647"/>
                      <a:pt x="6417" y="18421"/>
                      <a:pt x="6442" y="18196"/>
                    </a:cubicBezTo>
                    <a:cubicBezTo>
                      <a:pt x="6467" y="18171"/>
                      <a:pt x="6492" y="18145"/>
                      <a:pt x="6517" y="18120"/>
                    </a:cubicBezTo>
                    <a:cubicBezTo>
                      <a:pt x="6517" y="18145"/>
                      <a:pt x="6492" y="18196"/>
                      <a:pt x="6467" y="18221"/>
                    </a:cubicBezTo>
                    <a:cubicBezTo>
                      <a:pt x="6417" y="18446"/>
                      <a:pt x="6392" y="18672"/>
                      <a:pt x="6342" y="18897"/>
                    </a:cubicBezTo>
                    <a:close/>
                    <a:moveTo>
                      <a:pt x="527" y="16115"/>
                    </a:moveTo>
                    <a:cubicBezTo>
                      <a:pt x="803" y="15915"/>
                      <a:pt x="1028" y="15739"/>
                      <a:pt x="1279" y="15564"/>
                    </a:cubicBezTo>
                    <a:cubicBezTo>
                      <a:pt x="2507" y="14737"/>
                      <a:pt x="3058" y="13484"/>
                      <a:pt x="3334" y="12105"/>
                    </a:cubicBezTo>
                    <a:cubicBezTo>
                      <a:pt x="3535" y="11028"/>
                      <a:pt x="3510" y="9950"/>
                      <a:pt x="3284" y="8872"/>
                    </a:cubicBezTo>
                    <a:cubicBezTo>
                      <a:pt x="3083" y="7870"/>
                      <a:pt x="2908" y="6892"/>
                      <a:pt x="2582" y="5940"/>
                    </a:cubicBezTo>
                    <a:cubicBezTo>
                      <a:pt x="2256" y="4937"/>
                      <a:pt x="2056" y="3910"/>
                      <a:pt x="1780" y="2907"/>
                    </a:cubicBezTo>
                    <a:cubicBezTo>
                      <a:pt x="1705" y="2657"/>
                      <a:pt x="1605" y="2306"/>
                      <a:pt x="1429" y="2231"/>
                    </a:cubicBezTo>
                    <a:cubicBezTo>
                      <a:pt x="903" y="2080"/>
                      <a:pt x="803" y="1654"/>
                      <a:pt x="627" y="1253"/>
                    </a:cubicBezTo>
                    <a:cubicBezTo>
                      <a:pt x="527" y="1053"/>
                      <a:pt x="276" y="927"/>
                      <a:pt x="1" y="677"/>
                    </a:cubicBezTo>
                    <a:cubicBezTo>
                      <a:pt x="878" y="451"/>
                      <a:pt x="1655" y="226"/>
                      <a:pt x="2457" y="0"/>
                    </a:cubicBezTo>
                    <a:cubicBezTo>
                      <a:pt x="2682" y="175"/>
                      <a:pt x="2933" y="326"/>
                      <a:pt x="3159" y="501"/>
                    </a:cubicBezTo>
                    <a:cubicBezTo>
                      <a:pt x="4312" y="1353"/>
                      <a:pt x="5439" y="2206"/>
                      <a:pt x="6542" y="3083"/>
                    </a:cubicBezTo>
                    <a:cubicBezTo>
                      <a:pt x="6943" y="3409"/>
                      <a:pt x="7319" y="3784"/>
                      <a:pt x="7645" y="4186"/>
                    </a:cubicBezTo>
                    <a:cubicBezTo>
                      <a:pt x="8322" y="4988"/>
                      <a:pt x="8672" y="5940"/>
                      <a:pt x="8647" y="6993"/>
                    </a:cubicBezTo>
                    <a:cubicBezTo>
                      <a:pt x="8597" y="8947"/>
                      <a:pt x="8998" y="10827"/>
                      <a:pt x="9374" y="12757"/>
                    </a:cubicBezTo>
                    <a:cubicBezTo>
                      <a:pt x="9850" y="15013"/>
                      <a:pt x="10151" y="17318"/>
                      <a:pt x="10527" y="19599"/>
                    </a:cubicBezTo>
                    <a:cubicBezTo>
                      <a:pt x="10853" y="21654"/>
                      <a:pt x="11279" y="23709"/>
                      <a:pt x="11479" y="25790"/>
                    </a:cubicBezTo>
                    <a:cubicBezTo>
                      <a:pt x="11605" y="27043"/>
                      <a:pt x="12031" y="28171"/>
                      <a:pt x="12332" y="29349"/>
                    </a:cubicBezTo>
                    <a:cubicBezTo>
                      <a:pt x="12557" y="30151"/>
                      <a:pt x="12708" y="30953"/>
                      <a:pt x="12808" y="31780"/>
                    </a:cubicBezTo>
                    <a:cubicBezTo>
                      <a:pt x="12908" y="32682"/>
                      <a:pt x="12708" y="33559"/>
                      <a:pt x="12181" y="34336"/>
                    </a:cubicBezTo>
                    <a:cubicBezTo>
                      <a:pt x="12106" y="34436"/>
                      <a:pt x="12006" y="34662"/>
                      <a:pt x="11906" y="34662"/>
                    </a:cubicBezTo>
                    <a:cubicBezTo>
                      <a:pt x="11204" y="34762"/>
                      <a:pt x="10878" y="35439"/>
                      <a:pt x="10251" y="35664"/>
                    </a:cubicBezTo>
                    <a:cubicBezTo>
                      <a:pt x="9625" y="35890"/>
                      <a:pt x="8998" y="35940"/>
                      <a:pt x="8372" y="35940"/>
                    </a:cubicBezTo>
                    <a:cubicBezTo>
                      <a:pt x="7194" y="35965"/>
                      <a:pt x="6066" y="35815"/>
                      <a:pt x="4988" y="35364"/>
                    </a:cubicBezTo>
                    <a:cubicBezTo>
                      <a:pt x="3911" y="34912"/>
                      <a:pt x="3259" y="34060"/>
                      <a:pt x="2682" y="33133"/>
                    </a:cubicBezTo>
                    <a:cubicBezTo>
                      <a:pt x="2507" y="32857"/>
                      <a:pt x="2482" y="32431"/>
                      <a:pt x="2407" y="32080"/>
                    </a:cubicBezTo>
                    <a:cubicBezTo>
                      <a:pt x="2382" y="31880"/>
                      <a:pt x="2407" y="31704"/>
                      <a:pt x="2407" y="31504"/>
                    </a:cubicBezTo>
                    <a:cubicBezTo>
                      <a:pt x="2457" y="29048"/>
                      <a:pt x="2256" y="26592"/>
                      <a:pt x="2081" y="24135"/>
                    </a:cubicBezTo>
                    <a:cubicBezTo>
                      <a:pt x="1931" y="22105"/>
                      <a:pt x="1580" y="20125"/>
                      <a:pt x="1103" y="18171"/>
                    </a:cubicBezTo>
                    <a:cubicBezTo>
                      <a:pt x="928" y="17519"/>
                      <a:pt x="728" y="16867"/>
                      <a:pt x="527" y="161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5"/>
              <p:cNvSpPr/>
              <p:nvPr/>
            </p:nvSpPr>
            <p:spPr>
              <a:xfrm>
                <a:off x="7289084" y="3016831"/>
                <a:ext cx="452305" cy="467933"/>
              </a:xfrm>
              <a:custGeom>
                <a:avLst/>
                <a:gdLst/>
                <a:ahLst/>
                <a:cxnLst/>
                <a:rect l="l" t="t" r="r" b="b"/>
                <a:pathLst>
                  <a:path w="17445" h="18046" extrusionOk="0">
                    <a:moveTo>
                      <a:pt x="14813" y="6667"/>
                    </a:moveTo>
                    <a:cubicBezTo>
                      <a:pt x="14737" y="6592"/>
                      <a:pt x="14687" y="6492"/>
                      <a:pt x="14687" y="6492"/>
                    </a:cubicBezTo>
                    <a:cubicBezTo>
                      <a:pt x="14612" y="6517"/>
                      <a:pt x="14537" y="6567"/>
                      <a:pt x="14462" y="6617"/>
                    </a:cubicBezTo>
                    <a:cubicBezTo>
                      <a:pt x="14462" y="6642"/>
                      <a:pt x="14537" y="6767"/>
                      <a:pt x="14562" y="6767"/>
                    </a:cubicBezTo>
                    <a:cubicBezTo>
                      <a:pt x="14637" y="6767"/>
                      <a:pt x="14712" y="6717"/>
                      <a:pt x="14813" y="6667"/>
                    </a:cubicBezTo>
                    <a:close/>
                    <a:moveTo>
                      <a:pt x="11855" y="11178"/>
                    </a:moveTo>
                    <a:cubicBezTo>
                      <a:pt x="11755" y="11078"/>
                      <a:pt x="11705" y="10978"/>
                      <a:pt x="11605" y="10928"/>
                    </a:cubicBezTo>
                    <a:cubicBezTo>
                      <a:pt x="11529" y="10903"/>
                      <a:pt x="11429" y="10953"/>
                      <a:pt x="11329" y="10953"/>
                    </a:cubicBezTo>
                    <a:cubicBezTo>
                      <a:pt x="11329" y="10953"/>
                      <a:pt x="11304" y="11028"/>
                      <a:pt x="11329" y="11053"/>
                    </a:cubicBezTo>
                    <a:cubicBezTo>
                      <a:pt x="11404" y="11128"/>
                      <a:pt x="11454" y="11203"/>
                      <a:pt x="11529" y="11228"/>
                    </a:cubicBezTo>
                    <a:cubicBezTo>
                      <a:pt x="11630" y="11253"/>
                      <a:pt x="11730" y="11203"/>
                      <a:pt x="11855" y="11178"/>
                    </a:cubicBezTo>
                    <a:close/>
                    <a:moveTo>
                      <a:pt x="10351" y="12832"/>
                    </a:moveTo>
                    <a:cubicBezTo>
                      <a:pt x="10452" y="13108"/>
                      <a:pt x="10652" y="13058"/>
                      <a:pt x="10878" y="12983"/>
                    </a:cubicBezTo>
                    <a:cubicBezTo>
                      <a:pt x="10727" y="12832"/>
                      <a:pt x="10577" y="12657"/>
                      <a:pt x="10351" y="12832"/>
                    </a:cubicBezTo>
                    <a:close/>
                    <a:moveTo>
                      <a:pt x="12382" y="8847"/>
                    </a:moveTo>
                    <a:cubicBezTo>
                      <a:pt x="12757" y="9248"/>
                      <a:pt x="13008" y="9198"/>
                      <a:pt x="13259" y="9123"/>
                    </a:cubicBezTo>
                    <a:cubicBezTo>
                      <a:pt x="13334" y="9098"/>
                      <a:pt x="13359" y="8973"/>
                      <a:pt x="13434" y="8847"/>
                    </a:cubicBezTo>
                    <a:close/>
                    <a:moveTo>
                      <a:pt x="8472" y="13509"/>
                    </a:moveTo>
                    <a:cubicBezTo>
                      <a:pt x="8747" y="13509"/>
                      <a:pt x="9023" y="13534"/>
                      <a:pt x="9374" y="13534"/>
                    </a:cubicBezTo>
                    <a:cubicBezTo>
                      <a:pt x="8948" y="13108"/>
                      <a:pt x="8948" y="13108"/>
                      <a:pt x="8472" y="13509"/>
                    </a:cubicBezTo>
                    <a:close/>
                    <a:moveTo>
                      <a:pt x="15966" y="5163"/>
                    </a:moveTo>
                    <a:cubicBezTo>
                      <a:pt x="15865" y="4812"/>
                      <a:pt x="15615" y="4837"/>
                      <a:pt x="15414" y="4887"/>
                    </a:cubicBezTo>
                    <a:cubicBezTo>
                      <a:pt x="15339" y="4913"/>
                      <a:pt x="15239" y="5063"/>
                      <a:pt x="15239" y="5138"/>
                    </a:cubicBezTo>
                    <a:cubicBezTo>
                      <a:pt x="15264" y="5213"/>
                      <a:pt x="15414" y="5339"/>
                      <a:pt x="15464" y="5339"/>
                    </a:cubicBezTo>
                    <a:cubicBezTo>
                      <a:pt x="15640" y="5314"/>
                      <a:pt x="15815" y="5213"/>
                      <a:pt x="15966" y="5163"/>
                    </a:cubicBezTo>
                    <a:close/>
                    <a:moveTo>
                      <a:pt x="9725" y="7895"/>
                    </a:moveTo>
                    <a:cubicBezTo>
                      <a:pt x="9700" y="7945"/>
                      <a:pt x="9650" y="7995"/>
                      <a:pt x="9625" y="8045"/>
                    </a:cubicBezTo>
                    <a:cubicBezTo>
                      <a:pt x="9825" y="8196"/>
                      <a:pt x="10026" y="8371"/>
                      <a:pt x="10226" y="8497"/>
                    </a:cubicBezTo>
                    <a:cubicBezTo>
                      <a:pt x="10351" y="8547"/>
                      <a:pt x="10527" y="8522"/>
                      <a:pt x="10828" y="8522"/>
                    </a:cubicBezTo>
                    <a:cubicBezTo>
                      <a:pt x="10351" y="8246"/>
                      <a:pt x="10051" y="8070"/>
                      <a:pt x="9725" y="7895"/>
                    </a:cubicBezTo>
                    <a:close/>
                    <a:moveTo>
                      <a:pt x="12407" y="5314"/>
                    </a:moveTo>
                    <a:cubicBezTo>
                      <a:pt x="13234" y="5364"/>
                      <a:pt x="13309" y="5339"/>
                      <a:pt x="13885" y="4762"/>
                    </a:cubicBezTo>
                    <a:cubicBezTo>
                      <a:pt x="13309" y="5088"/>
                      <a:pt x="12783" y="4913"/>
                      <a:pt x="12407" y="5314"/>
                    </a:cubicBezTo>
                    <a:close/>
                    <a:moveTo>
                      <a:pt x="6141" y="16015"/>
                    </a:moveTo>
                    <a:cubicBezTo>
                      <a:pt x="6918" y="16316"/>
                      <a:pt x="7695" y="16266"/>
                      <a:pt x="8547" y="16116"/>
                    </a:cubicBezTo>
                    <a:cubicBezTo>
                      <a:pt x="7720" y="15690"/>
                      <a:pt x="6918" y="15815"/>
                      <a:pt x="6141" y="16015"/>
                    </a:cubicBezTo>
                    <a:close/>
                    <a:moveTo>
                      <a:pt x="5013" y="326"/>
                    </a:moveTo>
                    <a:cubicBezTo>
                      <a:pt x="6717" y="0"/>
                      <a:pt x="8246" y="50"/>
                      <a:pt x="9775" y="577"/>
                    </a:cubicBezTo>
                    <a:cubicBezTo>
                      <a:pt x="10376" y="777"/>
                      <a:pt x="10978" y="953"/>
                      <a:pt x="11580" y="1153"/>
                    </a:cubicBezTo>
                    <a:cubicBezTo>
                      <a:pt x="12983" y="1554"/>
                      <a:pt x="14387" y="2206"/>
                      <a:pt x="15840" y="3083"/>
                    </a:cubicBezTo>
                    <a:cubicBezTo>
                      <a:pt x="15966" y="3183"/>
                      <a:pt x="16166" y="3183"/>
                      <a:pt x="16341" y="3208"/>
                    </a:cubicBezTo>
                    <a:cubicBezTo>
                      <a:pt x="16742" y="3233"/>
                      <a:pt x="17043" y="3384"/>
                      <a:pt x="17444" y="3609"/>
                    </a:cubicBezTo>
                    <a:cubicBezTo>
                      <a:pt x="17118" y="3985"/>
                      <a:pt x="16868" y="4286"/>
                      <a:pt x="16617" y="4562"/>
                    </a:cubicBezTo>
                    <a:cubicBezTo>
                      <a:pt x="16642" y="4812"/>
                      <a:pt x="16968" y="4913"/>
                      <a:pt x="16793" y="5238"/>
                    </a:cubicBezTo>
                    <a:cubicBezTo>
                      <a:pt x="16091" y="6341"/>
                      <a:pt x="15464" y="7469"/>
                      <a:pt x="14737" y="8572"/>
                    </a:cubicBezTo>
                    <a:cubicBezTo>
                      <a:pt x="13735" y="10126"/>
                      <a:pt x="12682" y="11679"/>
                      <a:pt x="11605" y="13208"/>
                    </a:cubicBezTo>
                    <a:cubicBezTo>
                      <a:pt x="10752" y="14461"/>
                      <a:pt x="9825" y="15690"/>
                      <a:pt x="8898" y="16918"/>
                    </a:cubicBezTo>
                    <a:cubicBezTo>
                      <a:pt x="8547" y="17369"/>
                      <a:pt x="8121" y="17670"/>
                      <a:pt x="7469" y="17519"/>
                    </a:cubicBezTo>
                    <a:cubicBezTo>
                      <a:pt x="7118" y="17444"/>
                      <a:pt x="6818" y="17544"/>
                      <a:pt x="6517" y="17745"/>
                    </a:cubicBezTo>
                    <a:cubicBezTo>
                      <a:pt x="5965" y="18045"/>
                      <a:pt x="5464" y="18045"/>
                      <a:pt x="5038" y="17519"/>
                    </a:cubicBezTo>
                    <a:cubicBezTo>
                      <a:pt x="4963" y="17469"/>
                      <a:pt x="4838" y="17369"/>
                      <a:pt x="4787" y="17394"/>
                    </a:cubicBezTo>
                    <a:cubicBezTo>
                      <a:pt x="4487" y="17569"/>
                      <a:pt x="4211" y="17469"/>
                      <a:pt x="3910" y="17394"/>
                    </a:cubicBezTo>
                    <a:cubicBezTo>
                      <a:pt x="2657" y="17068"/>
                      <a:pt x="1404" y="16742"/>
                      <a:pt x="101" y="16416"/>
                    </a:cubicBezTo>
                    <a:cubicBezTo>
                      <a:pt x="1" y="15965"/>
                      <a:pt x="76" y="15539"/>
                      <a:pt x="201" y="15113"/>
                    </a:cubicBezTo>
                    <a:cubicBezTo>
                      <a:pt x="1128" y="11880"/>
                      <a:pt x="2056" y="8647"/>
                      <a:pt x="3033" y="5439"/>
                    </a:cubicBezTo>
                    <a:cubicBezTo>
                      <a:pt x="3459" y="4060"/>
                      <a:pt x="4011" y="2707"/>
                      <a:pt x="4537" y="1354"/>
                    </a:cubicBezTo>
                    <a:cubicBezTo>
                      <a:pt x="4662" y="1003"/>
                      <a:pt x="4838" y="677"/>
                      <a:pt x="5013" y="326"/>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5"/>
              <p:cNvSpPr/>
              <p:nvPr/>
            </p:nvSpPr>
            <p:spPr>
              <a:xfrm>
                <a:off x="7229940" y="1782082"/>
                <a:ext cx="463350" cy="351611"/>
              </a:xfrm>
              <a:custGeom>
                <a:avLst/>
                <a:gdLst/>
                <a:ahLst/>
                <a:cxnLst/>
                <a:rect l="l" t="t" r="r" b="b"/>
                <a:pathLst>
                  <a:path w="17871" h="13560" extrusionOk="0">
                    <a:moveTo>
                      <a:pt x="10126" y="11054"/>
                    </a:moveTo>
                    <a:lnTo>
                      <a:pt x="10076" y="11029"/>
                    </a:lnTo>
                    <a:lnTo>
                      <a:pt x="10101" y="11104"/>
                    </a:lnTo>
                    <a:close/>
                    <a:moveTo>
                      <a:pt x="10903" y="10728"/>
                    </a:moveTo>
                    <a:cubicBezTo>
                      <a:pt x="10903" y="11029"/>
                      <a:pt x="10878" y="11179"/>
                      <a:pt x="10928" y="11304"/>
                    </a:cubicBezTo>
                    <a:cubicBezTo>
                      <a:pt x="10953" y="11379"/>
                      <a:pt x="11079" y="11405"/>
                      <a:pt x="11154" y="11455"/>
                    </a:cubicBezTo>
                    <a:cubicBezTo>
                      <a:pt x="11204" y="11354"/>
                      <a:pt x="11304" y="11254"/>
                      <a:pt x="11279" y="11179"/>
                    </a:cubicBezTo>
                    <a:cubicBezTo>
                      <a:pt x="11229" y="11054"/>
                      <a:pt x="11129" y="10978"/>
                      <a:pt x="10903" y="10728"/>
                    </a:cubicBezTo>
                    <a:close/>
                    <a:moveTo>
                      <a:pt x="7194" y="9826"/>
                    </a:moveTo>
                    <a:cubicBezTo>
                      <a:pt x="7119" y="9224"/>
                      <a:pt x="7119" y="9224"/>
                      <a:pt x="6667" y="9099"/>
                    </a:cubicBezTo>
                    <a:cubicBezTo>
                      <a:pt x="6843" y="9349"/>
                      <a:pt x="6993" y="9550"/>
                      <a:pt x="7194" y="9826"/>
                    </a:cubicBezTo>
                    <a:close/>
                    <a:moveTo>
                      <a:pt x="3560" y="6843"/>
                    </a:moveTo>
                    <a:cubicBezTo>
                      <a:pt x="4161" y="7946"/>
                      <a:pt x="4662" y="8372"/>
                      <a:pt x="5439" y="8497"/>
                    </a:cubicBezTo>
                    <a:cubicBezTo>
                      <a:pt x="4888" y="7896"/>
                      <a:pt x="4387" y="7369"/>
                      <a:pt x="3886" y="6843"/>
                    </a:cubicBezTo>
                    <a:cubicBezTo>
                      <a:pt x="3835" y="6818"/>
                      <a:pt x="3735" y="6843"/>
                      <a:pt x="3560" y="6843"/>
                    </a:cubicBezTo>
                    <a:close/>
                    <a:moveTo>
                      <a:pt x="15164" y="12031"/>
                    </a:moveTo>
                    <a:cubicBezTo>
                      <a:pt x="15289" y="11856"/>
                      <a:pt x="15439" y="11655"/>
                      <a:pt x="15590" y="11430"/>
                    </a:cubicBezTo>
                    <a:cubicBezTo>
                      <a:pt x="14738" y="11354"/>
                      <a:pt x="13961" y="11304"/>
                      <a:pt x="13184" y="11229"/>
                    </a:cubicBezTo>
                    <a:cubicBezTo>
                      <a:pt x="13134" y="11480"/>
                      <a:pt x="13309" y="11680"/>
                      <a:pt x="13460" y="11655"/>
                    </a:cubicBezTo>
                    <a:cubicBezTo>
                      <a:pt x="14111" y="11430"/>
                      <a:pt x="14587" y="11730"/>
                      <a:pt x="15164" y="12031"/>
                    </a:cubicBezTo>
                    <a:close/>
                    <a:moveTo>
                      <a:pt x="1" y="5139"/>
                    </a:moveTo>
                    <a:cubicBezTo>
                      <a:pt x="502" y="5013"/>
                      <a:pt x="903" y="4938"/>
                      <a:pt x="1279" y="4813"/>
                    </a:cubicBezTo>
                    <a:cubicBezTo>
                      <a:pt x="1730" y="4663"/>
                      <a:pt x="2231" y="4537"/>
                      <a:pt x="2632" y="4287"/>
                    </a:cubicBezTo>
                    <a:cubicBezTo>
                      <a:pt x="2908" y="4086"/>
                      <a:pt x="3134" y="3735"/>
                      <a:pt x="3334" y="3435"/>
                    </a:cubicBezTo>
                    <a:cubicBezTo>
                      <a:pt x="3510" y="3209"/>
                      <a:pt x="3585" y="2908"/>
                      <a:pt x="3760" y="2658"/>
                    </a:cubicBezTo>
                    <a:cubicBezTo>
                      <a:pt x="4136" y="2031"/>
                      <a:pt x="4387" y="1379"/>
                      <a:pt x="4136" y="653"/>
                    </a:cubicBezTo>
                    <a:cubicBezTo>
                      <a:pt x="4412" y="402"/>
                      <a:pt x="4688" y="201"/>
                      <a:pt x="4938" y="1"/>
                    </a:cubicBezTo>
                    <a:cubicBezTo>
                      <a:pt x="5991" y="76"/>
                      <a:pt x="6968" y="377"/>
                      <a:pt x="7971" y="703"/>
                    </a:cubicBezTo>
                    <a:cubicBezTo>
                      <a:pt x="9399" y="1154"/>
                      <a:pt x="10853" y="1404"/>
                      <a:pt x="12332" y="1680"/>
                    </a:cubicBezTo>
                    <a:cubicBezTo>
                      <a:pt x="13635" y="1931"/>
                      <a:pt x="14838" y="2357"/>
                      <a:pt x="15991" y="3008"/>
                    </a:cubicBezTo>
                    <a:cubicBezTo>
                      <a:pt x="16893" y="3510"/>
                      <a:pt x="17394" y="4262"/>
                      <a:pt x="17520" y="5214"/>
                    </a:cubicBezTo>
                    <a:cubicBezTo>
                      <a:pt x="17695" y="6317"/>
                      <a:pt x="17871" y="7420"/>
                      <a:pt x="17695" y="8547"/>
                    </a:cubicBezTo>
                    <a:cubicBezTo>
                      <a:pt x="17620" y="8948"/>
                      <a:pt x="17670" y="9374"/>
                      <a:pt x="17620" y="9775"/>
                    </a:cubicBezTo>
                    <a:cubicBezTo>
                      <a:pt x="17520" y="10302"/>
                      <a:pt x="17419" y="10803"/>
                      <a:pt x="17244" y="11304"/>
                    </a:cubicBezTo>
                    <a:cubicBezTo>
                      <a:pt x="17144" y="11655"/>
                      <a:pt x="16943" y="11981"/>
                      <a:pt x="16567" y="12131"/>
                    </a:cubicBezTo>
                    <a:cubicBezTo>
                      <a:pt x="16467" y="12156"/>
                      <a:pt x="16367" y="12232"/>
                      <a:pt x="16292" y="12332"/>
                    </a:cubicBezTo>
                    <a:cubicBezTo>
                      <a:pt x="15715" y="13109"/>
                      <a:pt x="14838" y="13359"/>
                      <a:pt x="13936" y="13460"/>
                    </a:cubicBezTo>
                    <a:cubicBezTo>
                      <a:pt x="13234" y="13560"/>
                      <a:pt x="12532" y="13560"/>
                      <a:pt x="11830" y="13560"/>
                    </a:cubicBezTo>
                    <a:cubicBezTo>
                      <a:pt x="11304" y="13535"/>
                      <a:pt x="10803" y="13384"/>
                      <a:pt x="10377" y="13034"/>
                    </a:cubicBezTo>
                    <a:cubicBezTo>
                      <a:pt x="9274" y="12131"/>
                      <a:pt x="8171" y="11229"/>
                      <a:pt x="7094" y="10302"/>
                    </a:cubicBezTo>
                    <a:cubicBezTo>
                      <a:pt x="6868" y="10101"/>
                      <a:pt x="6667" y="9926"/>
                      <a:pt x="6392" y="9800"/>
                    </a:cubicBezTo>
                    <a:cubicBezTo>
                      <a:pt x="5464" y="9399"/>
                      <a:pt x="4662" y="8798"/>
                      <a:pt x="3886" y="8146"/>
                    </a:cubicBezTo>
                    <a:cubicBezTo>
                      <a:pt x="2833" y="7244"/>
                      <a:pt x="1680" y="6467"/>
                      <a:pt x="577" y="5640"/>
                    </a:cubicBezTo>
                    <a:cubicBezTo>
                      <a:pt x="402" y="5515"/>
                      <a:pt x="251" y="5364"/>
                      <a:pt x="1" y="513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5"/>
              <p:cNvSpPr/>
              <p:nvPr/>
            </p:nvSpPr>
            <p:spPr>
              <a:xfrm>
                <a:off x="7169499" y="1116634"/>
                <a:ext cx="1237286" cy="251521"/>
              </a:xfrm>
              <a:custGeom>
                <a:avLst/>
                <a:gdLst/>
                <a:ahLst/>
                <a:cxnLst/>
                <a:rect l="l" t="t" r="r" b="b"/>
                <a:pathLst>
                  <a:path w="47721" h="9700" extrusionOk="0">
                    <a:moveTo>
                      <a:pt x="22457" y="4712"/>
                    </a:moveTo>
                    <a:cubicBezTo>
                      <a:pt x="23109" y="4813"/>
                      <a:pt x="23735" y="4637"/>
                      <a:pt x="24537" y="4261"/>
                    </a:cubicBezTo>
                    <a:cubicBezTo>
                      <a:pt x="23660" y="4211"/>
                      <a:pt x="23059" y="4487"/>
                      <a:pt x="22457" y="4712"/>
                    </a:cubicBezTo>
                    <a:close/>
                    <a:moveTo>
                      <a:pt x="47721" y="101"/>
                    </a:moveTo>
                    <a:cubicBezTo>
                      <a:pt x="47545" y="326"/>
                      <a:pt x="47420" y="527"/>
                      <a:pt x="47269" y="652"/>
                    </a:cubicBezTo>
                    <a:cubicBezTo>
                      <a:pt x="47094" y="753"/>
                      <a:pt x="46868" y="828"/>
                      <a:pt x="46643" y="878"/>
                    </a:cubicBezTo>
                    <a:cubicBezTo>
                      <a:pt x="45340" y="1053"/>
                      <a:pt x="44086" y="1429"/>
                      <a:pt x="42833" y="1780"/>
                    </a:cubicBezTo>
                    <a:cubicBezTo>
                      <a:pt x="40728" y="2357"/>
                      <a:pt x="38573" y="2532"/>
                      <a:pt x="36442" y="2883"/>
                    </a:cubicBezTo>
                    <a:cubicBezTo>
                      <a:pt x="35440" y="3033"/>
                      <a:pt x="34412" y="3083"/>
                      <a:pt x="33485" y="3534"/>
                    </a:cubicBezTo>
                    <a:cubicBezTo>
                      <a:pt x="31906" y="3760"/>
                      <a:pt x="30402" y="4437"/>
                      <a:pt x="28773" y="4512"/>
                    </a:cubicBezTo>
                    <a:cubicBezTo>
                      <a:pt x="28397" y="4537"/>
                      <a:pt x="28046" y="4612"/>
                      <a:pt x="27670" y="4712"/>
                    </a:cubicBezTo>
                    <a:cubicBezTo>
                      <a:pt x="24913" y="5364"/>
                      <a:pt x="22156" y="6016"/>
                      <a:pt x="19400" y="6667"/>
                    </a:cubicBezTo>
                    <a:cubicBezTo>
                      <a:pt x="17670" y="7093"/>
                      <a:pt x="15916" y="7144"/>
                      <a:pt x="14161" y="7369"/>
                    </a:cubicBezTo>
                    <a:cubicBezTo>
                      <a:pt x="13435" y="7469"/>
                      <a:pt x="12683" y="7545"/>
                      <a:pt x="11956" y="7720"/>
                    </a:cubicBezTo>
                    <a:cubicBezTo>
                      <a:pt x="9926" y="8221"/>
                      <a:pt x="7871" y="8622"/>
                      <a:pt x="5790" y="8923"/>
                    </a:cubicBezTo>
                    <a:cubicBezTo>
                      <a:pt x="4111" y="9199"/>
                      <a:pt x="2407" y="9449"/>
                      <a:pt x="678" y="9700"/>
                    </a:cubicBezTo>
                    <a:cubicBezTo>
                      <a:pt x="452" y="9199"/>
                      <a:pt x="402" y="8697"/>
                      <a:pt x="452" y="8071"/>
                    </a:cubicBezTo>
                    <a:cubicBezTo>
                      <a:pt x="928" y="8071"/>
                      <a:pt x="1354" y="8071"/>
                      <a:pt x="1805" y="8096"/>
                    </a:cubicBezTo>
                    <a:cubicBezTo>
                      <a:pt x="3435" y="8146"/>
                      <a:pt x="5014" y="7895"/>
                      <a:pt x="6567" y="7519"/>
                    </a:cubicBezTo>
                    <a:cubicBezTo>
                      <a:pt x="8272" y="7118"/>
                      <a:pt x="10001" y="6743"/>
                      <a:pt x="11730" y="6442"/>
                    </a:cubicBezTo>
                    <a:cubicBezTo>
                      <a:pt x="12908" y="6241"/>
                      <a:pt x="14111" y="6191"/>
                      <a:pt x="15289" y="6066"/>
                    </a:cubicBezTo>
                    <a:cubicBezTo>
                      <a:pt x="15740" y="6016"/>
                      <a:pt x="16192" y="5966"/>
                      <a:pt x="16618" y="5840"/>
                    </a:cubicBezTo>
                    <a:cubicBezTo>
                      <a:pt x="17545" y="5540"/>
                      <a:pt x="18472" y="5339"/>
                      <a:pt x="19475" y="5389"/>
                    </a:cubicBezTo>
                    <a:cubicBezTo>
                      <a:pt x="19750" y="5414"/>
                      <a:pt x="20026" y="5339"/>
                      <a:pt x="20427" y="5289"/>
                    </a:cubicBezTo>
                    <a:cubicBezTo>
                      <a:pt x="20277" y="5113"/>
                      <a:pt x="20202" y="5013"/>
                      <a:pt x="20126" y="4988"/>
                    </a:cubicBezTo>
                    <a:cubicBezTo>
                      <a:pt x="19124" y="4938"/>
                      <a:pt x="18096" y="4888"/>
                      <a:pt x="17144" y="5239"/>
                    </a:cubicBezTo>
                    <a:cubicBezTo>
                      <a:pt x="15966" y="5665"/>
                      <a:pt x="14713" y="5715"/>
                      <a:pt x="13485" y="5790"/>
                    </a:cubicBezTo>
                    <a:cubicBezTo>
                      <a:pt x="12156" y="5865"/>
                      <a:pt x="10828" y="6116"/>
                      <a:pt x="9525" y="6392"/>
                    </a:cubicBezTo>
                    <a:cubicBezTo>
                      <a:pt x="8222" y="6642"/>
                      <a:pt x="6968" y="6968"/>
                      <a:pt x="5690" y="7294"/>
                    </a:cubicBezTo>
                    <a:cubicBezTo>
                      <a:pt x="4738" y="7519"/>
                      <a:pt x="3785" y="7670"/>
                      <a:pt x="2808" y="7670"/>
                    </a:cubicBezTo>
                    <a:cubicBezTo>
                      <a:pt x="2106" y="7670"/>
                      <a:pt x="1404" y="7695"/>
                      <a:pt x="678" y="7720"/>
                    </a:cubicBezTo>
                    <a:cubicBezTo>
                      <a:pt x="327" y="7720"/>
                      <a:pt x="327" y="7720"/>
                      <a:pt x="1" y="7244"/>
                    </a:cubicBezTo>
                    <a:cubicBezTo>
                      <a:pt x="76" y="7194"/>
                      <a:pt x="151" y="7093"/>
                      <a:pt x="252" y="7068"/>
                    </a:cubicBezTo>
                    <a:cubicBezTo>
                      <a:pt x="1881" y="6517"/>
                      <a:pt x="3535" y="6166"/>
                      <a:pt x="5264" y="5966"/>
                    </a:cubicBezTo>
                    <a:cubicBezTo>
                      <a:pt x="8071" y="5615"/>
                      <a:pt x="10853" y="5063"/>
                      <a:pt x="13660" y="4612"/>
                    </a:cubicBezTo>
                    <a:cubicBezTo>
                      <a:pt x="15590" y="4311"/>
                      <a:pt x="17520" y="4061"/>
                      <a:pt x="19425" y="3810"/>
                    </a:cubicBezTo>
                    <a:cubicBezTo>
                      <a:pt x="21430" y="3534"/>
                      <a:pt x="23435" y="3259"/>
                      <a:pt x="25440" y="2983"/>
                    </a:cubicBezTo>
                    <a:cubicBezTo>
                      <a:pt x="27019" y="2783"/>
                      <a:pt x="28623" y="2557"/>
                      <a:pt x="30202" y="2331"/>
                    </a:cubicBezTo>
                    <a:cubicBezTo>
                      <a:pt x="31505" y="2131"/>
                      <a:pt x="32783" y="1880"/>
                      <a:pt x="34061" y="1680"/>
                    </a:cubicBezTo>
                    <a:cubicBezTo>
                      <a:pt x="34964" y="1529"/>
                      <a:pt x="35841" y="1354"/>
                      <a:pt x="36718" y="1229"/>
                    </a:cubicBezTo>
                    <a:cubicBezTo>
                      <a:pt x="39099" y="903"/>
                      <a:pt x="41455" y="602"/>
                      <a:pt x="43836" y="276"/>
                    </a:cubicBezTo>
                    <a:cubicBezTo>
                      <a:pt x="44162" y="251"/>
                      <a:pt x="44512" y="201"/>
                      <a:pt x="44838" y="201"/>
                    </a:cubicBezTo>
                    <a:cubicBezTo>
                      <a:pt x="45615" y="201"/>
                      <a:pt x="46417" y="226"/>
                      <a:pt x="47169" y="26"/>
                    </a:cubicBezTo>
                    <a:cubicBezTo>
                      <a:pt x="47319" y="1"/>
                      <a:pt x="47470" y="51"/>
                      <a:pt x="47721"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5"/>
              <p:cNvSpPr/>
              <p:nvPr/>
            </p:nvSpPr>
            <p:spPr>
              <a:xfrm>
                <a:off x="7331970" y="1458459"/>
                <a:ext cx="358733" cy="304185"/>
              </a:xfrm>
              <a:custGeom>
                <a:avLst/>
                <a:gdLst/>
                <a:ahLst/>
                <a:cxnLst/>
                <a:rect l="l" t="t" r="r" b="b"/>
                <a:pathLst>
                  <a:path w="13836" h="11731" extrusionOk="0">
                    <a:moveTo>
                      <a:pt x="11329" y="3560"/>
                    </a:moveTo>
                    <a:cubicBezTo>
                      <a:pt x="11304" y="3610"/>
                      <a:pt x="11229" y="3660"/>
                      <a:pt x="11229" y="3710"/>
                    </a:cubicBezTo>
                    <a:cubicBezTo>
                      <a:pt x="11229" y="3760"/>
                      <a:pt x="11279" y="3810"/>
                      <a:pt x="11329" y="3885"/>
                    </a:cubicBezTo>
                    <a:lnTo>
                      <a:pt x="11504" y="3685"/>
                    </a:lnTo>
                    <a:cubicBezTo>
                      <a:pt x="11454" y="3635"/>
                      <a:pt x="11404" y="3610"/>
                      <a:pt x="11329" y="3560"/>
                    </a:cubicBezTo>
                    <a:close/>
                    <a:moveTo>
                      <a:pt x="10702" y="3986"/>
                    </a:moveTo>
                    <a:cubicBezTo>
                      <a:pt x="10477" y="4863"/>
                      <a:pt x="10477" y="4863"/>
                      <a:pt x="10928" y="5289"/>
                    </a:cubicBezTo>
                    <a:cubicBezTo>
                      <a:pt x="11129" y="4387"/>
                      <a:pt x="11129" y="4387"/>
                      <a:pt x="10702" y="3986"/>
                    </a:cubicBezTo>
                    <a:close/>
                    <a:moveTo>
                      <a:pt x="8773" y="2056"/>
                    </a:moveTo>
                    <a:cubicBezTo>
                      <a:pt x="8647" y="2557"/>
                      <a:pt x="8672" y="3058"/>
                      <a:pt x="8672" y="3585"/>
                    </a:cubicBezTo>
                    <a:cubicBezTo>
                      <a:pt x="8672" y="3610"/>
                      <a:pt x="8773" y="3685"/>
                      <a:pt x="8823" y="3710"/>
                    </a:cubicBezTo>
                    <a:cubicBezTo>
                      <a:pt x="8873" y="3710"/>
                      <a:pt x="8973" y="3710"/>
                      <a:pt x="9023" y="3660"/>
                    </a:cubicBezTo>
                    <a:cubicBezTo>
                      <a:pt x="9374" y="3259"/>
                      <a:pt x="9324" y="2482"/>
                      <a:pt x="8948" y="2081"/>
                    </a:cubicBezTo>
                    <a:cubicBezTo>
                      <a:pt x="8923" y="2056"/>
                      <a:pt x="8873" y="2081"/>
                      <a:pt x="8773" y="2056"/>
                    </a:cubicBezTo>
                    <a:close/>
                    <a:moveTo>
                      <a:pt x="9875" y="2883"/>
                    </a:moveTo>
                    <a:cubicBezTo>
                      <a:pt x="9675" y="3560"/>
                      <a:pt x="9625" y="3936"/>
                      <a:pt x="9750" y="4311"/>
                    </a:cubicBezTo>
                    <a:cubicBezTo>
                      <a:pt x="9775" y="4437"/>
                      <a:pt x="9926" y="4512"/>
                      <a:pt x="10051" y="4562"/>
                    </a:cubicBezTo>
                    <a:cubicBezTo>
                      <a:pt x="10101" y="4562"/>
                      <a:pt x="10276" y="4412"/>
                      <a:pt x="10276" y="4362"/>
                    </a:cubicBezTo>
                    <a:cubicBezTo>
                      <a:pt x="10251" y="3961"/>
                      <a:pt x="10251" y="3560"/>
                      <a:pt x="10176" y="3159"/>
                    </a:cubicBezTo>
                    <a:cubicBezTo>
                      <a:pt x="10151" y="3058"/>
                      <a:pt x="10001" y="2983"/>
                      <a:pt x="9875" y="2883"/>
                    </a:cubicBezTo>
                    <a:close/>
                    <a:moveTo>
                      <a:pt x="8347" y="1429"/>
                    </a:moveTo>
                    <a:cubicBezTo>
                      <a:pt x="9098" y="1956"/>
                      <a:pt x="9926" y="1830"/>
                      <a:pt x="10728" y="1755"/>
                    </a:cubicBezTo>
                    <a:cubicBezTo>
                      <a:pt x="11530" y="2357"/>
                      <a:pt x="12106" y="3159"/>
                      <a:pt x="12607" y="3961"/>
                    </a:cubicBezTo>
                    <a:cubicBezTo>
                      <a:pt x="12707" y="4111"/>
                      <a:pt x="12808" y="4337"/>
                      <a:pt x="12758" y="4487"/>
                    </a:cubicBezTo>
                    <a:cubicBezTo>
                      <a:pt x="12632" y="4938"/>
                      <a:pt x="12833" y="5289"/>
                      <a:pt x="13008" y="5665"/>
                    </a:cubicBezTo>
                    <a:cubicBezTo>
                      <a:pt x="13760" y="7169"/>
                      <a:pt x="13835" y="8723"/>
                      <a:pt x="13334" y="10327"/>
                    </a:cubicBezTo>
                    <a:cubicBezTo>
                      <a:pt x="13259" y="10652"/>
                      <a:pt x="13234" y="10978"/>
                      <a:pt x="13159" y="11304"/>
                    </a:cubicBezTo>
                    <a:cubicBezTo>
                      <a:pt x="11880" y="11730"/>
                      <a:pt x="11404" y="11329"/>
                      <a:pt x="10502" y="10251"/>
                    </a:cubicBezTo>
                    <a:cubicBezTo>
                      <a:pt x="10427" y="10151"/>
                      <a:pt x="10402" y="10051"/>
                      <a:pt x="10352" y="9951"/>
                    </a:cubicBezTo>
                    <a:cubicBezTo>
                      <a:pt x="9976" y="9224"/>
                      <a:pt x="9951" y="9199"/>
                      <a:pt x="9149" y="9399"/>
                    </a:cubicBezTo>
                    <a:cubicBezTo>
                      <a:pt x="8672" y="9525"/>
                      <a:pt x="8372" y="9274"/>
                      <a:pt x="8046" y="9023"/>
                    </a:cubicBezTo>
                    <a:cubicBezTo>
                      <a:pt x="7795" y="9098"/>
                      <a:pt x="7545" y="9174"/>
                      <a:pt x="7294" y="9274"/>
                    </a:cubicBezTo>
                    <a:cubicBezTo>
                      <a:pt x="6918" y="9048"/>
                      <a:pt x="6492" y="8873"/>
                      <a:pt x="6392" y="8372"/>
                    </a:cubicBezTo>
                    <a:cubicBezTo>
                      <a:pt x="6316" y="8021"/>
                      <a:pt x="6191" y="7720"/>
                      <a:pt x="5790" y="7545"/>
                    </a:cubicBezTo>
                    <a:cubicBezTo>
                      <a:pt x="5514" y="7595"/>
                      <a:pt x="5189" y="7645"/>
                      <a:pt x="4838" y="7720"/>
                    </a:cubicBezTo>
                    <a:cubicBezTo>
                      <a:pt x="4637" y="7369"/>
                      <a:pt x="4562" y="6918"/>
                      <a:pt x="4011" y="6943"/>
                    </a:cubicBezTo>
                    <a:cubicBezTo>
                      <a:pt x="3860" y="6968"/>
                      <a:pt x="3685" y="6667"/>
                      <a:pt x="3535" y="6492"/>
                    </a:cubicBezTo>
                    <a:cubicBezTo>
                      <a:pt x="2958" y="5890"/>
                      <a:pt x="2532" y="5790"/>
                      <a:pt x="1755" y="6116"/>
                    </a:cubicBezTo>
                    <a:cubicBezTo>
                      <a:pt x="1479" y="6216"/>
                      <a:pt x="1204" y="6367"/>
                      <a:pt x="928" y="6467"/>
                    </a:cubicBezTo>
                    <a:cubicBezTo>
                      <a:pt x="552" y="6592"/>
                      <a:pt x="276" y="6392"/>
                      <a:pt x="251" y="5991"/>
                    </a:cubicBezTo>
                    <a:cubicBezTo>
                      <a:pt x="251" y="5865"/>
                      <a:pt x="301" y="5765"/>
                      <a:pt x="276" y="5640"/>
                    </a:cubicBezTo>
                    <a:cubicBezTo>
                      <a:pt x="1" y="4136"/>
                      <a:pt x="803" y="3134"/>
                      <a:pt x="1930" y="2357"/>
                    </a:cubicBezTo>
                    <a:cubicBezTo>
                      <a:pt x="2758" y="1755"/>
                      <a:pt x="3685" y="1229"/>
                      <a:pt x="4612" y="753"/>
                    </a:cubicBezTo>
                    <a:cubicBezTo>
                      <a:pt x="5314" y="377"/>
                      <a:pt x="6091" y="76"/>
                      <a:pt x="6943" y="1"/>
                    </a:cubicBezTo>
                    <a:cubicBezTo>
                      <a:pt x="7444" y="477"/>
                      <a:pt x="7895" y="953"/>
                      <a:pt x="8372" y="1429"/>
                    </a:cubicBezTo>
                    <a:cubicBezTo>
                      <a:pt x="8321" y="1805"/>
                      <a:pt x="8246" y="2156"/>
                      <a:pt x="8196" y="2532"/>
                    </a:cubicBezTo>
                    <a:cubicBezTo>
                      <a:pt x="8196" y="2557"/>
                      <a:pt x="8271" y="2607"/>
                      <a:pt x="8372" y="2733"/>
                    </a:cubicBezTo>
                    <a:cubicBezTo>
                      <a:pt x="8722" y="2256"/>
                      <a:pt x="8622" y="1855"/>
                      <a:pt x="8347" y="142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5"/>
              <p:cNvSpPr/>
              <p:nvPr/>
            </p:nvSpPr>
            <p:spPr>
              <a:xfrm>
                <a:off x="7578269" y="3123400"/>
                <a:ext cx="321034" cy="366546"/>
              </a:xfrm>
              <a:custGeom>
                <a:avLst/>
                <a:gdLst/>
                <a:ahLst/>
                <a:cxnLst/>
                <a:rect l="l" t="t" r="r" b="b"/>
                <a:pathLst>
                  <a:path w="12382" h="14136" extrusionOk="0">
                    <a:moveTo>
                      <a:pt x="5389" y="11730"/>
                    </a:moveTo>
                    <a:cubicBezTo>
                      <a:pt x="5715" y="11630"/>
                      <a:pt x="5965" y="11454"/>
                      <a:pt x="6191" y="11003"/>
                    </a:cubicBezTo>
                    <a:cubicBezTo>
                      <a:pt x="5715" y="11153"/>
                      <a:pt x="5514" y="11404"/>
                      <a:pt x="5389" y="11730"/>
                    </a:cubicBezTo>
                    <a:close/>
                    <a:moveTo>
                      <a:pt x="2732" y="12557"/>
                    </a:moveTo>
                    <a:cubicBezTo>
                      <a:pt x="3183" y="12557"/>
                      <a:pt x="3409" y="12582"/>
                      <a:pt x="3635" y="12557"/>
                    </a:cubicBezTo>
                    <a:cubicBezTo>
                      <a:pt x="3860" y="12557"/>
                      <a:pt x="4111" y="12532"/>
                      <a:pt x="4336" y="12507"/>
                    </a:cubicBezTo>
                    <a:cubicBezTo>
                      <a:pt x="3935" y="12331"/>
                      <a:pt x="3534" y="12306"/>
                      <a:pt x="3133" y="12306"/>
                    </a:cubicBezTo>
                    <a:cubicBezTo>
                      <a:pt x="3083" y="12306"/>
                      <a:pt x="3008" y="12382"/>
                      <a:pt x="2732" y="12557"/>
                    </a:cubicBezTo>
                    <a:close/>
                    <a:moveTo>
                      <a:pt x="5965" y="5765"/>
                    </a:moveTo>
                    <a:cubicBezTo>
                      <a:pt x="6191" y="5890"/>
                      <a:pt x="6266" y="5965"/>
                      <a:pt x="6316" y="5940"/>
                    </a:cubicBezTo>
                    <a:cubicBezTo>
                      <a:pt x="6818" y="5640"/>
                      <a:pt x="7319" y="5339"/>
                      <a:pt x="7620" y="4813"/>
                    </a:cubicBezTo>
                    <a:cubicBezTo>
                      <a:pt x="7670" y="4687"/>
                      <a:pt x="7795" y="4562"/>
                      <a:pt x="7544" y="4462"/>
                    </a:cubicBezTo>
                    <a:cubicBezTo>
                      <a:pt x="7043" y="4863"/>
                      <a:pt x="6542" y="5289"/>
                      <a:pt x="5965" y="5765"/>
                    </a:cubicBezTo>
                    <a:close/>
                    <a:moveTo>
                      <a:pt x="3008" y="7870"/>
                    </a:moveTo>
                    <a:cubicBezTo>
                      <a:pt x="3234" y="7519"/>
                      <a:pt x="3459" y="7143"/>
                      <a:pt x="3660" y="6793"/>
                    </a:cubicBezTo>
                    <a:cubicBezTo>
                      <a:pt x="3635" y="6767"/>
                      <a:pt x="3609" y="6717"/>
                      <a:pt x="3559" y="6692"/>
                    </a:cubicBezTo>
                    <a:cubicBezTo>
                      <a:pt x="3409" y="6818"/>
                      <a:pt x="3234" y="6918"/>
                      <a:pt x="3058" y="7043"/>
                    </a:cubicBezTo>
                    <a:cubicBezTo>
                      <a:pt x="2908" y="7168"/>
                      <a:pt x="2732" y="7319"/>
                      <a:pt x="2532" y="7394"/>
                    </a:cubicBezTo>
                    <a:cubicBezTo>
                      <a:pt x="2732" y="6818"/>
                      <a:pt x="3058" y="6341"/>
                      <a:pt x="3409" y="5865"/>
                    </a:cubicBezTo>
                    <a:cubicBezTo>
                      <a:pt x="3910" y="5138"/>
                      <a:pt x="4411" y="4387"/>
                      <a:pt x="4938" y="3660"/>
                    </a:cubicBezTo>
                    <a:cubicBezTo>
                      <a:pt x="5113" y="3434"/>
                      <a:pt x="5314" y="3209"/>
                      <a:pt x="5564" y="3058"/>
                    </a:cubicBezTo>
                    <a:cubicBezTo>
                      <a:pt x="6241" y="2582"/>
                      <a:pt x="6943" y="2156"/>
                      <a:pt x="7620" y="1680"/>
                    </a:cubicBezTo>
                    <a:cubicBezTo>
                      <a:pt x="7845" y="1529"/>
                      <a:pt x="8171" y="1404"/>
                      <a:pt x="8196" y="978"/>
                    </a:cubicBezTo>
                    <a:cubicBezTo>
                      <a:pt x="7795" y="953"/>
                      <a:pt x="7519" y="1254"/>
                      <a:pt x="7219" y="1404"/>
                    </a:cubicBezTo>
                    <a:cubicBezTo>
                      <a:pt x="6918" y="1529"/>
                      <a:pt x="6667" y="1755"/>
                      <a:pt x="6166" y="1830"/>
                    </a:cubicBezTo>
                    <a:cubicBezTo>
                      <a:pt x="6792" y="1053"/>
                      <a:pt x="7444" y="527"/>
                      <a:pt x="8171" y="1"/>
                    </a:cubicBezTo>
                    <a:cubicBezTo>
                      <a:pt x="8622" y="101"/>
                      <a:pt x="9098" y="201"/>
                      <a:pt x="9549" y="301"/>
                    </a:cubicBezTo>
                    <a:cubicBezTo>
                      <a:pt x="10000" y="376"/>
                      <a:pt x="10452" y="452"/>
                      <a:pt x="10878" y="527"/>
                    </a:cubicBezTo>
                    <a:cubicBezTo>
                      <a:pt x="11354" y="577"/>
                      <a:pt x="11855" y="477"/>
                      <a:pt x="12381" y="702"/>
                    </a:cubicBezTo>
                    <a:cubicBezTo>
                      <a:pt x="12256" y="1078"/>
                      <a:pt x="12181" y="1429"/>
                      <a:pt x="12031" y="1755"/>
                    </a:cubicBezTo>
                    <a:cubicBezTo>
                      <a:pt x="11053" y="3785"/>
                      <a:pt x="10051" y="5790"/>
                      <a:pt x="9048" y="7795"/>
                    </a:cubicBezTo>
                    <a:cubicBezTo>
                      <a:pt x="8973" y="7996"/>
                      <a:pt x="8848" y="8321"/>
                      <a:pt x="8697" y="8346"/>
                    </a:cubicBezTo>
                    <a:cubicBezTo>
                      <a:pt x="8296" y="8397"/>
                      <a:pt x="8146" y="8647"/>
                      <a:pt x="7995" y="8973"/>
                    </a:cubicBezTo>
                    <a:cubicBezTo>
                      <a:pt x="7845" y="9299"/>
                      <a:pt x="7544" y="9575"/>
                      <a:pt x="7319" y="9850"/>
                    </a:cubicBezTo>
                    <a:cubicBezTo>
                      <a:pt x="7093" y="10151"/>
                      <a:pt x="6868" y="10427"/>
                      <a:pt x="6667" y="10677"/>
                    </a:cubicBezTo>
                    <a:cubicBezTo>
                      <a:pt x="6843" y="11103"/>
                      <a:pt x="7093" y="10677"/>
                      <a:pt x="7294" y="10903"/>
                    </a:cubicBezTo>
                    <a:cubicBezTo>
                      <a:pt x="7294" y="10903"/>
                      <a:pt x="7294" y="10978"/>
                      <a:pt x="7294" y="11053"/>
                    </a:cubicBezTo>
                    <a:cubicBezTo>
                      <a:pt x="7319" y="11078"/>
                      <a:pt x="7294" y="11128"/>
                      <a:pt x="7269" y="11153"/>
                    </a:cubicBezTo>
                    <a:cubicBezTo>
                      <a:pt x="7043" y="11630"/>
                      <a:pt x="6893" y="12181"/>
                      <a:pt x="6517" y="12532"/>
                    </a:cubicBezTo>
                    <a:cubicBezTo>
                      <a:pt x="6216" y="12833"/>
                      <a:pt x="5665" y="12908"/>
                      <a:pt x="5214" y="13083"/>
                    </a:cubicBezTo>
                    <a:cubicBezTo>
                      <a:pt x="4587" y="13309"/>
                      <a:pt x="3985" y="13610"/>
                      <a:pt x="3334" y="13785"/>
                    </a:cubicBezTo>
                    <a:cubicBezTo>
                      <a:pt x="2356" y="14061"/>
                      <a:pt x="1354" y="14136"/>
                      <a:pt x="351" y="13961"/>
                    </a:cubicBezTo>
                    <a:cubicBezTo>
                      <a:pt x="151" y="13935"/>
                      <a:pt x="0" y="13810"/>
                      <a:pt x="26" y="13585"/>
                    </a:cubicBezTo>
                    <a:cubicBezTo>
                      <a:pt x="26" y="13334"/>
                      <a:pt x="226" y="13184"/>
                      <a:pt x="477" y="13184"/>
                    </a:cubicBezTo>
                    <a:cubicBezTo>
                      <a:pt x="1078" y="13209"/>
                      <a:pt x="1655" y="13259"/>
                      <a:pt x="2256" y="13259"/>
                    </a:cubicBezTo>
                    <a:cubicBezTo>
                      <a:pt x="2406" y="13259"/>
                      <a:pt x="2582" y="13133"/>
                      <a:pt x="2807" y="13033"/>
                    </a:cubicBezTo>
                    <a:cubicBezTo>
                      <a:pt x="2457" y="12682"/>
                      <a:pt x="2056" y="13058"/>
                      <a:pt x="1805" y="12757"/>
                    </a:cubicBezTo>
                    <a:cubicBezTo>
                      <a:pt x="1529" y="12306"/>
                      <a:pt x="1680" y="11855"/>
                      <a:pt x="1930" y="11429"/>
                    </a:cubicBezTo>
                    <a:cubicBezTo>
                      <a:pt x="2231" y="10903"/>
                      <a:pt x="2557" y="10402"/>
                      <a:pt x="2858" y="9875"/>
                    </a:cubicBezTo>
                    <a:cubicBezTo>
                      <a:pt x="2933" y="9725"/>
                      <a:pt x="3008" y="9575"/>
                      <a:pt x="3158" y="9199"/>
                    </a:cubicBezTo>
                    <a:cubicBezTo>
                      <a:pt x="2707" y="9449"/>
                      <a:pt x="2582" y="9700"/>
                      <a:pt x="2432" y="9900"/>
                    </a:cubicBezTo>
                    <a:cubicBezTo>
                      <a:pt x="2256" y="10126"/>
                      <a:pt x="2106" y="10326"/>
                      <a:pt x="1955" y="10552"/>
                    </a:cubicBezTo>
                    <a:cubicBezTo>
                      <a:pt x="1780" y="10778"/>
                      <a:pt x="1630" y="11028"/>
                      <a:pt x="1429" y="11304"/>
                    </a:cubicBezTo>
                    <a:cubicBezTo>
                      <a:pt x="1003" y="10702"/>
                      <a:pt x="1078" y="10201"/>
                      <a:pt x="1479" y="9675"/>
                    </a:cubicBezTo>
                    <a:cubicBezTo>
                      <a:pt x="1755" y="9324"/>
                      <a:pt x="1980" y="8923"/>
                      <a:pt x="2231" y="8547"/>
                    </a:cubicBezTo>
                    <a:cubicBezTo>
                      <a:pt x="2457" y="8271"/>
                      <a:pt x="2657" y="7920"/>
                      <a:pt x="3058" y="7845"/>
                    </a:cubicBezTo>
                    <a:cubicBezTo>
                      <a:pt x="3033" y="7945"/>
                      <a:pt x="3058" y="8046"/>
                      <a:pt x="3008" y="8146"/>
                    </a:cubicBezTo>
                    <a:cubicBezTo>
                      <a:pt x="2933" y="8296"/>
                      <a:pt x="2782" y="8447"/>
                      <a:pt x="3058" y="8572"/>
                    </a:cubicBezTo>
                    <a:cubicBezTo>
                      <a:pt x="3885" y="7920"/>
                      <a:pt x="3885" y="7920"/>
                      <a:pt x="3860" y="7269"/>
                    </a:cubicBezTo>
                    <a:cubicBezTo>
                      <a:pt x="3710" y="7419"/>
                      <a:pt x="3584" y="7519"/>
                      <a:pt x="3459" y="7620"/>
                    </a:cubicBezTo>
                    <a:cubicBezTo>
                      <a:pt x="3309" y="7720"/>
                      <a:pt x="3158" y="7795"/>
                      <a:pt x="3008" y="7870"/>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5"/>
              <p:cNvSpPr/>
              <p:nvPr/>
            </p:nvSpPr>
            <p:spPr>
              <a:xfrm>
                <a:off x="6856926" y="2309767"/>
                <a:ext cx="272965" cy="298973"/>
              </a:xfrm>
              <a:custGeom>
                <a:avLst/>
                <a:gdLst/>
                <a:ahLst/>
                <a:cxnLst/>
                <a:rect l="l" t="t" r="r" b="b"/>
                <a:pathLst>
                  <a:path w="10528" h="11530" extrusionOk="0">
                    <a:moveTo>
                      <a:pt x="3134" y="8422"/>
                    </a:moveTo>
                    <a:lnTo>
                      <a:pt x="3259" y="8422"/>
                    </a:lnTo>
                    <a:cubicBezTo>
                      <a:pt x="3234" y="8372"/>
                      <a:pt x="3209" y="8322"/>
                      <a:pt x="3184" y="8297"/>
                    </a:cubicBezTo>
                    <a:cubicBezTo>
                      <a:pt x="3184" y="8297"/>
                      <a:pt x="3134" y="8322"/>
                      <a:pt x="3083" y="8347"/>
                    </a:cubicBezTo>
                    <a:cubicBezTo>
                      <a:pt x="3109" y="8372"/>
                      <a:pt x="3134" y="8397"/>
                      <a:pt x="3134" y="8422"/>
                    </a:cubicBezTo>
                    <a:close/>
                    <a:moveTo>
                      <a:pt x="2081" y="8297"/>
                    </a:moveTo>
                    <a:cubicBezTo>
                      <a:pt x="2081" y="8322"/>
                      <a:pt x="2056" y="8372"/>
                      <a:pt x="2031" y="8397"/>
                    </a:cubicBezTo>
                    <a:cubicBezTo>
                      <a:pt x="2156" y="8472"/>
                      <a:pt x="2256" y="8522"/>
                      <a:pt x="2382" y="8572"/>
                    </a:cubicBezTo>
                    <a:cubicBezTo>
                      <a:pt x="2382" y="8522"/>
                      <a:pt x="2432" y="8422"/>
                      <a:pt x="2407" y="8422"/>
                    </a:cubicBezTo>
                    <a:cubicBezTo>
                      <a:pt x="2307" y="8372"/>
                      <a:pt x="2206" y="8322"/>
                      <a:pt x="2081" y="8297"/>
                    </a:cubicBezTo>
                    <a:close/>
                    <a:moveTo>
                      <a:pt x="7795" y="4838"/>
                    </a:moveTo>
                    <a:cubicBezTo>
                      <a:pt x="7344" y="5139"/>
                      <a:pt x="7344" y="5139"/>
                      <a:pt x="7294" y="5615"/>
                    </a:cubicBezTo>
                    <a:cubicBezTo>
                      <a:pt x="7444" y="5465"/>
                      <a:pt x="7570" y="5389"/>
                      <a:pt x="7620" y="5289"/>
                    </a:cubicBezTo>
                    <a:cubicBezTo>
                      <a:pt x="7695" y="5164"/>
                      <a:pt x="7745" y="4988"/>
                      <a:pt x="7795" y="4838"/>
                    </a:cubicBezTo>
                    <a:close/>
                    <a:moveTo>
                      <a:pt x="7570" y="7144"/>
                    </a:moveTo>
                    <a:cubicBezTo>
                      <a:pt x="8221" y="6868"/>
                      <a:pt x="8221" y="6818"/>
                      <a:pt x="7845" y="6342"/>
                    </a:cubicBezTo>
                    <a:cubicBezTo>
                      <a:pt x="7770" y="6567"/>
                      <a:pt x="7695" y="6768"/>
                      <a:pt x="7570" y="7144"/>
                    </a:cubicBezTo>
                    <a:close/>
                    <a:moveTo>
                      <a:pt x="1705" y="9625"/>
                    </a:moveTo>
                    <a:cubicBezTo>
                      <a:pt x="2281" y="10076"/>
                      <a:pt x="2708" y="10227"/>
                      <a:pt x="3334" y="9976"/>
                    </a:cubicBezTo>
                    <a:cubicBezTo>
                      <a:pt x="2908" y="9826"/>
                      <a:pt x="2607" y="9725"/>
                      <a:pt x="2307" y="9625"/>
                    </a:cubicBezTo>
                    <a:cubicBezTo>
                      <a:pt x="2206" y="9600"/>
                      <a:pt x="2081" y="9625"/>
                      <a:pt x="1705" y="9625"/>
                    </a:cubicBezTo>
                    <a:close/>
                    <a:moveTo>
                      <a:pt x="7043" y="4838"/>
                    </a:moveTo>
                    <a:cubicBezTo>
                      <a:pt x="7144" y="4738"/>
                      <a:pt x="7244" y="4688"/>
                      <a:pt x="7294" y="4612"/>
                    </a:cubicBezTo>
                    <a:cubicBezTo>
                      <a:pt x="7394" y="4412"/>
                      <a:pt x="7520" y="4186"/>
                      <a:pt x="7495" y="3986"/>
                    </a:cubicBezTo>
                    <a:cubicBezTo>
                      <a:pt x="7469" y="3560"/>
                      <a:pt x="7344" y="3109"/>
                      <a:pt x="7269" y="2658"/>
                    </a:cubicBezTo>
                    <a:cubicBezTo>
                      <a:pt x="6968" y="2808"/>
                      <a:pt x="6943" y="3084"/>
                      <a:pt x="6843" y="3309"/>
                    </a:cubicBezTo>
                    <a:cubicBezTo>
                      <a:pt x="6793" y="3460"/>
                      <a:pt x="6743" y="3585"/>
                      <a:pt x="6693" y="3735"/>
                    </a:cubicBezTo>
                    <a:cubicBezTo>
                      <a:pt x="6693" y="3810"/>
                      <a:pt x="6693" y="3886"/>
                      <a:pt x="6693" y="3961"/>
                    </a:cubicBezTo>
                    <a:cubicBezTo>
                      <a:pt x="6793" y="4237"/>
                      <a:pt x="6918" y="4512"/>
                      <a:pt x="7043" y="4838"/>
                    </a:cubicBezTo>
                    <a:close/>
                    <a:moveTo>
                      <a:pt x="8748" y="8898"/>
                    </a:moveTo>
                    <a:cubicBezTo>
                      <a:pt x="8472" y="9199"/>
                      <a:pt x="8221" y="9525"/>
                      <a:pt x="7896" y="9775"/>
                    </a:cubicBezTo>
                    <a:cubicBezTo>
                      <a:pt x="7319" y="10227"/>
                      <a:pt x="6743" y="10678"/>
                      <a:pt x="6116" y="11079"/>
                    </a:cubicBezTo>
                    <a:cubicBezTo>
                      <a:pt x="5590" y="11404"/>
                      <a:pt x="5038" y="11530"/>
                      <a:pt x="4412" y="11254"/>
                    </a:cubicBezTo>
                    <a:cubicBezTo>
                      <a:pt x="3986" y="11054"/>
                      <a:pt x="3484" y="11029"/>
                      <a:pt x="3008" y="10953"/>
                    </a:cubicBezTo>
                    <a:cubicBezTo>
                      <a:pt x="2332" y="10803"/>
                      <a:pt x="1705" y="10628"/>
                      <a:pt x="1078" y="10176"/>
                    </a:cubicBezTo>
                    <a:cubicBezTo>
                      <a:pt x="728" y="7645"/>
                      <a:pt x="352" y="5064"/>
                      <a:pt x="1" y="2482"/>
                    </a:cubicBezTo>
                    <a:cubicBezTo>
                      <a:pt x="176" y="2257"/>
                      <a:pt x="402" y="2181"/>
                      <a:pt x="677" y="2307"/>
                    </a:cubicBezTo>
                    <a:cubicBezTo>
                      <a:pt x="1179" y="2532"/>
                      <a:pt x="1680" y="2507"/>
                      <a:pt x="2206" y="2382"/>
                    </a:cubicBezTo>
                    <a:cubicBezTo>
                      <a:pt x="2632" y="2257"/>
                      <a:pt x="3083" y="2181"/>
                      <a:pt x="3510" y="2081"/>
                    </a:cubicBezTo>
                    <a:cubicBezTo>
                      <a:pt x="4687" y="1780"/>
                      <a:pt x="5640" y="1204"/>
                      <a:pt x="6116" y="26"/>
                    </a:cubicBezTo>
                    <a:cubicBezTo>
                      <a:pt x="6442" y="1"/>
                      <a:pt x="6492" y="252"/>
                      <a:pt x="6592" y="427"/>
                    </a:cubicBezTo>
                    <a:cubicBezTo>
                      <a:pt x="6843" y="853"/>
                      <a:pt x="7068" y="1279"/>
                      <a:pt x="7294" y="1705"/>
                    </a:cubicBezTo>
                    <a:cubicBezTo>
                      <a:pt x="7344" y="1805"/>
                      <a:pt x="7419" y="1906"/>
                      <a:pt x="7469" y="1981"/>
                    </a:cubicBezTo>
                    <a:cubicBezTo>
                      <a:pt x="7795" y="2532"/>
                      <a:pt x="8372" y="2833"/>
                      <a:pt x="8698" y="3409"/>
                    </a:cubicBezTo>
                    <a:cubicBezTo>
                      <a:pt x="8973" y="3936"/>
                      <a:pt x="9374" y="4387"/>
                      <a:pt x="9775" y="4838"/>
                    </a:cubicBezTo>
                    <a:cubicBezTo>
                      <a:pt x="10377" y="5540"/>
                      <a:pt x="10527" y="6467"/>
                      <a:pt x="10051" y="7319"/>
                    </a:cubicBezTo>
                    <a:cubicBezTo>
                      <a:pt x="9750" y="7871"/>
                      <a:pt x="9424" y="8397"/>
                      <a:pt x="8873" y="8773"/>
                    </a:cubicBezTo>
                    <a:cubicBezTo>
                      <a:pt x="9124" y="8322"/>
                      <a:pt x="9349" y="7871"/>
                      <a:pt x="9575" y="7394"/>
                    </a:cubicBezTo>
                    <a:cubicBezTo>
                      <a:pt x="9650" y="7294"/>
                      <a:pt x="9750" y="7144"/>
                      <a:pt x="9525" y="7044"/>
                    </a:cubicBezTo>
                    <a:cubicBezTo>
                      <a:pt x="9324" y="7244"/>
                      <a:pt x="9099" y="7420"/>
                      <a:pt x="8873" y="7595"/>
                    </a:cubicBezTo>
                    <a:cubicBezTo>
                      <a:pt x="8798" y="7219"/>
                      <a:pt x="9274" y="6893"/>
                      <a:pt x="9023" y="6342"/>
                    </a:cubicBezTo>
                    <a:cubicBezTo>
                      <a:pt x="8497" y="6993"/>
                      <a:pt x="8071" y="7595"/>
                      <a:pt x="7795" y="8397"/>
                    </a:cubicBezTo>
                    <a:cubicBezTo>
                      <a:pt x="8096" y="8322"/>
                      <a:pt x="8271" y="8297"/>
                      <a:pt x="8472" y="8247"/>
                    </a:cubicBezTo>
                    <a:cubicBezTo>
                      <a:pt x="8522" y="8497"/>
                      <a:pt x="8297" y="8848"/>
                      <a:pt x="8748" y="889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5"/>
              <p:cNvSpPr/>
              <p:nvPr/>
            </p:nvSpPr>
            <p:spPr>
              <a:xfrm>
                <a:off x="6971947" y="1455866"/>
                <a:ext cx="261920" cy="318472"/>
              </a:xfrm>
              <a:custGeom>
                <a:avLst/>
                <a:gdLst/>
                <a:ahLst/>
                <a:cxnLst/>
                <a:rect l="l" t="t" r="r" b="b"/>
                <a:pathLst>
                  <a:path w="10102" h="12282" extrusionOk="0">
                    <a:moveTo>
                      <a:pt x="302" y="527"/>
                    </a:moveTo>
                    <a:cubicBezTo>
                      <a:pt x="1956" y="0"/>
                      <a:pt x="3635" y="176"/>
                      <a:pt x="5364" y="151"/>
                    </a:cubicBezTo>
                    <a:cubicBezTo>
                      <a:pt x="5490" y="426"/>
                      <a:pt x="5715" y="677"/>
                      <a:pt x="5740" y="928"/>
                    </a:cubicBezTo>
                    <a:cubicBezTo>
                      <a:pt x="5765" y="1304"/>
                      <a:pt x="5916" y="1554"/>
                      <a:pt x="6116" y="1830"/>
                    </a:cubicBezTo>
                    <a:cubicBezTo>
                      <a:pt x="7069" y="3083"/>
                      <a:pt x="7996" y="4336"/>
                      <a:pt x="8923" y="5614"/>
                    </a:cubicBezTo>
                    <a:cubicBezTo>
                      <a:pt x="9324" y="6141"/>
                      <a:pt x="9675" y="6692"/>
                      <a:pt x="10101" y="7294"/>
                    </a:cubicBezTo>
                    <a:cubicBezTo>
                      <a:pt x="9399" y="7945"/>
                      <a:pt x="9049" y="8823"/>
                      <a:pt x="8221" y="9349"/>
                    </a:cubicBezTo>
                    <a:cubicBezTo>
                      <a:pt x="7445" y="9850"/>
                      <a:pt x="6868" y="10602"/>
                      <a:pt x="6041" y="11103"/>
                    </a:cubicBezTo>
                    <a:cubicBezTo>
                      <a:pt x="5239" y="11554"/>
                      <a:pt x="4437" y="11955"/>
                      <a:pt x="3535" y="12281"/>
                    </a:cubicBezTo>
                    <a:cubicBezTo>
                      <a:pt x="3259" y="11805"/>
                      <a:pt x="3209" y="11304"/>
                      <a:pt x="3084" y="10853"/>
                    </a:cubicBezTo>
                    <a:cubicBezTo>
                      <a:pt x="2808" y="9574"/>
                      <a:pt x="2507" y="8296"/>
                      <a:pt x="2231" y="7018"/>
                    </a:cubicBezTo>
                    <a:cubicBezTo>
                      <a:pt x="1956" y="5715"/>
                      <a:pt x="1455" y="4462"/>
                      <a:pt x="828" y="3259"/>
                    </a:cubicBezTo>
                    <a:cubicBezTo>
                      <a:pt x="753" y="3108"/>
                      <a:pt x="678" y="2933"/>
                      <a:pt x="577" y="2782"/>
                    </a:cubicBezTo>
                    <a:cubicBezTo>
                      <a:pt x="126" y="2106"/>
                      <a:pt x="1" y="1404"/>
                      <a:pt x="302" y="527"/>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5"/>
              <p:cNvSpPr/>
              <p:nvPr/>
            </p:nvSpPr>
            <p:spPr>
              <a:xfrm>
                <a:off x="6969354" y="2318868"/>
                <a:ext cx="363270" cy="321714"/>
              </a:xfrm>
              <a:custGeom>
                <a:avLst/>
                <a:gdLst/>
                <a:ahLst/>
                <a:cxnLst/>
                <a:rect l="l" t="t" r="r" b="b"/>
                <a:pathLst>
                  <a:path w="14011" h="12407" extrusionOk="0">
                    <a:moveTo>
                      <a:pt x="10627" y="7670"/>
                    </a:moveTo>
                    <a:cubicBezTo>
                      <a:pt x="10677" y="7720"/>
                      <a:pt x="10702" y="7770"/>
                      <a:pt x="10753" y="7820"/>
                    </a:cubicBezTo>
                    <a:cubicBezTo>
                      <a:pt x="10753" y="7770"/>
                      <a:pt x="10778" y="7745"/>
                      <a:pt x="10778" y="7720"/>
                    </a:cubicBezTo>
                    <a:cubicBezTo>
                      <a:pt x="10778" y="7670"/>
                      <a:pt x="10727" y="7620"/>
                      <a:pt x="10702" y="7570"/>
                    </a:cubicBezTo>
                    <a:cubicBezTo>
                      <a:pt x="10677" y="7595"/>
                      <a:pt x="10652" y="7645"/>
                      <a:pt x="10627" y="7670"/>
                    </a:cubicBezTo>
                    <a:close/>
                    <a:moveTo>
                      <a:pt x="9499" y="8447"/>
                    </a:moveTo>
                    <a:cubicBezTo>
                      <a:pt x="9449" y="8397"/>
                      <a:pt x="9449" y="8347"/>
                      <a:pt x="9424" y="8322"/>
                    </a:cubicBezTo>
                    <a:cubicBezTo>
                      <a:pt x="9374" y="8397"/>
                      <a:pt x="9324" y="8472"/>
                      <a:pt x="9274" y="8572"/>
                    </a:cubicBezTo>
                    <a:cubicBezTo>
                      <a:pt x="9249" y="8572"/>
                      <a:pt x="9299" y="8622"/>
                      <a:pt x="9324" y="8647"/>
                    </a:cubicBezTo>
                    <a:cubicBezTo>
                      <a:pt x="9374" y="8572"/>
                      <a:pt x="9449" y="8522"/>
                      <a:pt x="9499" y="8447"/>
                    </a:cubicBezTo>
                    <a:close/>
                    <a:moveTo>
                      <a:pt x="8046" y="9023"/>
                    </a:moveTo>
                    <a:cubicBezTo>
                      <a:pt x="8071" y="9023"/>
                      <a:pt x="8121" y="9048"/>
                      <a:pt x="8146" y="9074"/>
                    </a:cubicBezTo>
                    <a:cubicBezTo>
                      <a:pt x="8221" y="8948"/>
                      <a:pt x="8271" y="8823"/>
                      <a:pt x="8347" y="8698"/>
                    </a:cubicBezTo>
                    <a:cubicBezTo>
                      <a:pt x="8321" y="8673"/>
                      <a:pt x="8296" y="8673"/>
                      <a:pt x="8246" y="8647"/>
                    </a:cubicBezTo>
                    <a:cubicBezTo>
                      <a:pt x="8171" y="8773"/>
                      <a:pt x="8121" y="8898"/>
                      <a:pt x="8046" y="9023"/>
                    </a:cubicBezTo>
                    <a:close/>
                    <a:moveTo>
                      <a:pt x="12156" y="5364"/>
                    </a:moveTo>
                    <a:cubicBezTo>
                      <a:pt x="12256" y="4988"/>
                      <a:pt x="12256" y="4662"/>
                      <a:pt x="12056" y="4261"/>
                    </a:cubicBezTo>
                    <a:cubicBezTo>
                      <a:pt x="11930" y="4838"/>
                      <a:pt x="11930" y="4838"/>
                      <a:pt x="12156" y="5364"/>
                    </a:cubicBezTo>
                    <a:close/>
                    <a:moveTo>
                      <a:pt x="6141" y="10477"/>
                    </a:moveTo>
                    <a:cubicBezTo>
                      <a:pt x="6392" y="10201"/>
                      <a:pt x="6818" y="10026"/>
                      <a:pt x="6768" y="9374"/>
                    </a:cubicBezTo>
                    <a:cubicBezTo>
                      <a:pt x="6417" y="9775"/>
                      <a:pt x="6116" y="10026"/>
                      <a:pt x="6141" y="10477"/>
                    </a:cubicBezTo>
                    <a:close/>
                    <a:moveTo>
                      <a:pt x="11404" y="5114"/>
                    </a:moveTo>
                    <a:cubicBezTo>
                      <a:pt x="11404" y="3886"/>
                      <a:pt x="11354" y="3760"/>
                      <a:pt x="11003" y="3134"/>
                    </a:cubicBezTo>
                    <a:cubicBezTo>
                      <a:pt x="10828" y="3961"/>
                      <a:pt x="10928" y="4412"/>
                      <a:pt x="11404" y="5114"/>
                    </a:cubicBezTo>
                    <a:close/>
                    <a:moveTo>
                      <a:pt x="13660" y="5314"/>
                    </a:moveTo>
                    <a:cubicBezTo>
                      <a:pt x="13760" y="5540"/>
                      <a:pt x="13860" y="5790"/>
                      <a:pt x="14011" y="6066"/>
                    </a:cubicBezTo>
                    <a:cubicBezTo>
                      <a:pt x="12557" y="8021"/>
                      <a:pt x="10903" y="9700"/>
                      <a:pt x="8572" y="10552"/>
                    </a:cubicBezTo>
                    <a:cubicBezTo>
                      <a:pt x="8096" y="10753"/>
                      <a:pt x="7645" y="11028"/>
                      <a:pt x="7144" y="11204"/>
                    </a:cubicBezTo>
                    <a:cubicBezTo>
                      <a:pt x="5665" y="11730"/>
                      <a:pt x="4161" y="12131"/>
                      <a:pt x="2607" y="12307"/>
                    </a:cubicBezTo>
                    <a:cubicBezTo>
                      <a:pt x="1730" y="12407"/>
                      <a:pt x="803" y="12131"/>
                      <a:pt x="1" y="11630"/>
                    </a:cubicBezTo>
                    <a:cubicBezTo>
                      <a:pt x="126" y="11580"/>
                      <a:pt x="226" y="11530"/>
                      <a:pt x="301" y="11530"/>
                    </a:cubicBezTo>
                    <a:cubicBezTo>
                      <a:pt x="2006" y="11605"/>
                      <a:pt x="3284" y="10778"/>
                      <a:pt x="4437" y="9625"/>
                    </a:cubicBezTo>
                    <a:cubicBezTo>
                      <a:pt x="5113" y="8973"/>
                      <a:pt x="5640" y="8221"/>
                      <a:pt x="6041" y="7394"/>
                    </a:cubicBezTo>
                    <a:cubicBezTo>
                      <a:pt x="6968" y="7069"/>
                      <a:pt x="7545" y="6442"/>
                      <a:pt x="7971" y="5590"/>
                    </a:cubicBezTo>
                    <a:cubicBezTo>
                      <a:pt x="8221" y="5089"/>
                      <a:pt x="8547" y="4637"/>
                      <a:pt x="8848" y="4161"/>
                    </a:cubicBezTo>
                    <a:cubicBezTo>
                      <a:pt x="9023" y="3886"/>
                      <a:pt x="9249" y="3635"/>
                      <a:pt x="9424" y="3334"/>
                    </a:cubicBezTo>
                    <a:cubicBezTo>
                      <a:pt x="10051" y="2256"/>
                      <a:pt x="10928" y="1304"/>
                      <a:pt x="11630" y="251"/>
                    </a:cubicBezTo>
                    <a:cubicBezTo>
                      <a:pt x="11705" y="151"/>
                      <a:pt x="11830" y="76"/>
                      <a:pt x="11905" y="1"/>
                    </a:cubicBezTo>
                    <a:cubicBezTo>
                      <a:pt x="12181" y="201"/>
                      <a:pt x="12131" y="452"/>
                      <a:pt x="12131" y="652"/>
                    </a:cubicBezTo>
                    <a:cubicBezTo>
                      <a:pt x="12231" y="1780"/>
                      <a:pt x="12507" y="2858"/>
                      <a:pt x="12833" y="3936"/>
                    </a:cubicBezTo>
                    <a:cubicBezTo>
                      <a:pt x="12983" y="4487"/>
                      <a:pt x="13209" y="4988"/>
                      <a:pt x="13685" y="5339"/>
                    </a:cubicBezTo>
                    <a:lnTo>
                      <a:pt x="13660" y="5314"/>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5"/>
              <p:cNvSpPr/>
              <p:nvPr/>
            </p:nvSpPr>
            <p:spPr>
              <a:xfrm>
                <a:off x="7610758" y="1350594"/>
                <a:ext cx="463350" cy="416591"/>
              </a:xfrm>
              <a:custGeom>
                <a:avLst/>
                <a:gdLst/>
                <a:ahLst/>
                <a:cxnLst/>
                <a:rect l="l" t="t" r="r" b="b"/>
                <a:pathLst>
                  <a:path w="17871" h="16066" extrusionOk="0">
                    <a:moveTo>
                      <a:pt x="15239" y="12055"/>
                    </a:moveTo>
                    <a:cubicBezTo>
                      <a:pt x="15514" y="12381"/>
                      <a:pt x="15765" y="12607"/>
                      <a:pt x="15915" y="12883"/>
                    </a:cubicBezTo>
                    <a:cubicBezTo>
                      <a:pt x="16041" y="13083"/>
                      <a:pt x="16116" y="13359"/>
                      <a:pt x="16116" y="13609"/>
                    </a:cubicBezTo>
                    <a:cubicBezTo>
                      <a:pt x="16116" y="13735"/>
                      <a:pt x="15941" y="13985"/>
                      <a:pt x="15815" y="14010"/>
                    </a:cubicBezTo>
                    <a:cubicBezTo>
                      <a:pt x="15239" y="14111"/>
                      <a:pt x="14637" y="14161"/>
                      <a:pt x="14086" y="13835"/>
                    </a:cubicBezTo>
                    <a:cubicBezTo>
                      <a:pt x="13259" y="13359"/>
                      <a:pt x="12908" y="12231"/>
                      <a:pt x="13259" y="11304"/>
                    </a:cubicBezTo>
                    <a:cubicBezTo>
                      <a:pt x="13384" y="11003"/>
                      <a:pt x="13635" y="10827"/>
                      <a:pt x="13935" y="10777"/>
                    </a:cubicBezTo>
                    <a:cubicBezTo>
                      <a:pt x="14487" y="10727"/>
                      <a:pt x="15063" y="10627"/>
                      <a:pt x="15590" y="10928"/>
                    </a:cubicBezTo>
                    <a:cubicBezTo>
                      <a:pt x="15715" y="11003"/>
                      <a:pt x="15865" y="11053"/>
                      <a:pt x="15991" y="11128"/>
                    </a:cubicBezTo>
                    <a:cubicBezTo>
                      <a:pt x="16592" y="11429"/>
                      <a:pt x="17319" y="11705"/>
                      <a:pt x="17494" y="12381"/>
                    </a:cubicBezTo>
                    <a:cubicBezTo>
                      <a:pt x="17745" y="13384"/>
                      <a:pt x="17870" y="14436"/>
                      <a:pt x="17269" y="15414"/>
                    </a:cubicBezTo>
                    <a:cubicBezTo>
                      <a:pt x="17118" y="15639"/>
                      <a:pt x="16968" y="15840"/>
                      <a:pt x="16793" y="16065"/>
                    </a:cubicBezTo>
                    <a:cubicBezTo>
                      <a:pt x="14913" y="16065"/>
                      <a:pt x="13359" y="15439"/>
                      <a:pt x="12156" y="13985"/>
                    </a:cubicBezTo>
                    <a:cubicBezTo>
                      <a:pt x="11830" y="13609"/>
                      <a:pt x="11555" y="13208"/>
                      <a:pt x="11229" y="12857"/>
                    </a:cubicBezTo>
                    <a:cubicBezTo>
                      <a:pt x="10828" y="12381"/>
                      <a:pt x="10552" y="11855"/>
                      <a:pt x="10326" y="11304"/>
                    </a:cubicBezTo>
                    <a:cubicBezTo>
                      <a:pt x="10051" y="10702"/>
                      <a:pt x="9750" y="10101"/>
                      <a:pt x="9474" y="9499"/>
                    </a:cubicBezTo>
                    <a:cubicBezTo>
                      <a:pt x="9073" y="8647"/>
                      <a:pt x="8747" y="7770"/>
                      <a:pt x="8321" y="6943"/>
                    </a:cubicBezTo>
                    <a:cubicBezTo>
                      <a:pt x="7469" y="5213"/>
                      <a:pt x="6216" y="3760"/>
                      <a:pt x="4712" y="2582"/>
                    </a:cubicBezTo>
                    <a:cubicBezTo>
                      <a:pt x="3534" y="1679"/>
                      <a:pt x="2156" y="1379"/>
                      <a:pt x="677" y="1554"/>
                    </a:cubicBezTo>
                    <a:cubicBezTo>
                      <a:pt x="452" y="1579"/>
                      <a:pt x="251" y="1629"/>
                      <a:pt x="1" y="1679"/>
                    </a:cubicBezTo>
                    <a:cubicBezTo>
                      <a:pt x="326" y="1003"/>
                      <a:pt x="778" y="602"/>
                      <a:pt x="1479" y="426"/>
                    </a:cubicBezTo>
                    <a:cubicBezTo>
                      <a:pt x="3209" y="0"/>
                      <a:pt x="4863" y="151"/>
                      <a:pt x="6417" y="1178"/>
                    </a:cubicBezTo>
                    <a:cubicBezTo>
                      <a:pt x="8046" y="2256"/>
                      <a:pt x="9249" y="3710"/>
                      <a:pt x="9976" y="5514"/>
                    </a:cubicBezTo>
                    <a:cubicBezTo>
                      <a:pt x="10502" y="6742"/>
                      <a:pt x="10928" y="8020"/>
                      <a:pt x="11429" y="9273"/>
                    </a:cubicBezTo>
                    <a:cubicBezTo>
                      <a:pt x="11630" y="9800"/>
                      <a:pt x="11855" y="10326"/>
                      <a:pt x="12156" y="10777"/>
                    </a:cubicBezTo>
                    <a:cubicBezTo>
                      <a:pt x="12432" y="11203"/>
                      <a:pt x="12582" y="11654"/>
                      <a:pt x="12532" y="12156"/>
                    </a:cubicBezTo>
                    <a:cubicBezTo>
                      <a:pt x="12432" y="13058"/>
                      <a:pt x="12783" y="13785"/>
                      <a:pt x="13484" y="14286"/>
                    </a:cubicBezTo>
                    <a:cubicBezTo>
                      <a:pt x="14186" y="14812"/>
                      <a:pt x="14988" y="15113"/>
                      <a:pt x="15890" y="14938"/>
                    </a:cubicBezTo>
                    <a:cubicBezTo>
                      <a:pt x="16342" y="14862"/>
                      <a:pt x="16592" y="14612"/>
                      <a:pt x="16592" y="14186"/>
                    </a:cubicBezTo>
                    <a:cubicBezTo>
                      <a:pt x="16567" y="13634"/>
                      <a:pt x="16492" y="13083"/>
                      <a:pt x="16392" y="12532"/>
                    </a:cubicBezTo>
                    <a:cubicBezTo>
                      <a:pt x="16316" y="12181"/>
                      <a:pt x="16016" y="11980"/>
                      <a:pt x="15665" y="11905"/>
                    </a:cubicBezTo>
                    <a:cubicBezTo>
                      <a:pt x="15565" y="11880"/>
                      <a:pt x="15414" y="11980"/>
                      <a:pt x="15239" y="1205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5"/>
              <p:cNvSpPr/>
              <p:nvPr/>
            </p:nvSpPr>
            <p:spPr>
              <a:xfrm>
                <a:off x="7283898" y="3579599"/>
                <a:ext cx="185848" cy="789620"/>
              </a:xfrm>
              <a:custGeom>
                <a:avLst/>
                <a:gdLst/>
                <a:ahLst/>
                <a:cxnLst/>
                <a:rect l="l" t="t" r="r" b="b"/>
                <a:pathLst>
                  <a:path w="7168" h="30452" extrusionOk="0">
                    <a:moveTo>
                      <a:pt x="1479" y="30452"/>
                    </a:moveTo>
                    <a:lnTo>
                      <a:pt x="526" y="30452"/>
                    </a:lnTo>
                    <a:cubicBezTo>
                      <a:pt x="0" y="29299"/>
                      <a:pt x="25" y="28121"/>
                      <a:pt x="326" y="26968"/>
                    </a:cubicBezTo>
                    <a:cubicBezTo>
                      <a:pt x="576" y="25966"/>
                      <a:pt x="952" y="24988"/>
                      <a:pt x="1303" y="23986"/>
                    </a:cubicBezTo>
                    <a:cubicBezTo>
                      <a:pt x="1504" y="23309"/>
                      <a:pt x="1729" y="22632"/>
                      <a:pt x="1980" y="21981"/>
                    </a:cubicBezTo>
                    <a:cubicBezTo>
                      <a:pt x="2356" y="20878"/>
                      <a:pt x="2732" y="19800"/>
                      <a:pt x="3133" y="18723"/>
                    </a:cubicBezTo>
                    <a:cubicBezTo>
                      <a:pt x="3860" y="16743"/>
                      <a:pt x="4386" y="14712"/>
                      <a:pt x="4762" y="12657"/>
                    </a:cubicBezTo>
                    <a:cubicBezTo>
                      <a:pt x="5013" y="11204"/>
                      <a:pt x="5238" y="9725"/>
                      <a:pt x="5414" y="8246"/>
                    </a:cubicBezTo>
                    <a:cubicBezTo>
                      <a:pt x="5514" y="7344"/>
                      <a:pt x="5539" y="6442"/>
                      <a:pt x="5539" y="5565"/>
                    </a:cubicBezTo>
                    <a:cubicBezTo>
                      <a:pt x="5564" y="4161"/>
                      <a:pt x="5564" y="2783"/>
                      <a:pt x="5564" y="1354"/>
                    </a:cubicBezTo>
                    <a:cubicBezTo>
                      <a:pt x="5865" y="978"/>
                      <a:pt x="6216" y="527"/>
                      <a:pt x="6541" y="101"/>
                    </a:cubicBezTo>
                    <a:cubicBezTo>
                      <a:pt x="6917" y="1"/>
                      <a:pt x="7068" y="226"/>
                      <a:pt x="7118" y="477"/>
                    </a:cubicBezTo>
                    <a:cubicBezTo>
                      <a:pt x="7168" y="702"/>
                      <a:pt x="7168" y="928"/>
                      <a:pt x="7168" y="1154"/>
                    </a:cubicBezTo>
                    <a:cubicBezTo>
                      <a:pt x="7143" y="3184"/>
                      <a:pt x="7093" y="5189"/>
                      <a:pt x="7068" y="7194"/>
                    </a:cubicBezTo>
                    <a:cubicBezTo>
                      <a:pt x="7068" y="9274"/>
                      <a:pt x="6642" y="11279"/>
                      <a:pt x="6115" y="13284"/>
                    </a:cubicBezTo>
                    <a:cubicBezTo>
                      <a:pt x="5639" y="15113"/>
                      <a:pt x="5163" y="16943"/>
                      <a:pt x="4912" y="18848"/>
                    </a:cubicBezTo>
                    <a:cubicBezTo>
                      <a:pt x="4812" y="19499"/>
                      <a:pt x="4637" y="20176"/>
                      <a:pt x="4411" y="20803"/>
                    </a:cubicBezTo>
                    <a:cubicBezTo>
                      <a:pt x="3659" y="22833"/>
                      <a:pt x="2907" y="24838"/>
                      <a:pt x="2105" y="26868"/>
                    </a:cubicBezTo>
                    <a:cubicBezTo>
                      <a:pt x="1679" y="27996"/>
                      <a:pt x="1303" y="29099"/>
                      <a:pt x="1479" y="30452"/>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5"/>
              <p:cNvSpPr/>
              <p:nvPr/>
            </p:nvSpPr>
            <p:spPr>
              <a:xfrm>
                <a:off x="7703687" y="3549702"/>
                <a:ext cx="367185" cy="607021"/>
              </a:xfrm>
              <a:custGeom>
                <a:avLst/>
                <a:gdLst/>
                <a:ahLst/>
                <a:cxnLst/>
                <a:rect l="l" t="t" r="r" b="b"/>
                <a:pathLst>
                  <a:path w="14162" h="23410" extrusionOk="0">
                    <a:moveTo>
                      <a:pt x="12632" y="21154"/>
                    </a:moveTo>
                    <a:cubicBezTo>
                      <a:pt x="12457" y="21580"/>
                      <a:pt x="12281" y="21981"/>
                      <a:pt x="12707" y="22482"/>
                    </a:cubicBezTo>
                    <a:cubicBezTo>
                      <a:pt x="12908" y="21981"/>
                      <a:pt x="12858" y="21555"/>
                      <a:pt x="12632" y="21154"/>
                    </a:cubicBezTo>
                    <a:close/>
                    <a:moveTo>
                      <a:pt x="8046" y="10853"/>
                    </a:moveTo>
                    <a:cubicBezTo>
                      <a:pt x="8346" y="11329"/>
                      <a:pt x="8672" y="11780"/>
                      <a:pt x="8948" y="12281"/>
                    </a:cubicBezTo>
                    <a:cubicBezTo>
                      <a:pt x="10527" y="14988"/>
                      <a:pt x="12006" y="17745"/>
                      <a:pt x="13384" y="20552"/>
                    </a:cubicBezTo>
                    <a:cubicBezTo>
                      <a:pt x="13610" y="21053"/>
                      <a:pt x="13885" y="21555"/>
                      <a:pt x="13835" y="22156"/>
                    </a:cubicBezTo>
                    <a:cubicBezTo>
                      <a:pt x="13835" y="22307"/>
                      <a:pt x="14061" y="22482"/>
                      <a:pt x="14161" y="22657"/>
                    </a:cubicBezTo>
                    <a:cubicBezTo>
                      <a:pt x="13585" y="23334"/>
                      <a:pt x="13434" y="23409"/>
                      <a:pt x="12407" y="23334"/>
                    </a:cubicBezTo>
                    <a:cubicBezTo>
                      <a:pt x="11930" y="22683"/>
                      <a:pt x="11605" y="21956"/>
                      <a:pt x="11680" y="21079"/>
                    </a:cubicBezTo>
                    <a:cubicBezTo>
                      <a:pt x="11705" y="20602"/>
                      <a:pt x="11655" y="20126"/>
                      <a:pt x="11630" y="19625"/>
                    </a:cubicBezTo>
                    <a:cubicBezTo>
                      <a:pt x="11630" y="19575"/>
                      <a:pt x="11555" y="19525"/>
                      <a:pt x="11504" y="19475"/>
                    </a:cubicBezTo>
                    <a:cubicBezTo>
                      <a:pt x="11429" y="19500"/>
                      <a:pt x="11329" y="19525"/>
                      <a:pt x="11329" y="19575"/>
                    </a:cubicBezTo>
                    <a:cubicBezTo>
                      <a:pt x="11279" y="19901"/>
                      <a:pt x="11254" y="20226"/>
                      <a:pt x="11204" y="20652"/>
                    </a:cubicBezTo>
                    <a:cubicBezTo>
                      <a:pt x="10778" y="20302"/>
                      <a:pt x="10602" y="19876"/>
                      <a:pt x="10502" y="19424"/>
                    </a:cubicBezTo>
                    <a:cubicBezTo>
                      <a:pt x="10402" y="18998"/>
                      <a:pt x="10377" y="18547"/>
                      <a:pt x="10301" y="18096"/>
                    </a:cubicBezTo>
                    <a:cubicBezTo>
                      <a:pt x="10276" y="17896"/>
                      <a:pt x="10377" y="17645"/>
                      <a:pt x="10076" y="17444"/>
                    </a:cubicBezTo>
                    <a:cubicBezTo>
                      <a:pt x="10001" y="17670"/>
                      <a:pt x="9925" y="17896"/>
                      <a:pt x="9825" y="18171"/>
                    </a:cubicBezTo>
                    <a:cubicBezTo>
                      <a:pt x="9474" y="17770"/>
                      <a:pt x="9349" y="17319"/>
                      <a:pt x="9174" y="16893"/>
                    </a:cubicBezTo>
                    <a:cubicBezTo>
                      <a:pt x="9023" y="16467"/>
                      <a:pt x="8873" y="16041"/>
                      <a:pt x="8798" y="15615"/>
                    </a:cubicBezTo>
                    <a:cubicBezTo>
                      <a:pt x="8697" y="15139"/>
                      <a:pt x="8647" y="14662"/>
                      <a:pt x="8472" y="14161"/>
                    </a:cubicBezTo>
                    <a:cubicBezTo>
                      <a:pt x="8372" y="14312"/>
                      <a:pt x="8296" y="14412"/>
                      <a:pt x="8196" y="14562"/>
                    </a:cubicBezTo>
                    <a:cubicBezTo>
                      <a:pt x="8096" y="14437"/>
                      <a:pt x="7996" y="14362"/>
                      <a:pt x="7920" y="14261"/>
                    </a:cubicBezTo>
                    <a:cubicBezTo>
                      <a:pt x="7570" y="13560"/>
                      <a:pt x="7143" y="12908"/>
                      <a:pt x="6843" y="12181"/>
                    </a:cubicBezTo>
                    <a:cubicBezTo>
                      <a:pt x="6617" y="11555"/>
                      <a:pt x="6166" y="11028"/>
                      <a:pt x="5815" y="10452"/>
                    </a:cubicBezTo>
                    <a:cubicBezTo>
                      <a:pt x="5013" y="9224"/>
                      <a:pt x="4186" y="8021"/>
                      <a:pt x="3434" y="6793"/>
                    </a:cubicBezTo>
                    <a:cubicBezTo>
                      <a:pt x="2783" y="5740"/>
                      <a:pt x="2206" y="4637"/>
                      <a:pt x="1605" y="3585"/>
                    </a:cubicBezTo>
                    <a:cubicBezTo>
                      <a:pt x="1128" y="2758"/>
                      <a:pt x="652" y="1981"/>
                      <a:pt x="176" y="1154"/>
                    </a:cubicBezTo>
                    <a:cubicBezTo>
                      <a:pt x="101" y="1003"/>
                      <a:pt x="51" y="828"/>
                      <a:pt x="1" y="627"/>
                    </a:cubicBezTo>
                    <a:cubicBezTo>
                      <a:pt x="602" y="402"/>
                      <a:pt x="1153" y="201"/>
                      <a:pt x="1730" y="1"/>
                    </a:cubicBezTo>
                    <a:cubicBezTo>
                      <a:pt x="2206" y="1454"/>
                      <a:pt x="3184" y="2657"/>
                      <a:pt x="4011" y="3936"/>
                    </a:cubicBezTo>
                    <a:cubicBezTo>
                      <a:pt x="4988" y="5489"/>
                      <a:pt x="5966" y="7018"/>
                      <a:pt x="6918" y="8597"/>
                    </a:cubicBezTo>
                    <a:cubicBezTo>
                      <a:pt x="7244" y="9124"/>
                      <a:pt x="7444" y="9750"/>
                      <a:pt x="7720" y="10327"/>
                    </a:cubicBezTo>
                    <a:cubicBezTo>
                      <a:pt x="7820" y="10527"/>
                      <a:pt x="7945" y="10703"/>
                      <a:pt x="8071" y="10878"/>
                    </a:cubicBezTo>
                    <a:cubicBezTo>
                      <a:pt x="8046" y="10903"/>
                      <a:pt x="8071" y="10853"/>
                      <a:pt x="8046" y="10853"/>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5"/>
              <p:cNvSpPr/>
              <p:nvPr/>
            </p:nvSpPr>
            <p:spPr>
              <a:xfrm>
                <a:off x="7407994" y="2875802"/>
                <a:ext cx="589410" cy="131958"/>
              </a:xfrm>
              <a:custGeom>
                <a:avLst/>
                <a:gdLst/>
                <a:ahLst/>
                <a:cxnLst/>
                <a:rect l="l" t="t" r="r" b="b"/>
                <a:pathLst>
                  <a:path w="22733" h="5089" extrusionOk="0">
                    <a:moveTo>
                      <a:pt x="22633" y="3459"/>
                    </a:moveTo>
                    <a:cubicBezTo>
                      <a:pt x="22683" y="3961"/>
                      <a:pt x="22733" y="4437"/>
                      <a:pt x="22583" y="4963"/>
                    </a:cubicBezTo>
                    <a:cubicBezTo>
                      <a:pt x="22056" y="5088"/>
                      <a:pt x="21530" y="5038"/>
                      <a:pt x="21029" y="4963"/>
                    </a:cubicBezTo>
                    <a:cubicBezTo>
                      <a:pt x="17570" y="4462"/>
                      <a:pt x="14212" y="3685"/>
                      <a:pt x="10878" y="2682"/>
                    </a:cubicBezTo>
                    <a:cubicBezTo>
                      <a:pt x="9600" y="2632"/>
                      <a:pt x="8422" y="2106"/>
                      <a:pt x="7144" y="2031"/>
                    </a:cubicBezTo>
                    <a:cubicBezTo>
                      <a:pt x="5089" y="1930"/>
                      <a:pt x="3134" y="2281"/>
                      <a:pt x="1204" y="2933"/>
                    </a:cubicBezTo>
                    <a:cubicBezTo>
                      <a:pt x="853" y="3033"/>
                      <a:pt x="502" y="3159"/>
                      <a:pt x="76" y="3309"/>
                    </a:cubicBezTo>
                    <a:cubicBezTo>
                      <a:pt x="51" y="3083"/>
                      <a:pt x="1" y="2933"/>
                      <a:pt x="26" y="2758"/>
                    </a:cubicBezTo>
                    <a:cubicBezTo>
                      <a:pt x="76" y="2582"/>
                      <a:pt x="176" y="2432"/>
                      <a:pt x="227" y="2231"/>
                    </a:cubicBezTo>
                    <a:cubicBezTo>
                      <a:pt x="377" y="1730"/>
                      <a:pt x="703" y="1429"/>
                      <a:pt x="1204" y="1254"/>
                    </a:cubicBezTo>
                    <a:cubicBezTo>
                      <a:pt x="1379" y="1179"/>
                      <a:pt x="1555" y="1103"/>
                      <a:pt x="1730" y="1053"/>
                    </a:cubicBezTo>
                    <a:cubicBezTo>
                      <a:pt x="2983" y="828"/>
                      <a:pt x="4212" y="577"/>
                      <a:pt x="5465" y="377"/>
                    </a:cubicBezTo>
                    <a:cubicBezTo>
                      <a:pt x="6242" y="251"/>
                      <a:pt x="7044" y="251"/>
                      <a:pt x="7821" y="151"/>
                    </a:cubicBezTo>
                    <a:cubicBezTo>
                      <a:pt x="9199" y="1"/>
                      <a:pt x="10552" y="126"/>
                      <a:pt x="11906" y="527"/>
                    </a:cubicBezTo>
                    <a:cubicBezTo>
                      <a:pt x="12583" y="727"/>
                      <a:pt x="13284" y="878"/>
                      <a:pt x="13986" y="1003"/>
                    </a:cubicBezTo>
                    <a:cubicBezTo>
                      <a:pt x="15339" y="1229"/>
                      <a:pt x="16643" y="1655"/>
                      <a:pt x="17971" y="2056"/>
                    </a:cubicBezTo>
                    <a:cubicBezTo>
                      <a:pt x="19425" y="2507"/>
                      <a:pt x="20903" y="2883"/>
                      <a:pt x="22382" y="3309"/>
                    </a:cubicBezTo>
                    <a:cubicBezTo>
                      <a:pt x="22482" y="3334"/>
                      <a:pt x="22558" y="3409"/>
                      <a:pt x="22633" y="345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5"/>
              <p:cNvSpPr/>
              <p:nvPr/>
            </p:nvSpPr>
            <p:spPr>
              <a:xfrm>
                <a:off x="7094772" y="1690474"/>
                <a:ext cx="235266" cy="207336"/>
              </a:xfrm>
              <a:custGeom>
                <a:avLst/>
                <a:gdLst/>
                <a:ahLst/>
                <a:cxnLst/>
                <a:rect l="l" t="t" r="r" b="b"/>
                <a:pathLst>
                  <a:path w="9074" h="7996" extrusionOk="0">
                    <a:moveTo>
                      <a:pt x="7294" y="6316"/>
                    </a:moveTo>
                    <a:cubicBezTo>
                      <a:pt x="7269" y="6291"/>
                      <a:pt x="7244" y="6266"/>
                      <a:pt x="7244" y="6241"/>
                    </a:cubicBezTo>
                    <a:cubicBezTo>
                      <a:pt x="7219" y="6291"/>
                      <a:pt x="7169" y="6341"/>
                      <a:pt x="7144" y="6416"/>
                    </a:cubicBezTo>
                    <a:cubicBezTo>
                      <a:pt x="7144" y="6416"/>
                      <a:pt x="7194" y="6466"/>
                      <a:pt x="7219" y="6491"/>
                    </a:cubicBezTo>
                    <a:cubicBezTo>
                      <a:pt x="7244" y="6441"/>
                      <a:pt x="7269" y="6366"/>
                      <a:pt x="7294" y="6316"/>
                    </a:cubicBezTo>
                    <a:close/>
                    <a:moveTo>
                      <a:pt x="2607" y="6993"/>
                    </a:moveTo>
                    <a:cubicBezTo>
                      <a:pt x="2582" y="6917"/>
                      <a:pt x="2557" y="6817"/>
                      <a:pt x="2507" y="6742"/>
                    </a:cubicBezTo>
                    <a:cubicBezTo>
                      <a:pt x="2482" y="6767"/>
                      <a:pt x="2432" y="6792"/>
                      <a:pt x="2432" y="6817"/>
                    </a:cubicBezTo>
                    <a:cubicBezTo>
                      <a:pt x="2457" y="6892"/>
                      <a:pt x="2482" y="6993"/>
                      <a:pt x="2507" y="7093"/>
                    </a:cubicBezTo>
                    <a:cubicBezTo>
                      <a:pt x="2532" y="7068"/>
                      <a:pt x="2557" y="7043"/>
                      <a:pt x="2607" y="6993"/>
                    </a:cubicBezTo>
                    <a:close/>
                    <a:moveTo>
                      <a:pt x="5690" y="6416"/>
                    </a:moveTo>
                    <a:cubicBezTo>
                      <a:pt x="5590" y="6567"/>
                      <a:pt x="5464" y="6667"/>
                      <a:pt x="5489" y="6717"/>
                    </a:cubicBezTo>
                    <a:cubicBezTo>
                      <a:pt x="5515" y="6842"/>
                      <a:pt x="5590" y="6993"/>
                      <a:pt x="5690" y="7043"/>
                    </a:cubicBezTo>
                    <a:cubicBezTo>
                      <a:pt x="5840" y="7068"/>
                      <a:pt x="5966" y="6968"/>
                      <a:pt x="5941" y="6792"/>
                    </a:cubicBezTo>
                    <a:cubicBezTo>
                      <a:pt x="5916" y="6667"/>
                      <a:pt x="5790" y="6567"/>
                      <a:pt x="5690" y="6416"/>
                    </a:cubicBezTo>
                    <a:close/>
                    <a:moveTo>
                      <a:pt x="4211" y="7419"/>
                    </a:moveTo>
                    <a:cubicBezTo>
                      <a:pt x="4286" y="7369"/>
                      <a:pt x="4387" y="7318"/>
                      <a:pt x="4412" y="7243"/>
                    </a:cubicBezTo>
                    <a:cubicBezTo>
                      <a:pt x="4512" y="6993"/>
                      <a:pt x="4362" y="6667"/>
                      <a:pt x="4186" y="6717"/>
                    </a:cubicBezTo>
                    <a:cubicBezTo>
                      <a:pt x="4086" y="6742"/>
                      <a:pt x="3936" y="6892"/>
                      <a:pt x="3911" y="6993"/>
                    </a:cubicBezTo>
                    <a:cubicBezTo>
                      <a:pt x="3885" y="7193"/>
                      <a:pt x="3961" y="7369"/>
                      <a:pt x="4211" y="7419"/>
                    </a:cubicBezTo>
                    <a:close/>
                    <a:moveTo>
                      <a:pt x="4788" y="0"/>
                    </a:moveTo>
                    <a:cubicBezTo>
                      <a:pt x="4938" y="426"/>
                      <a:pt x="5038" y="702"/>
                      <a:pt x="5139" y="978"/>
                    </a:cubicBezTo>
                    <a:cubicBezTo>
                      <a:pt x="5289" y="1353"/>
                      <a:pt x="5414" y="1754"/>
                      <a:pt x="5565" y="2130"/>
                    </a:cubicBezTo>
                    <a:cubicBezTo>
                      <a:pt x="6016" y="3308"/>
                      <a:pt x="6893" y="3885"/>
                      <a:pt x="8146" y="3910"/>
                    </a:cubicBezTo>
                    <a:cubicBezTo>
                      <a:pt x="8447" y="3910"/>
                      <a:pt x="8723" y="3910"/>
                      <a:pt x="9073" y="3910"/>
                    </a:cubicBezTo>
                    <a:cubicBezTo>
                      <a:pt x="9073" y="4386"/>
                      <a:pt x="8973" y="4787"/>
                      <a:pt x="8798" y="5138"/>
                    </a:cubicBezTo>
                    <a:cubicBezTo>
                      <a:pt x="8522" y="5664"/>
                      <a:pt x="8246" y="6191"/>
                      <a:pt x="7896" y="6667"/>
                    </a:cubicBezTo>
                    <a:cubicBezTo>
                      <a:pt x="7570" y="7143"/>
                      <a:pt x="7068" y="7444"/>
                      <a:pt x="6542" y="7619"/>
                    </a:cubicBezTo>
                    <a:cubicBezTo>
                      <a:pt x="5289" y="7995"/>
                      <a:pt x="4036" y="7995"/>
                      <a:pt x="2758" y="7870"/>
                    </a:cubicBezTo>
                    <a:cubicBezTo>
                      <a:pt x="1805" y="7744"/>
                      <a:pt x="1129" y="7143"/>
                      <a:pt x="677" y="6316"/>
                    </a:cubicBezTo>
                    <a:cubicBezTo>
                      <a:pt x="352" y="5689"/>
                      <a:pt x="151" y="5013"/>
                      <a:pt x="51" y="4286"/>
                    </a:cubicBezTo>
                    <a:cubicBezTo>
                      <a:pt x="1" y="3860"/>
                      <a:pt x="101" y="3509"/>
                      <a:pt x="502" y="3233"/>
                    </a:cubicBezTo>
                    <a:cubicBezTo>
                      <a:pt x="1705" y="2431"/>
                      <a:pt x="2908" y="1604"/>
                      <a:pt x="3936" y="577"/>
                    </a:cubicBezTo>
                    <a:cubicBezTo>
                      <a:pt x="4136" y="376"/>
                      <a:pt x="4437" y="251"/>
                      <a:pt x="4788" y="0"/>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5"/>
              <p:cNvSpPr/>
              <p:nvPr/>
            </p:nvSpPr>
            <p:spPr>
              <a:xfrm>
                <a:off x="7429463" y="2825110"/>
                <a:ext cx="562756" cy="118319"/>
              </a:xfrm>
              <a:custGeom>
                <a:avLst/>
                <a:gdLst/>
                <a:ahLst/>
                <a:cxnLst/>
                <a:rect l="l" t="t" r="r" b="b"/>
                <a:pathLst>
                  <a:path w="21705" h="4563" extrusionOk="0">
                    <a:moveTo>
                      <a:pt x="0" y="2758"/>
                    </a:moveTo>
                    <a:cubicBezTo>
                      <a:pt x="176" y="2306"/>
                      <a:pt x="301" y="2006"/>
                      <a:pt x="426" y="1680"/>
                    </a:cubicBezTo>
                    <a:cubicBezTo>
                      <a:pt x="1153" y="1404"/>
                      <a:pt x="1855" y="1179"/>
                      <a:pt x="2607" y="1129"/>
                    </a:cubicBezTo>
                    <a:cubicBezTo>
                      <a:pt x="3434" y="1028"/>
                      <a:pt x="4211" y="878"/>
                      <a:pt x="4988" y="527"/>
                    </a:cubicBezTo>
                    <a:cubicBezTo>
                      <a:pt x="5414" y="327"/>
                      <a:pt x="5915" y="276"/>
                      <a:pt x="6391" y="276"/>
                    </a:cubicBezTo>
                    <a:cubicBezTo>
                      <a:pt x="7870" y="276"/>
                      <a:pt x="9323" y="251"/>
                      <a:pt x="10777" y="151"/>
                    </a:cubicBezTo>
                    <a:cubicBezTo>
                      <a:pt x="12582" y="1"/>
                      <a:pt x="14336" y="301"/>
                      <a:pt x="16090" y="702"/>
                    </a:cubicBezTo>
                    <a:cubicBezTo>
                      <a:pt x="17018" y="928"/>
                      <a:pt x="17895" y="1229"/>
                      <a:pt x="18822" y="1279"/>
                    </a:cubicBezTo>
                    <a:cubicBezTo>
                      <a:pt x="19048" y="1304"/>
                      <a:pt x="19298" y="1304"/>
                      <a:pt x="19474" y="1429"/>
                    </a:cubicBezTo>
                    <a:cubicBezTo>
                      <a:pt x="20050" y="1805"/>
                      <a:pt x="20677" y="1830"/>
                      <a:pt x="21354" y="1905"/>
                    </a:cubicBezTo>
                    <a:cubicBezTo>
                      <a:pt x="21679" y="2632"/>
                      <a:pt x="21704" y="3409"/>
                      <a:pt x="21604" y="4211"/>
                    </a:cubicBezTo>
                    <a:cubicBezTo>
                      <a:pt x="21078" y="4487"/>
                      <a:pt x="20652" y="4562"/>
                      <a:pt x="20151" y="4136"/>
                    </a:cubicBezTo>
                    <a:cubicBezTo>
                      <a:pt x="19950" y="3986"/>
                      <a:pt x="19599" y="3885"/>
                      <a:pt x="19323" y="3885"/>
                    </a:cubicBezTo>
                    <a:cubicBezTo>
                      <a:pt x="18797" y="3911"/>
                      <a:pt x="18271" y="3835"/>
                      <a:pt x="17795" y="3635"/>
                    </a:cubicBezTo>
                    <a:cubicBezTo>
                      <a:pt x="15815" y="2933"/>
                      <a:pt x="13760" y="2532"/>
                      <a:pt x="11704" y="2106"/>
                    </a:cubicBezTo>
                    <a:cubicBezTo>
                      <a:pt x="10978" y="1956"/>
                      <a:pt x="10226" y="1931"/>
                      <a:pt x="9574" y="1530"/>
                    </a:cubicBezTo>
                    <a:cubicBezTo>
                      <a:pt x="9399" y="1429"/>
                      <a:pt x="9123" y="1454"/>
                      <a:pt x="8897" y="1454"/>
                    </a:cubicBezTo>
                    <a:cubicBezTo>
                      <a:pt x="7043" y="1580"/>
                      <a:pt x="5163" y="1630"/>
                      <a:pt x="3333" y="2031"/>
                    </a:cubicBezTo>
                    <a:cubicBezTo>
                      <a:pt x="2281" y="2256"/>
                      <a:pt x="1228" y="2482"/>
                      <a:pt x="0" y="2758"/>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5"/>
              <p:cNvSpPr/>
              <p:nvPr/>
            </p:nvSpPr>
            <p:spPr>
              <a:xfrm>
                <a:off x="7409964" y="2940781"/>
                <a:ext cx="587439" cy="128068"/>
              </a:xfrm>
              <a:custGeom>
                <a:avLst/>
                <a:gdLst/>
                <a:ahLst/>
                <a:cxnLst/>
                <a:rect l="l" t="t" r="r" b="b"/>
                <a:pathLst>
                  <a:path w="22657" h="4939" extrusionOk="0">
                    <a:moveTo>
                      <a:pt x="15464" y="2733"/>
                    </a:moveTo>
                    <a:cubicBezTo>
                      <a:pt x="15364" y="2683"/>
                      <a:pt x="15263" y="2658"/>
                      <a:pt x="15163" y="2607"/>
                    </a:cubicBezTo>
                    <a:cubicBezTo>
                      <a:pt x="15163" y="2607"/>
                      <a:pt x="15113" y="2683"/>
                      <a:pt x="15038" y="2758"/>
                    </a:cubicBezTo>
                    <a:cubicBezTo>
                      <a:pt x="15213" y="2733"/>
                      <a:pt x="15364" y="2733"/>
                      <a:pt x="15489" y="2708"/>
                    </a:cubicBezTo>
                    <a:cubicBezTo>
                      <a:pt x="15589" y="2958"/>
                      <a:pt x="15740" y="3059"/>
                      <a:pt x="15990" y="2858"/>
                    </a:cubicBezTo>
                    <a:cubicBezTo>
                      <a:pt x="15815" y="2808"/>
                      <a:pt x="15639" y="2758"/>
                      <a:pt x="15464" y="2733"/>
                    </a:cubicBezTo>
                    <a:close/>
                    <a:moveTo>
                      <a:pt x="22582" y="3284"/>
                    </a:moveTo>
                    <a:cubicBezTo>
                      <a:pt x="22607" y="3760"/>
                      <a:pt x="22632" y="4237"/>
                      <a:pt x="22657" y="4738"/>
                    </a:cubicBezTo>
                    <a:cubicBezTo>
                      <a:pt x="22206" y="4938"/>
                      <a:pt x="21755" y="4863"/>
                      <a:pt x="21329" y="4813"/>
                    </a:cubicBezTo>
                    <a:cubicBezTo>
                      <a:pt x="20251" y="4713"/>
                      <a:pt x="19173" y="4562"/>
                      <a:pt x="18096" y="4462"/>
                    </a:cubicBezTo>
                    <a:cubicBezTo>
                      <a:pt x="17294" y="4387"/>
                      <a:pt x="16617" y="3986"/>
                      <a:pt x="15865" y="3760"/>
                    </a:cubicBezTo>
                    <a:cubicBezTo>
                      <a:pt x="15389" y="3585"/>
                      <a:pt x="14938" y="3259"/>
                      <a:pt x="14386" y="3560"/>
                    </a:cubicBezTo>
                    <a:cubicBezTo>
                      <a:pt x="14286" y="3635"/>
                      <a:pt x="14085" y="3535"/>
                      <a:pt x="13935" y="3510"/>
                    </a:cubicBezTo>
                    <a:cubicBezTo>
                      <a:pt x="12231" y="3184"/>
                      <a:pt x="10501" y="2833"/>
                      <a:pt x="8847" y="2257"/>
                    </a:cubicBezTo>
                    <a:cubicBezTo>
                      <a:pt x="7143" y="1680"/>
                      <a:pt x="5389" y="1329"/>
                      <a:pt x="3559" y="1379"/>
                    </a:cubicBezTo>
                    <a:cubicBezTo>
                      <a:pt x="2431" y="1429"/>
                      <a:pt x="1278" y="1329"/>
                      <a:pt x="0" y="1304"/>
                    </a:cubicBezTo>
                    <a:cubicBezTo>
                      <a:pt x="201" y="1179"/>
                      <a:pt x="301" y="1079"/>
                      <a:pt x="401" y="1028"/>
                    </a:cubicBezTo>
                    <a:cubicBezTo>
                      <a:pt x="777" y="928"/>
                      <a:pt x="1128" y="853"/>
                      <a:pt x="1479" y="728"/>
                    </a:cubicBezTo>
                    <a:cubicBezTo>
                      <a:pt x="3659" y="26"/>
                      <a:pt x="5865" y="1"/>
                      <a:pt x="8121" y="176"/>
                    </a:cubicBezTo>
                    <a:cubicBezTo>
                      <a:pt x="9975" y="352"/>
                      <a:pt x="11705" y="928"/>
                      <a:pt x="13459" y="1429"/>
                    </a:cubicBezTo>
                    <a:cubicBezTo>
                      <a:pt x="16316" y="2282"/>
                      <a:pt x="19223" y="2908"/>
                      <a:pt x="22206" y="3159"/>
                    </a:cubicBezTo>
                    <a:cubicBezTo>
                      <a:pt x="22331" y="3159"/>
                      <a:pt x="22431" y="3234"/>
                      <a:pt x="22582" y="3284"/>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5"/>
              <p:cNvSpPr/>
              <p:nvPr/>
            </p:nvSpPr>
            <p:spPr>
              <a:xfrm>
                <a:off x="7227995" y="3460039"/>
                <a:ext cx="173533" cy="200828"/>
              </a:xfrm>
              <a:custGeom>
                <a:avLst/>
                <a:gdLst/>
                <a:ahLst/>
                <a:cxnLst/>
                <a:rect l="l" t="t" r="r" b="b"/>
                <a:pathLst>
                  <a:path w="6693" h="7745" extrusionOk="0">
                    <a:moveTo>
                      <a:pt x="6692" y="1003"/>
                    </a:moveTo>
                    <a:cubicBezTo>
                      <a:pt x="6266" y="1830"/>
                      <a:pt x="5991" y="2632"/>
                      <a:pt x="5790" y="3459"/>
                    </a:cubicBezTo>
                    <a:cubicBezTo>
                      <a:pt x="5715" y="3860"/>
                      <a:pt x="5464" y="4211"/>
                      <a:pt x="5239" y="4561"/>
                    </a:cubicBezTo>
                    <a:cubicBezTo>
                      <a:pt x="4712" y="5464"/>
                      <a:pt x="4036" y="6241"/>
                      <a:pt x="3585" y="7193"/>
                    </a:cubicBezTo>
                    <a:cubicBezTo>
                      <a:pt x="3534" y="7318"/>
                      <a:pt x="3409" y="7444"/>
                      <a:pt x="3284" y="7469"/>
                    </a:cubicBezTo>
                    <a:cubicBezTo>
                      <a:pt x="2958" y="7569"/>
                      <a:pt x="2632" y="7669"/>
                      <a:pt x="2306" y="7694"/>
                    </a:cubicBezTo>
                    <a:cubicBezTo>
                      <a:pt x="1905" y="7744"/>
                      <a:pt x="1580" y="7519"/>
                      <a:pt x="1429" y="7143"/>
                    </a:cubicBezTo>
                    <a:cubicBezTo>
                      <a:pt x="1254" y="6767"/>
                      <a:pt x="1078" y="6391"/>
                      <a:pt x="978" y="5990"/>
                    </a:cubicBezTo>
                    <a:cubicBezTo>
                      <a:pt x="677" y="5038"/>
                      <a:pt x="402" y="4060"/>
                      <a:pt x="101" y="3108"/>
                    </a:cubicBezTo>
                    <a:cubicBezTo>
                      <a:pt x="1" y="2732"/>
                      <a:pt x="1" y="2381"/>
                      <a:pt x="126" y="2005"/>
                    </a:cubicBezTo>
                    <a:cubicBezTo>
                      <a:pt x="251" y="1704"/>
                      <a:pt x="351" y="1379"/>
                      <a:pt x="477" y="1053"/>
                    </a:cubicBezTo>
                    <a:cubicBezTo>
                      <a:pt x="752" y="301"/>
                      <a:pt x="1229" y="0"/>
                      <a:pt x="1981" y="50"/>
                    </a:cubicBezTo>
                    <a:cubicBezTo>
                      <a:pt x="2657" y="100"/>
                      <a:pt x="3334" y="150"/>
                      <a:pt x="3986" y="251"/>
                    </a:cubicBezTo>
                    <a:cubicBezTo>
                      <a:pt x="4913" y="376"/>
                      <a:pt x="5790" y="652"/>
                      <a:pt x="6692" y="10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5"/>
              <p:cNvSpPr/>
              <p:nvPr/>
            </p:nvSpPr>
            <p:spPr>
              <a:xfrm>
                <a:off x="7532790" y="2704254"/>
                <a:ext cx="445149" cy="148838"/>
              </a:xfrm>
              <a:custGeom>
                <a:avLst/>
                <a:gdLst/>
                <a:ahLst/>
                <a:cxnLst/>
                <a:rect l="l" t="t" r="r" b="b"/>
                <a:pathLst>
                  <a:path w="17169" h="5740" extrusionOk="0">
                    <a:moveTo>
                      <a:pt x="7619" y="2807"/>
                    </a:moveTo>
                    <a:cubicBezTo>
                      <a:pt x="7644" y="2782"/>
                      <a:pt x="7669" y="2782"/>
                      <a:pt x="7669" y="2757"/>
                    </a:cubicBezTo>
                    <a:cubicBezTo>
                      <a:pt x="7694" y="2732"/>
                      <a:pt x="7669" y="2682"/>
                      <a:pt x="7669" y="2657"/>
                    </a:cubicBezTo>
                    <a:cubicBezTo>
                      <a:pt x="7619" y="2682"/>
                      <a:pt x="7594" y="2707"/>
                      <a:pt x="7569" y="2732"/>
                    </a:cubicBezTo>
                    <a:cubicBezTo>
                      <a:pt x="7544" y="2732"/>
                      <a:pt x="7594" y="2782"/>
                      <a:pt x="7619" y="2807"/>
                    </a:cubicBezTo>
                    <a:close/>
                    <a:moveTo>
                      <a:pt x="8722" y="2957"/>
                    </a:moveTo>
                    <a:cubicBezTo>
                      <a:pt x="8922" y="2707"/>
                      <a:pt x="8847" y="2582"/>
                      <a:pt x="8697" y="2456"/>
                    </a:cubicBezTo>
                    <a:cubicBezTo>
                      <a:pt x="8672" y="2431"/>
                      <a:pt x="8597" y="2406"/>
                      <a:pt x="8597" y="2406"/>
                    </a:cubicBezTo>
                    <a:cubicBezTo>
                      <a:pt x="8546" y="2456"/>
                      <a:pt x="8471" y="2556"/>
                      <a:pt x="8496" y="2582"/>
                    </a:cubicBezTo>
                    <a:cubicBezTo>
                      <a:pt x="8546" y="2707"/>
                      <a:pt x="8647" y="2807"/>
                      <a:pt x="8722" y="2957"/>
                    </a:cubicBezTo>
                    <a:close/>
                    <a:moveTo>
                      <a:pt x="4862" y="2983"/>
                    </a:moveTo>
                    <a:cubicBezTo>
                      <a:pt x="4912" y="2983"/>
                      <a:pt x="4937" y="3008"/>
                      <a:pt x="4988" y="3008"/>
                    </a:cubicBezTo>
                    <a:cubicBezTo>
                      <a:pt x="4988" y="2907"/>
                      <a:pt x="5038" y="2807"/>
                      <a:pt x="5038" y="2732"/>
                    </a:cubicBezTo>
                    <a:cubicBezTo>
                      <a:pt x="5038" y="2657"/>
                      <a:pt x="4988" y="2607"/>
                      <a:pt x="4962" y="2531"/>
                    </a:cubicBezTo>
                    <a:cubicBezTo>
                      <a:pt x="4912" y="2582"/>
                      <a:pt x="4862" y="2632"/>
                      <a:pt x="4862" y="2682"/>
                    </a:cubicBezTo>
                    <a:cubicBezTo>
                      <a:pt x="4837" y="2782"/>
                      <a:pt x="4862" y="2882"/>
                      <a:pt x="4862" y="2983"/>
                    </a:cubicBezTo>
                    <a:close/>
                    <a:moveTo>
                      <a:pt x="6892" y="1779"/>
                    </a:moveTo>
                    <a:cubicBezTo>
                      <a:pt x="6767" y="1880"/>
                      <a:pt x="6667" y="1930"/>
                      <a:pt x="6642" y="2005"/>
                    </a:cubicBezTo>
                    <a:cubicBezTo>
                      <a:pt x="6617" y="2130"/>
                      <a:pt x="6592" y="2306"/>
                      <a:pt x="6792" y="2306"/>
                    </a:cubicBezTo>
                    <a:cubicBezTo>
                      <a:pt x="6892" y="2306"/>
                      <a:pt x="7043" y="2206"/>
                      <a:pt x="7043" y="2155"/>
                    </a:cubicBezTo>
                    <a:cubicBezTo>
                      <a:pt x="7043" y="2055"/>
                      <a:pt x="6968" y="1930"/>
                      <a:pt x="6892" y="1779"/>
                    </a:cubicBezTo>
                    <a:close/>
                    <a:moveTo>
                      <a:pt x="15714" y="3960"/>
                    </a:moveTo>
                    <a:cubicBezTo>
                      <a:pt x="15364" y="3434"/>
                      <a:pt x="15364" y="3434"/>
                      <a:pt x="14988" y="3459"/>
                    </a:cubicBezTo>
                    <a:cubicBezTo>
                      <a:pt x="15313" y="4010"/>
                      <a:pt x="15313" y="4010"/>
                      <a:pt x="15714" y="3960"/>
                    </a:cubicBezTo>
                    <a:close/>
                    <a:moveTo>
                      <a:pt x="12832" y="3183"/>
                    </a:moveTo>
                    <a:cubicBezTo>
                      <a:pt x="12958" y="3734"/>
                      <a:pt x="12958" y="3759"/>
                      <a:pt x="13208" y="3810"/>
                    </a:cubicBezTo>
                    <a:cubicBezTo>
                      <a:pt x="13359" y="3860"/>
                      <a:pt x="13559" y="3935"/>
                      <a:pt x="13659" y="3584"/>
                    </a:cubicBezTo>
                    <a:cubicBezTo>
                      <a:pt x="13384" y="3459"/>
                      <a:pt x="13108" y="3333"/>
                      <a:pt x="12832" y="3183"/>
                    </a:cubicBezTo>
                    <a:close/>
                    <a:moveTo>
                      <a:pt x="6015" y="1880"/>
                    </a:moveTo>
                    <a:cubicBezTo>
                      <a:pt x="5614" y="2180"/>
                      <a:pt x="5689" y="2531"/>
                      <a:pt x="5614" y="2832"/>
                    </a:cubicBezTo>
                    <a:cubicBezTo>
                      <a:pt x="5614" y="2882"/>
                      <a:pt x="5739" y="3033"/>
                      <a:pt x="5815" y="3033"/>
                    </a:cubicBezTo>
                    <a:cubicBezTo>
                      <a:pt x="5915" y="3058"/>
                      <a:pt x="6065" y="3008"/>
                      <a:pt x="6090" y="2932"/>
                    </a:cubicBezTo>
                    <a:cubicBezTo>
                      <a:pt x="6291" y="2607"/>
                      <a:pt x="6216" y="2281"/>
                      <a:pt x="6015" y="1880"/>
                    </a:cubicBezTo>
                    <a:close/>
                    <a:moveTo>
                      <a:pt x="7318" y="0"/>
                    </a:moveTo>
                    <a:cubicBezTo>
                      <a:pt x="7795" y="551"/>
                      <a:pt x="8171" y="1103"/>
                      <a:pt x="8647" y="1529"/>
                    </a:cubicBezTo>
                    <a:cubicBezTo>
                      <a:pt x="9098" y="1955"/>
                      <a:pt x="9674" y="2256"/>
                      <a:pt x="10226" y="2632"/>
                    </a:cubicBezTo>
                    <a:cubicBezTo>
                      <a:pt x="10150" y="2682"/>
                      <a:pt x="10050" y="2707"/>
                      <a:pt x="9950" y="2757"/>
                    </a:cubicBezTo>
                    <a:cubicBezTo>
                      <a:pt x="9850" y="2807"/>
                      <a:pt x="9775" y="2832"/>
                      <a:pt x="9674" y="2857"/>
                    </a:cubicBezTo>
                    <a:cubicBezTo>
                      <a:pt x="9775" y="3183"/>
                      <a:pt x="10025" y="3133"/>
                      <a:pt x="10226" y="3183"/>
                    </a:cubicBezTo>
                    <a:cubicBezTo>
                      <a:pt x="10426" y="3233"/>
                      <a:pt x="10652" y="3333"/>
                      <a:pt x="10827" y="3459"/>
                    </a:cubicBezTo>
                    <a:cubicBezTo>
                      <a:pt x="11003" y="3584"/>
                      <a:pt x="11178" y="3734"/>
                      <a:pt x="11479" y="3609"/>
                    </a:cubicBezTo>
                    <a:cubicBezTo>
                      <a:pt x="11379" y="3384"/>
                      <a:pt x="11278" y="3158"/>
                      <a:pt x="11178" y="2957"/>
                    </a:cubicBezTo>
                    <a:cubicBezTo>
                      <a:pt x="11228" y="2907"/>
                      <a:pt x="11303" y="2857"/>
                      <a:pt x="11353" y="2857"/>
                    </a:cubicBezTo>
                    <a:cubicBezTo>
                      <a:pt x="12832" y="3008"/>
                      <a:pt x="14336" y="3058"/>
                      <a:pt x="15815" y="2882"/>
                    </a:cubicBezTo>
                    <a:cubicBezTo>
                      <a:pt x="16216" y="2857"/>
                      <a:pt x="16541" y="2983"/>
                      <a:pt x="16642" y="3308"/>
                    </a:cubicBezTo>
                    <a:cubicBezTo>
                      <a:pt x="16892" y="4060"/>
                      <a:pt x="17168" y="4787"/>
                      <a:pt x="17168" y="5639"/>
                    </a:cubicBezTo>
                    <a:cubicBezTo>
                      <a:pt x="16667" y="5739"/>
                      <a:pt x="16191" y="5664"/>
                      <a:pt x="15714" y="5589"/>
                    </a:cubicBezTo>
                    <a:cubicBezTo>
                      <a:pt x="14436" y="5338"/>
                      <a:pt x="13183" y="5013"/>
                      <a:pt x="11905" y="4787"/>
                    </a:cubicBezTo>
                    <a:cubicBezTo>
                      <a:pt x="10351" y="4511"/>
                      <a:pt x="8822" y="4186"/>
                      <a:pt x="7218" y="4286"/>
                    </a:cubicBezTo>
                    <a:cubicBezTo>
                      <a:pt x="6842" y="4311"/>
                      <a:pt x="6441" y="4336"/>
                      <a:pt x="6015" y="4160"/>
                    </a:cubicBezTo>
                    <a:cubicBezTo>
                      <a:pt x="5764" y="4035"/>
                      <a:pt x="5439" y="4110"/>
                      <a:pt x="5138" y="4135"/>
                    </a:cubicBezTo>
                    <a:cubicBezTo>
                      <a:pt x="3810" y="4286"/>
                      <a:pt x="2481" y="4436"/>
                      <a:pt x="1128" y="4587"/>
                    </a:cubicBezTo>
                    <a:cubicBezTo>
                      <a:pt x="777" y="4637"/>
                      <a:pt x="401" y="4662"/>
                      <a:pt x="0" y="4712"/>
                    </a:cubicBezTo>
                    <a:cubicBezTo>
                      <a:pt x="50" y="4612"/>
                      <a:pt x="50" y="4561"/>
                      <a:pt x="75" y="4536"/>
                    </a:cubicBezTo>
                    <a:cubicBezTo>
                      <a:pt x="1880" y="3860"/>
                      <a:pt x="3384" y="2682"/>
                      <a:pt x="4988" y="1654"/>
                    </a:cubicBezTo>
                    <a:cubicBezTo>
                      <a:pt x="5389" y="1404"/>
                      <a:pt x="5689" y="877"/>
                      <a:pt x="6316" y="1078"/>
                    </a:cubicBezTo>
                    <a:cubicBezTo>
                      <a:pt x="6416" y="1103"/>
                      <a:pt x="6567" y="927"/>
                      <a:pt x="6667" y="802"/>
                    </a:cubicBezTo>
                    <a:cubicBezTo>
                      <a:pt x="6867" y="551"/>
                      <a:pt x="7068" y="301"/>
                      <a:pt x="7318" y="0"/>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5"/>
              <p:cNvSpPr/>
              <p:nvPr/>
            </p:nvSpPr>
            <p:spPr>
              <a:xfrm>
                <a:off x="7664042" y="3563367"/>
                <a:ext cx="343125" cy="601809"/>
              </a:xfrm>
              <a:custGeom>
                <a:avLst/>
                <a:gdLst/>
                <a:ahLst/>
                <a:cxnLst/>
                <a:rect l="l" t="t" r="r" b="b"/>
                <a:pathLst>
                  <a:path w="13234" h="23209" extrusionOk="0">
                    <a:moveTo>
                      <a:pt x="13209" y="23008"/>
                    </a:moveTo>
                    <a:cubicBezTo>
                      <a:pt x="12733" y="23208"/>
                      <a:pt x="12307" y="23158"/>
                      <a:pt x="11931" y="22757"/>
                    </a:cubicBezTo>
                    <a:cubicBezTo>
                      <a:pt x="11605" y="22406"/>
                      <a:pt x="11454" y="22005"/>
                      <a:pt x="11329" y="21579"/>
                    </a:cubicBezTo>
                    <a:cubicBezTo>
                      <a:pt x="11003" y="20526"/>
                      <a:pt x="10627" y="19524"/>
                      <a:pt x="10276" y="18496"/>
                    </a:cubicBezTo>
                    <a:cubicBezTo>
                      <a:pt x="9675" y="16792"/>
                      <a:pt x="8622" y="15313"/>
                      <a:pt x="7720" y="13760"/>
                    </a:cubicBezTo>
                    <a:cubicBezTo>
                      <a:pt x="6818" y="12181"/>
                      <a:pt x="5790" y="10677"/>
                      <a:pt x="4662" y="9223"/>
                    </a:cubicBezTo>
                    <a:cubicBezTo>
                      <a:pt x="3560" y="7770"/>
                      <a:pt x="2557" y="6216"/>
                      <a:pt x="1605" y="4662"/>
                    </a:cubicBezTo>
                    <a:cubicBezTo>
                      <a:pt x="1028" y="3709"/>
                      <a:pt x="627" y="2657"/>
                      <a:pt x="176" y="1629"/>
                    </a:cubicBezTo>
                    <a:cubicBezTo>
                      <a:pt x="76" y="1429"/>
                      <a:pt x="76" y="1203"/>
                      <a:pt x="51" y="977"/>
                    </a:cubicBezTo>
                    <a:cubicBezTo>
                      <a:pt x="26" y="727"/>
                      <a:pt x="26" y="476"/>
                      <a:pt x="1" y="201"/>
                    </a:cubicBezTo>
                    <a:cubicBezTo>
                      <a:pt x="126" y="0"/>
                      <a:pt x="377" y="100"/>
                      <a:pt x="577" y="75"/>
                    </a:cubicBezTo>
                    <a:cubicBezTo>
                      <a:pt x="778" y="50"/>
                      <a:pt x="953" y="75"/>
                      <a:pt x="1154" y="75"/>
                    </a:cubicBezTo>
                    <a:cubicBezTo>
                      <a:pt x="1379" y="952"/>
                      <a:pt x="1780" y="1704"/>
                      <a:pt x="2256" y="2431"/>
                    </a:cubicBezTo>
                    <a:cubicBezTo>
                      <a:pt x="2682" y="3083"/>
                      <a:pt x="3008" y="3810"/>
                      <a:pt x="3409" y="4461"/>
                    </a:cubicBezTo>
                    <a:cubicBezTo>
                      <a:pt x="4362" y="5990"/>
                      <a:pt x="5264" y="7544"/>
                      <a:pt x="6266" y="9023"/>
                    </a:cubicBezTo>
                    <a:cubicBezTo>
                      <a:pt x="7219" y="10426"/>
                      <a:pt x="7946" y="11930"/>
                      <a:pt x="8723" y="13434"/>
                    </a:cubicBezTo>
                    <a:cubicBezTo>
                      <a:pt x="8823" y="13584"/>
                      <a:pt x="8848" y="13785"/>
                      <a:pt x="8948" y="13935"/>
                    </a:cubicBezTo>
                    <a:cubicBezTo>
                      <a:pt x="9575" y="14787"/>
                      <a:pt x="10001" y="15739"/>
                      <a:pt x="10151" y="16792"/>
                    </a:cubicBezTo>
                    <a:cubicBezTo>
                      <a:pt x="10176" y="16968"/>
                      <a:pt x="10251" y="17168"/>
                      <a:pt x="10377" y="17293"/>
                    </a:cubicBezTo>
                    <a:cubicBezTo>
                      <a:pt x="10853" y="17795"/>
                      <a:pt x="11028" y="18471"/>
                      <a:pt x="11354" y="19048"/>
                    </a:cubicBezTo>
                    <a:cubicBezTo>
                      <a:pt x="11479" y="19298"/>
                      <a:pt x="11580" y="19599"/>
                      <a:pt x="11630" y="19900"/>
                    </a:cubicBezTo>
                    <a:cubicBezTo>
                      <a:pt x="11680" y="20151"/>
                      <a:pt x="11730" y="20376"/>
                      <a:pt x="12006" y="20526"/>
                    </a:cubicBezTo>
                    <a:cubicBezTo>
                      <a:pt x="12156" y="20602"/>
                      <a:pt x="12282" y="20752"/>
                      <a:pt x="12357" y="20927"/>
                    </a:cubicBezTo>
                    <a:cubicBezTo>
                      <a:pt x="12657" y="21529"/>
                      <a:pt x="12933" y="22130"/>
                      <a:pt x="13209" y="22732"/>
                    </a:cubicBezTo>
                    <a:cubicBezTo>
                      <a:pt x="13234" y="22807"/>
                      <a:pt x="13209" y="22882"/>
                      <a:pt x="13209" y="230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5"/>
              <p:cNvSpPr/>
              <p:nvPr/>
            </p:nvSpPr>
            <p:spPr>
              <a:xfrm>
                <a:off x="6946614" y="1319401"/>
                <a:ext cx="204724" cy="139089"/>
              </a:xfrm>
              <a:custGeom>
                <a:avLst/>
                <a:gdLst/>
                <a:ahLst/>
                <a:cxnLst/>
                <a:rect l="l" t="t" r="r" b="b"/>
                <a:pathLst>
                  <a:path w="7896" h="5364" extrusionOk="0">
                    <a:moveTo>
                      <a:pt x="3509" y="4211"/>
                    </a:moveTo>
                    <a:cubicBezTo>
                      <a:pt x="3609" y="3910"/>
                      <a:pt x="3635" y="3735"/>
                      <a:pt x="3409" y="3659"/>
                    </a:cubicBezTo>
                    <a:cubicBezTo>
                      <a:pt x="3234" y="3584"/>
                      <a:pt x="3008" y="3634"/>
                      <a:pt x="2707" y="3609"/>
                    </a:cubicBezTo>
                    <a:cubicBezTo>
                      <a:pt x="3008" y="3835"/>
                      <a:pt x="3183" y="3985"/>
                      <a:pt x="3509" y="4211"/>
                    </a:cubicBezTo>
                    <a:close/>
                    <a:moveTo>
                      <a:pt x="1279" y="4186"/>
                    </a:moveTo>
                    <a:cubicBezTo>
                      <a:pt x="1755" y="3659"/>
                      <a:pt x="1880" y="3359"/>
                      <a:pt x="1830" y="2757"/>
                    </a:cubicBezTo>
                    <a:cubicBezTo>
                      <a:pt x="1228" y="3559"/>
                      <a:pt x="1228" y="3559"/>
                      <a:pt x="1279" y="4186"/>
                    </a:cubicBezTo>
                    <a:close/>
                    <a:moveTo>
                      <a:pt x="7845" y="1303"/>
                    </a:moveTo>
                    <a:cubicBezTo>
                      <a:pt x="7795" y="2156"/>
                      <a:pt x="7770" y="3008"/>
                      <a:pt x="7720" y="3860"/>
                    </a:cubicBezTo>
                    <a:cubicBezTo>
                      <a:pt x="7695" y="4136"/>
                      <a:pt x="7645" y="4386"/>
                      <a:pt x="7569" y="4637"/>
                    </a:cubicBezTo>
                    <a:cubicBezTo>
                      <a:pt x="7569" y="4737"/>
                      <a:pt x="7469" y="4812"/>
                      <a:pt x="7394" y="4963"/>
                    </a:cubicBezTo>
                    <a:cubicBezTo>
                      <a:pt x="6893" y="4913"/>
                      <a:pt x="6366" y="4837"/>
                      <a:pt x="5865" y="4837"/>
                    </a:cubicBezTo>
                    <a:cubicBezTo>
                      <a:pt x="5389" y="4812"/>
                      <a:pt x="4888" y="4812"/>
                      <a:pt x="4411" y="4837"/>
                    </a:cubicBezTo>
                    <a:cubicBezTo>
                      <a:pt x="3409" y="4887"/>
                      <a:pt x="2406" y="4963"/>
                      <a:pt x="1404" y="5063"/>
                    </a:cubicBezTo>
                    <a:cubicBezTo>
                      <a:pt x="1203" y="5088"/>
                      <a:pt x="1003" y="5238"/>
                      <a:pt x="752" y="5364"/>
                    </a:cubicBezTo>
                    <a:cubicBezTo>
                      <a:pt x="452" y="4762"/>
                      <a:pt x="577" y="4111"/>
                      <a:pt x="426" y="3534"/>
                    </a:cubicBezTo>
                    <a:cubicBezTo>
                      <a:pt x="301" y="2933"/>
                      <a:pt x="151" y="2381"/>
                      <a:pt x="0" y="1730"/>
                    </a:cubicBezTo>
                    <a:cubicBezTo>
                      <a:pt x="1354" y="1228"/>
                      <a:pt x="2482" y="401"/>
                      <a:pt x="3835" y="126"/>
                    </a:cubicBezTo>
                    <a:cubicBezTo>
                      <a:pt x="4211" y="50"/>
                      <a:pt x="4587" y="0"/>
                      <a:pt x="4938" y="0"/>
                    </a:cubicBezTo>
                    <a:cubicBezTo>
                      <a:pt x="5489" y="25"/>
                      <a:pt x="6041" y="126"/>
                      <a:pt x="6692" y="176"/>
                    </a:cubicBezTo>
                    <a:cubicBezTo>
                      <a:pt x="7043" y="527"/>
                      <a:pt x="7469" y="928"/>
                      <a:pt x="7895" y="1329"/>
                    </a:cubicBezTo>
                    <a:lnTo>
                      <a:pt x="7845" y="1303"/>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5"/>
              <p:cNvSpPr/>
              <p:nvPr/>
            </p:nvSpPr>
            <p:spPr>
              <a:xfrm>
                <a:off x="7378772" y="2980426"/>
                <a:ext cx="642691" cy="143004"/>
              </a:xfrm>
              <a:custGeom>
                <a:avLst/>
                <a:gdLst/>
                <a:ahLst/>
                <a:cxnLst/>
                <a:rect l="l" t="t" r="r" b="b"/>
                <a:pathLst>
                  <a:path w="24788" h="5515" extrusionOk="0">
                    <a:moveTo>
                      <a:pt x="24787" y="4136"/>
                    </a:moveTo>
                    <a:cubicBezTo>
                      <a:pt x="24612" y="4362"/>
                      <a:pt x="24562" y="4487"/>
                      <a:pt x="24487" y="4512"/>
                    </a:cubicBezTo>
                    <a:cubicBezTo>
                      <a:pt x="23835" y="4738"/>
                      <a:pt x="23208" y="4938"/>
                      <a:pt x="22557" y="5139"/>
                    </a:cubicBezTo>
                    <a:cubicBezTo>
                      <a:pt x="22381" y="5189"/>
                      <a:pt x="22206" y="5239"/>
                      <a:pt x="22005" y="5239"/>
                    </a:cubicBezTo>
                    <a:cubicBezTo>
                      <a:pt x="20476" y="5239"/>
                      <a:pt x="18923" y="5515"/>
                      <a:pt x="17444" y="5038"/>
                    </a:cubicBezTo>
                    <a:cubicBezTo>
                      <a:pt x="15915" y="4537"/>
                      <a:pt x="14311" y="4387"/>
                      <a:pt x="12832" y="3710"/>
                    </a:cubicBezTo>
                    <a:cubicBezTo>
                      <a:pt x="12156" y="3409"/>
                      <a:pt x="11454" y="3159"/>
                      <a:pt x="10802" y="2833"/>
                    </a:cubicBezTo>
                    <a:cubicBezTo>
                      <a:pt x="9875" y="2382"/>
                      <a:pt x="8923" y="2106"/>
                      <a:pt x="7970" y="1780"/>
                    </a:cubicBezTo>
                    <a:cubicBezTo>
                      <a:pt x="6216" y="1154"/>
                      <a:pt x="4411" y="928"/>
                      <a:pt x="2557" y="1053"/>
                    </a:cubicBezTo>
                    <a:cubicBezTo>
                      <a:pt x="1755" y="1078"/>
                      <a:pt x="953" y="1003"/>
                      <a:pt x="125" y="1254"/>
                    </a:cubicBezTo>
                    <a:cubicBezTo>
                      <a:pt x="0" y="828"/>
                      <a:pt x="176" y="527"/>
                      <a:pt x="326" y="251"/>
                    </a:cubicBezTo>
                    <a:cubicBezTo>
                      <a:pt x="627" y="1"/>
                      <a:pt x="953" y="51"/>
                      <a:pt x="1303" y="101"/>
                    </a:cubicBezTo>
                    <a:cubicBezTo>
                      <a:pt x="2782" y="327"/>
                      <a:pt x="4261" y="327"/>
                      <a:pt x="5765" y="402"/>
                    </a:cubicBezTo>
                    <a:cubicBezTo>
                      <a:pt x="7068" y="477"/>
                      <a:pt x="8346" y="828"/>
                      <a:pt x="9599" y="1204"/>
                    </a:cubicBezTo>
                    <a:cubicBezTo>
                      <a:pt x="10802" y="1580"/>
                      <a:pt x="12030" y="1905"/>
                      <a:pt x="13258" y="2231"/>
                    </a:cubicBezTo>
                    <a:cubicBezTo>
                      <a:pt x="14637" y="2582"/>
                      <a:pt x="16015" y="2908"/>
                      <a:pt x="17394" y="3209"/>
                    </a:cubicBezTo>
                    <a:cubicBezTo>
                      <a:pt x="18321" y="3409"/>
                      <a:pt x="19248" y="3560"/>
                      <a:pt x="20151" y="3685"/>
                    </a:cubicBezTo>
                    <a:cubicBezTo>
                      <a:pt x="21379" y="3835"/>
                      <a:pt x="22607" y="3986"/>
                      <a:pt x="23835" y="4136"/>
                    </a:cubicBezTo>
                    <a:cubicBezTo>
                      <a:pt x="24086" y="4161"/>
                      <a:pt x="24336" y="4136"/>
                      <a:pt x="24787" y="4136"/>
                    </a:cubicBezTo>
                  </a:path>
                </a:pathLst>
              </a:custGeom>
              <a:solidFill>
                <a:srgbClr val="DAD8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5"/>
              <p:cNvSpPr/>
              <p:nvPr/>
            </p:nvSpPr>
            <p:spPr>
              <a:xfrm>
                <a:off x="7576972" y="1396722"/>
                <a:ext cx="417199" cy="389961"/>
              </a:xfrm>
              <a:custGeom>
                <a:avLst/>
                <a:gdLst/>
                <a:ahLst/>
                <a:cxnLst/>
                <a:rect l="l" t="t" r="r" b="b"/>
                <a:pathLst>
                  <a:path w="16091" h="15039" extrusionOk="0">
                    <a:moveTo>
                      <a:pt x="652" y="1981"/>
                    </a:moveTo>
                    <a:cubicBezTo>
                      <a:pt x="451" y="1956"/>
                      <a:pt x="226" y="1905"/>
                      <a:pt x="0" y="1880"/>
                    </a:cubicBezTo>
                    <a:cubicBezTo>
                      <a:pt x="50" y="1103"/>
                      <a:pt x="477" y="702"/>
                      <a:pt x="1153" y="502"/>
                    </a:cubicBezTo>
                    <a:cubicBezTo>
                      <a:pt x="2883" y="1"/>
                      <a:pt x="4461" y="327"/>
                      <a:pt x="5890" y="1404"/>
                    </a:cubicBezTo>
                    <a:cubicBezTo>
                      <a:pt x="6191" y="1630"/>
                      <a:pt x="6467" y="1905"/>
                      <a:pt x="6717" y="2181"/>
                    </a:cubicBezTo>
                    <a:cubicBezTo>
                      <a:pt x="8096" y="3810"/>
                      <a:pt x="9399" y="5489"/>
                      <a:pt x="10176" y="7520"/>
                    </a:cubicBezTo>
                    <a:cubicBezTo>
                      <a:pt x="10502" y="8372"/>
                      <a:pt x="10853" y="9249"/>
                      <a:pt x="11228" y="10101"/>
                    </a:cubicBezTo>
                    <a:cubicBezTo>
                      <a:pt x="11429" y="10502"/>
                      <a:pt x="11655" y="10903"/>
                      <a:pt x="11905" y="11254"/>
                    </a:cubicBezTo>
                    <a:cubicBezTo>
                      <a:pt x="12231" y="11705"/>
                      <a:pt x="12607" y="12131"/>
                      <a:pt x="12933" y="12582"/>
                    </a:cubicBezTo>
                    <a:cubicBezTo>
                      <a:pt x="13534" y="13384"/>
                      <a:pt x="14286" y="13961"/>
                      <a:pt x="15213" y="14312"/>
                    </a:cubicBezTo>
                    <a:cubicBezTo>
                      <a:pt x="15514" y="14437"/>
                      <a:pt x="15815" y="14587"/>
                      <a:pt x="16091" y="14738"/>
                    </a:cubicBezTo>
                    <a:cubicBezTo>
                      <a:pt x="16066" y="15038"/>
                      <a:pt x="15865" y="14963"/>
                      <a:pt x="15740" y="14988"/>
                    </a:cubicBezTo>
                    <a:cubicBezTo>
                      <a:pt x="14837" y="15038"/>
                      <a:pt x="13960" y="14788"/>
                      <a:pt x="13108" y="14512"/>
                    </a:cubicBezTo>
                    <a:cubicBezTo>
                      <a:pt x="12507" y="14337"/>
                      <a:pt x="12081" y="13885"/>
                      <a:pt x="11730" y="13409"/>
                    </a:cubicBezTo>
                    <a:cubicBezTo>
                      <a:pt x="10827" y="12181"/>
                      <a:pt x="9825" y="11003"/>
                      <a:pt x="9198" y="9600"/>
                    </a:cubicBezTo>
                    <a:cubicBezTo>
                      <a:pt x="8597" y="8196"/>
                      <a:pt x="7895" y="6818"/>
                      <a:pt x="7193" y="5464"/>
                    </a:cubicBezTo>
                    <a:cubicBezTo>
                      <a:pt x="6817" y="4738"/>
                      <a:pt x="6391" y="4036"/>
                      <a:pt x="5965" y="3334"/>
                    </a:cubicBezTo>
                    <a:cubicBezTo>
                      <a:pt x="5589" y="2733"/>
                      <a:pt x="5088" y="2231"/>
                      <a:pt x="4512" y="1780"/>
                    </a:cubicBezTo>
                    <a:cubicBezTo>
                      <a:pt x="3710" y="1154"/>
                      <a:pt x="2757" y="978"/>
                      <a:pt x="1755" y="1129"/>
                    </a:cubicBezTo>
                    <a:cubicBezTo>
                      <a:pt x="1228" y="1204"/>
                      <a:pt x="752" y="1404"/>
                      <a:pt x="627" y="2006"/>
                    </a:cubicBezTo>
                    <a:cubicBezTo>
                      <a:pt x="602" y="2006"/>
                      <a:pt x="652" y="1981"/>
                      <a:pt x="652" y="198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5"/>
              <p:cNvSpPr/>
              <p:nvPr/>
            </p:nvSpPr>
            <p:spPr>
              <a:xfrm>
                <a:off x="7278038" y="3621837"/>
                <a:ext cx="136482" cy="644049"/>
              </a:xfrm>
              <a:custGeom>
                <a:avLst/>
                <a:gdLst/>
                <a:ahLst/>
                <a:cxnLst/>
                <a:rect l="l" t="t" r="r" b="b"/>
                <a:pathLst>
                  <a:path w="5264" h="24838" extrusionOk="0">
                    <a:moveTo>
                      <a:pt x="3534" y="101"/>
                    </a:moveTo>
                    <a:cubicBezTo>
                      <a:pt x="4136" y="51"/>
                      <a:pt x="4612" y="26"/>
                      <a:pt x="5163" y="1"/>
                    </a:cubicBezTo>
                    <a:cubicBezTo>
                      <a:pt x="5188" y="251"/>
                      <a:pt x="5239" y="502"/>
                      <a:pt x="5239" y="728"/>
                    </a:cubicBezTo>
                    <a:cubicBezTo>
                      <a:pt x="5239" y="1981"/>
                      <a:pt x="5264" y="3209"/>
                      <a:pt x="5213" y="4437"/>
                    </a:cubicBezTo>
                    <a:cubicBezTo>
                      <a:pt x="5138" y="6542"/>
                      <a:pt x="4812" y="8597"/>
                      <a:pt x="4462" y="10652"/>
                    </a:cubicBezTo>
                    <a:cubicBezTo>
                      <a:pt x="3960" y="13434"/>
                      <a:pt x="3208" y="16116"/>
                      <a:pt x="2156" y="18723"/>
                    </a:cubicBezTo>
                    <a:cubicBezTo>
                      <a:pt x="2056" y="18973"/>
                      <a:pt x="1955" y="19224"/>
                      <a:pt x="1905" y="19474"/>
                    </a:cubicBezTo>
                    <a:cubicBezTo>
                      <a:pt x="1529" y="21154"/>
                      <a:pt x="777" y="22708"/>
                      <a:pt x="301" y="24362"/>
                    </a:cubicBezTo>
                    <a:cubicBezTo>
                      <a:pt x="226" y="24537"/>
                      <a:pt x="151" y="24688"/>
                      <a:pt x="25" y="24838"/>
                    </a:cubicBezTo>
                    <a:cubicBezTo>
                      <a:pt x="0" y="24337"/>
                      <a:pt x="76" y="23835"/>
                      <a:pt x="251" y="23359"/>
                    </a:cubicBezTo>
                    <a:cubicBezTo>
                      <a:pt x="1078" y="21003"/>
                      <a:pt x="1705" y="18572"/>
                      <a:pt x="2281" y="16141"/>
                    </a:cubicBezTo>
                    <a:cubicBezTo>
                      <a:pt x="2457" y="15439"/>
                      <a:pt x="2482" y="14738"/>
                      <a:pt x="2557" y="14036"/>
                    </a:cubicBezTo>
                    <a:cubicBezTo>
                      <a:pt x="2707" y="13058"/>
                      <a:pt x="2833" y="12106"/>
                      <a:pt x="2958" y="11129"/>
                    </a:cubicBezTo>
                    <a:cubicBezTo>
                      <a:pt x="3133" y="9575"/>
                      <a:pt x="3259" y="8021"/>
                      <a:pt x="3259" y="6442"/>
                    </a:cubicBezTo>
                    <a:cubicBezTo>
                      <a:pt x="3259" y="4537"/>
                      <a:pt x="3359" y="2632"/>
                      <a:pt x="3434" y="728"/>
                    </a:cubicBezTo>
                    <a:cubicBezTo>
                      <a:pt x="3434" y="552"/>
                      <a:pt x="3484" y="377"/>
                      <a:pt x="3534" y="10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5"/>
              <p:cNvSpPr/>
              <p:nvPr/>
            </p:nvSpPr>
            <p:spPr>
              <a:xfrm>
                <a:off x="7244252" y="3640040"/>
                <a:ext cx="108533" cy="642105"/>
              </a:xfrm>
              <a:custGeom>
                <a:avLst/>
                <a:gdLst/>
                <a:ahLst/>
                <a:cxnLst/>
                <a:rect l="l" t="t" r="r" b="b"/>
                <a:pathLst>
                  <a:path w="4186" h="24763" extrusionOk="0">
                    <a:moveTo>
                      <a:pt x="1529" y="1479"/>
                    </a:moveTo>
                    <a:cubicBezTo>
                      <a:pt x="2557" y="1304"/>
                      <a:pt x="3283" y="677"/>
                      <a:pt x="4110" y="0"/>
                    </a:cubicBezTo>
                    <a:cubicBezTo>
                      <a:pt x="4136" y="301"/>
                      <a:pt x="4186" y="452"/>
                      <a:pt x="4186" y="627"/>
                    </a:cubicBezTo>
                    <a:cubicBezTo>
                      <a:pt x="4186" y="1304"/>
                      <a:pt x="4186" y="1980"/>
                      <a:pt x="4161" y="2657"/>
                    </a:cubicBezTo>
                    <a:cubicBezTo>
                      <a:pt x="4136" y="3584"/>
                      <a:pt x="4035" y="4512"/>
                      <a:pt x="4035" y="5439"/>
                    </a:cubicBezTo>
                    <a:cubicBezTo>
                      <a:pt x="4085" y="7544"/>
                      <a:pt x="3785" y="9625"/>
                      <a:pt x="3559" y="11705"/>
                    </a:cubicBezTo>
                    <a:cubicBezTo>
                      <a:pt x="3484" y="12206"/>
                      <a:pt x="3409" y="12732"/>
                      <a:pt x="3384" y="13259"/>
                    </a:cubicBezTo>
                    <a:cubicBezTo>
                      <a:pt x="3233" y="14888"/>
                      <a:pt x="2857" y="16492"/>
                      <a:pt x="2431" y="18071"/>
                    </a:cubicBezTo>
                    <a:cubicBezTo>
                      <a:pt x="2156" y="19048"/>
                      <a:pt x="1905" y="20026"/>
                      <a:pt x="1629" y="21003"/>
                    </a:cubicBezTo>
                    <a:cubicBezTo>
                      <a:pt x="1504" y="21429"/>
                      <a:pt x="1404" y="21855"/>
                      <a:pt x="1253" y="22281"/>
                    </a:cubicBezTo>
                    <a:cubicBezTo>
                      <a:pt x="927" y="23083"/>
                      <a:pt x="702" y="23910"/>
                      <a:pt x="652" y="24762"/>
                    </a:cubicBezTo>
                    <a:cubicBezTo>
                      <a:pt x="151" y="24512"/>
                      <a:pt x="0" y="24286"/>
                      <a:pt x="75" y="23885"/>
                    </a:cubicBezTo>
                    <a:cubicBezTo>
                      <a:pt x="151" y="23534"/>
                      <a:pt x="226" y="23209"/>
                      <a:pt x="351" y="22908"/>
                    </a:cubicBezTo>
                    <a:cubicBezTo>
                      <a:pt x="877" y="21805"/>
                      <a:pt x="1128" y="20652"/>
                      <a:pt x="1379" y="19474"/>
                    </a:cubicBezTo>
                    <a:cubicBezTo>
                      <a:pt x="1404" y="19374"/>
                      <a:pt x="1404" y="19249"/>
                      <a:pt x="1429" y="19148"/>
                    </a:cubicBezTo>
                    <a:cubicBezTo>
                      <a:pt x="2005" y="17143"/>
                      <a:pt x="2256" y="15063"/>
                      <a:pt x="2406" y="12983"/>
                    </a:cubicBezTo>
                    <a:cubicBezTo>
                      <a:pt x="2607" y="10301"/>
                      <a:pt x="2657" y="7594"/>
                      <a:pt x="2256" y="4913"/>
                    </a:cubicBezTo>
                    <a:cubicBezTo>
                      <a:pt x="2131" y="4086"/>
                      <a:pt x="1880" y="3259"/>
                      <a:pt x="1704" y="2406"/>
                    </a:cubicBezTo>
                    <a:cubicBezTo>
                      <a:pt x="1629" y="2131"/>
                      <a:pt x="1579" y="1855"/>
                      <a:pt x="1529" y="1479"/>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5"/>
              <p:cNvSpPr/>
              <p:nvPr/>
            </p:nvSpPr>
            <p:spPr>
              <a:xfrm>
                <a:off x="7316387" y="1621580"/>
                <a:ext cx="219658" cy="152105"/>
              </a:xfrm>
              <a:custGeom>
                <a:avLst/>
                <a:gdLst/>
                <a:ahLst/>
                <a:cxnLst/>
                <a:rect l="l" t="t" r="r" b="b"/>
                <a:pathLst>
                  <a:path w="8472" h="5866" extrusionOk="0">
                    <a:moveTo>
                      <a:pt x="0" y="1930"/>
                    </a:moveTo>
                    <a:cubicBezTo>
                      <a:pt x="125" y="1529"/>
                      <a:pt x="226" y="1228"/>
                      <a:pt x="351" y="878"/>
                    </a:cubicBezTo>
                    <a:cubicBezTo>
                      <a:pt x="1203" y="978"/>
                      <a:pt x="1930" y="777"/>
                      <a:pt x="2582" y="276"/>
                    </a:cubicBezTo>
                    <a:cubicBezTo>
                      <a:pt x="2707" y="151"/>
                      <a:pt x="2907" y="101"/>
                      <a:pt x="3083" y="76"/>
                    </a:cubicBezTo>
                    <a:cubicBezTo>
                      <a:pt x="3484" y="0"/>
                      <a:pt x="3835" y="251"/>
                      <a:pt x="3910" y="627"/>
                    </a:cubicBezTo>
                    <a:cubicBezTo>
                      <a:pt x="3910" y="702"/>
                      <a:pt x="3910" y="777"/>
                      <a:pt x="3910" y="853"/>
                    </a:cubicBezTo>
                    <a:cubicBezTo>
                      <a:pt x="3835" y="1630"/>
                      <a:pt x="4461" y="1855"/>
                      <a:pt x="4938" y="2181"/>
                    </a:cubicBezTo>
                    <a:cubicBezTo>
                      <a:pt x="5038" y="2256"/>
                      <a:pt x="5288" y="2206"/>
                      <a:pt x="5464" y="2131"/>
                    </a:cubicBezTo>
                    <a:cubicBezTo>
                      <a:pt x="5689" y="2056"/>
                      <a:pt x="5890" y="1905"/>
                      <a:pt x="6090" y="1805"/>
                    </a:cubicBezTo>
                    <a:cubicBezTo>
                      <a:pt x="6191" y="1905"/>
                      <a:pt x="6291" y="1955"/>
                      <a:pt x="6291" y="2005"/>
                    </a:cubicBezTo>
                    <a:cubicBezTo>
                      <a:pt x="6291" y="3133"/>
                      <a:pt x="7143" y="3234"/>
                      <a:pt x="7945" y="3384"/>
                    </a:cubicBezTo>
                    <a:cubicBezTo>
                      <a:pt x="8070" y="3409"/>
                      <a:pt x="8171" y="3384"/>
                      <a:pt x="8471" y="3384"/>
                    </a:cubicBezTo>
                    <a:cubicBezTo>
                      <a:pt x="8020" y="3685"/>
                      <a:pt x="7745" y="3885"/>
                      <a:pt x="7419" y="4061"/>
                    </a:cubicBezTo>
                    <a:cubicBezTo>
                      <a:pt x="6366" y="4612"/>
                      <a:pt x="5414" y="5339"/>
                      <a:pt x="4236" y="5665"/>
                    </a:cubicBezTo>
                    <a:cubicBezTo>
                      <a:pt x="3459" y="5865"/>
                      <a:pt x="2782" y="5865"/>
                      <a:pt x="2030" y="5414"/>
                    </a:cubicBezTo>
                    <a:cubicBezTo>
                      <a:pt x="1980" y="3960"/>
                      <a:pt x="1278" y="2833"/>
                      <a:pt x="0" y="1930"/>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5"/>
              <p:cNvSpPr/>
              <p:nvPr/>
            </p:nvSpPr>
            <p:spPr>
              <a:xfrm>
                <a:off x="7432056" y="1715807"/>
                <a:ext cx="228758" cy="115051"/>
              </a:xfrm>
              <a:custGeom>
                <a:avLst/>
                <a:gdLst/>
                <a:ahLst/>
                <a:cxnLst/>
                <a:rect l="l" t="t" r="r" b="b"/>
                <a:pathLst>
                  <a:path w="8823" h="4437" extrusionOk="0">
                    <a:moveTo>
                      <a:pt x="5690" y="1"/>
                    </a:moveTo>
                    <a:cubicBezTo>
                      <a:pt x="6191" y="1429"/>
                      <a:pt x="7294" y="1955"/>
                      <a:pt x="8622" y="2106"/>
                    </a:cubicBezTo>
                    <a:cubicBezTo>
                      <a:pt x="8822" y="3209"/>
                      <a:pt x="7945" y="3710"/>
                      <a:pt x="7444" y="4437"/>
                    </a:cubicBezTo>
                    <a:cubicBezTo>
                      <a:pt x="7193" y="4361"/>
                      <a:pt x="6968" y="4336"/>
                      <a:pt x="6767" y="4261"/>
                    </a:cubicBezTo>
                    <a:cubicBezTo>
                      <a:pt x="5464" y="3785"/>
                      <a:pt x="4086" y="3610"/>
                      <a:pt x="2732" y="3334"/>
                    </a:cubicBezTo>
                    <a:cubicBezTo>
                      <a:pt x="1855" y="3158"/>
                      <a:pt x="953" y="2983"/>
                      <a:pt x="0" y="2532"/>
                    </a:cubicBezTo>
                    <a:cubicBezTo>
                      <a:pt x="301" y="2407"/>
                      <a:pt x="502" y="2306"/>
                      <a:pt x="702" y="2231"/>
                    </a:cubicBezTo>
                    <a:cubicBezTo>
                      <a:pt x="1454" y="1905"/>
                      <a:pt x="2206" y="1605"/>
                      <a:pt x="2958" y="1254"/>
                    </a:cubicBezTo>
                    <a:cubicBezTo>
                      <a:pt x="3258" y="1128"/>
                      <a:pt x="3509" y="878"/>
                      <a:pt x="3735" y="652"/>
                    </a:cubicBezTo>
                    <a:cubicBezTo>
                      <a:pt x="4111" y="276"/>
                      <a:pt x="4487" y="51"/>
                      <a:pt x="5038" y="101"/>
                    </a:cubicBezTo>
                    <a:cubicBezTo>
                      <a:pt x="5213" y="126"/>
                      <a:pt x="5389" y="51"/>
                      <a:pt x="5690" y="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5"/>
              <p:cNvSpPr/>
              <p:nvPr/>
            </p:nvSpPr>
            <p:spPr>
              <a:xfrm>
                <a:off x="7212412" y="3667991"/>
                <a:ext cx="85794" cy="580365"/>
              </a:xfrm>
              <a:custGeom>
                <a:avLst/>
                <a:gdLst/>
                <a:ahLst/>
                <a:cxnLst/>
                <a:rect l="l" t="t" r="r" b="b"/>
                <a:pathLst>
                  <a:path w="3309" h="22382" extrusionOk="0">
                    <a:moveTo>
                      <a:pt x="1529" y="0"/>
                    </a:moveTo>
                    <a:cubicBezTo>
                      <a:pt x="2105" y="125"/>
                      <a:pt x="2331" y="501"/>
                      <a:pt x="2456" y="1003"/>
                    </a:cubicBezTo>
                    <a:cubicBezTo>
                      <a:pt x="2882" y="2757"/>
                      <a:pt x="3208" y="4511"/>
                      <a:pt x="3233" y="6316"/>
                    </a:cubicBezTo>
                    <a:cubicBezTo>
                      <a:pt x="3258" y="8446"/>
                      <a:pt x="3308" y="10577"/>
                      <a:pt x="3033" y="12682"/>
                    </a:cubicBezTo>
                    <a:cubicBezTo>
                      <a:pt x="2832" y="14136"/>
                      <a:pt x="2632" y="15564"/>
                      <a:pt x="2356" y="16993"/>
                    </a:cubicBezTo>
                    <a:cubicBezTo>
                      <a:pt x="2181" y="18020"/>
                      <a:pt x="1905" y="19048"/>
                      <a:pt x="1679" y="20050"/>
                    </a:cubicBezTo>
                    <a:cubicBezTo>
                      <a:pt x="1479" y="20852"/>
                      <a:pt x="1153" y="21604"/>
                      <a:pt x="752" y="22381"/>
                    </a:cubicBezTo>
                    <a:cubicBezTo>
                      <a:pt x="476" y="22156"/>
                      <a:pt x="251" y="21980"/>
                      <a:pt x="0" y="21755"/>
                    </a:cubicBezTo>
                    <a:cubicBezTo>
                      <a:pt x="100" y="21604"/>
                      <a:pt x="150" y="21404"/>
                      <a:pt x="251" y="21379"/>
                    </a:cubicBezTo>
                    <a:cubicBezTo>
                      <a:pt x="852" y="21178"/>
                      <a:pt x="952" y="20727"/>
                      <a:pt x="1053" y="20176"/>
                    </a:cubicBezTo>
                    <a:cubicBezTo>
                      <a:pt x="1303" y="18496"/>
                      <a:pt x="1604" y="16792"/>
                      <a:pt x="1930" y="15113"/>
                    </a:cubicBezTo>
                    <a:cubicBezTo>
                      <a:pt x="2231" y="13484"/>
                      <a:pt x="2281" y="11855"/>
                      <a:pt x="2331" y="10201"/>
                    </a:cubicBezTo>
                    <a:cubicBezTo>
                      <a:pt x="2356" y="9649"/>
                      <a:pt x="2331" y="9073"/>
                      <a:pt x="2356" y="8522"/>
                    </a:cubicBezTo>
                    <a:cubicBezTo>
                      <a:pt x="2431" y="6040"/>
                      <a:pt x="2105" y="3609"/>
                      <a:pt x="1579" y="1178"/>
                    </a:cubicBezTo>
                    <a:cubicBezTo>
                      <a:pt x="1529" y="902"/>
                      <a:pt x="1479" y="602"/>
                      <a:pt x="1454" y="301"/>
                    </a:cubicBezTo>
                    <a:cubicBezTo>
                      <a:pt x="1454" y="201"/>
                      <a:pt x="1504" y="100"/>
                      <a:pt x="1529" y="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5"/>
              <p:cNvSpPr/>
              <p:nvPr/>
            </p:nvSpPr>
            <p:spPr>
              <a:xfrm>
                <a:off x="7509376" y="1953007"/>
                <a:ext cx="210583" cy="247631"/>
              </a:xfrm>
              <a:custGeom>
                <a:avLst/>
                <a:gdLst/>
                <a:ahLst/>
                <a:cxnLst/>
                <a:rect l="l" t="t" r="r" b="b"/>
                <a:pathLst>
                  <a:path w="8122" h="9550" extrusionOk="0">
                    <a:moveTo>
                      <a:pt x="7520" y="0"/>
                    </a:moveTo>
                    <a:cubicBezTo>
                      <a:pt x="8071" y="928"/>
                      <a:pt x="8071" y="1930"/>
                      <a:pt x="8096" y="2933"/>
                    </a:cubicBezTo>
                    <a:cubicBezTo>
                      <a:pt x="8121" y="3484"/>
                      <a:pt x="8071" y="4036"/>
                      <a:pt x="8021" y="4612"/>
                    </a:cubicBezTo>
                    <a:cubicBezTo>
                      <a:pt x="7845" y="6567"/>
                      <a:pt x="6893" y="8046"/>
                      <a:pt x="5114" y="8923"/>
                    </a:cubicBezTo>
                    <a:cubicBezTo>
                      <a:pt x="4111" y="9424"/>
                      <a:pt x="3008" y="9549"/>
                      <a:pt x="1931" y="9374"/>
                    </a:cubicBezTo>
                    <a:cubicBezTo>
                      <a:pt x="878" y="9224"/>
                      <a:pt x="276" y="8497"/>
                      <a:pt x="1" y="7369"/>
                    </a:cubicBezTo>
                    <a:cubicBezTo>
                      <a:pt x="201" y="7394"/>
                      <a:pt x="327" y="7369"/>
                      <a:pt x="452" y="7419"/>
                    </a:cubicBezTo>
                    <a:cubicBezTo>
                      <a:pt x="1755" y="7745"/>
                      <a:pt x="3058" y="7645"/>
                      <a:pt x="4312" y="7269"/>
                    </a:cubicBezTo>
                    <a:cubicBezTo>
                      <a:pt x="6066" y="6767"/>
                      <a:pt x="7419" y="5063"/>
                      <a:pt x="7495" y="3234"/>
                    </a:cubicBezTo>
                    <a:cubicBezTo>
                      <a:pt x="7545" y="2406"/>
                      <a:pt x="7520" y="1579"/>
                      <a:pt x="7520" y="777"/>
                    </a:cubicBezTo>
                    <a:cubicBezTo>
                      <a:pt x="7520" y="502"/>
                      <a:pt x="7520" y="251"/>
                      <a:pt x="7520" y="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5"/>
              <p:cNvSpPr/>
              <p:nvPr/>
            </p:nvSpPr>
            <p:spPr>
              <a:xfrm>
                <a:off x="7753730" y="3504222"/>
                <a:ext cx="220306" cy="393203"/>
              </a:xfrm>
              <a:custGeom>
                <a:avLst/>
                <a:gdLst/>
                <a:ahLst/>
                <a:cxnLst/>
                <a:rect l="l" t="t" r="r" b="b"/>
                <a:pathLst>
                  <a:path w="8497" h="15164" extrusionOk="0">
                    <a:moveTo>
                      <a:pt x="8421" y="15138"/>
                    </a:moveTo>
                    <a:cubicBezTo>
                      <a:pt x="8271" y="14988"/>
                      <a:pt x="8096" y="14838"/>
                      <a:pt x="7995" y="14662"/>
                    </a:cubicBezTo>
                    <a:cubicBezTo>
                      <a:pt x="7143" y="13158"/>
                      <a:pt x="6341" y="11655"/>
                      <a:pt x="5514" y="10151"/>
                    </a:cubicBezTo>
                    <a:cubicBezTo>
                      <a:pt x="5414" y="9950"/>
                      <a:pt x="5264" y="9800"/>
                      <a:pt x="5138" y="9599"/>
                    </a:cubicBezTo>
                    <a:cubicBezTo>
                      <a:pt x="4863" y="9148"/>
                      <a:pt x="4612" y="8697"/>
                      <a:pt x="4336" y="8271"/>
                    </a:cubicBezTo>
                    <a:cubicBezTo>
                      <a:pt x="4236" y="8071"/>
                      <a:pt x="4136" y="7870"/>
                      <a:pt x="3985" y="7695"/>
                    </a:cubicBezTo>
                    <a:cubicBezTo>
                      <a:pt x="3434" y="7118"/>
                      <a:pt x="3083" y="6441"/>
                      <a:pt x="2832" y="5690"/>
                    </a:cubicBezTo>
                    <a:cubicBezTo>
                      <a:pt x="2757" y="5439"/>
                      <a:pt x="2682" y="5314"/>
                      <a:pt x="2431" y="5264"/>
                    </a:cubicBezTo>
                    <a:cubicBezTo>
                      <a:pt x="2306" y="5213"/>
                      <a:pt x="2181" y="4988"/>
                      <a:pt x="2131" y="4812"/>
                    </a:cubicBezTo>
                    <a:cubicBezTo>
                      <a:pt x="1955" y="4336"/>
                      <a:pt x="1830" y="3810"/>
                      <a:pt x="1680" y="3309"/>
                    </a:cubicBezTo>
                    <a:cubicBezTo>
                      <a:pt x="1579" y="2933"/>
                      <a:pt x="1504" y="2557"/>
                      <a:pt x="1379" y="2106"/>
                    </a:cubicBezTo>
                    <a:cubicBezTo>
                      <a:pt x="1078" y="2657"/>
                      <a:pt x="1529" y="3108"/>
                      <a:pt x="1379" y="3659"/>
                    </a:cubicBezTo>
                    <a:cubicBezTo>
                      <a:pt x="1203" y="3459"/>
                      <a:pt x="1028" y="3334"/>
                      <a:pt x="953" y="3158"/>
                    </a:cubicBezTo>
                    <a:cubicBezTo>
                      <a:pt x="777" y="2832"/>
                      <a:pt x="702" y="2431"/>
                      <a:pt x="502" y="2131"/>
                    </a:cubicBezTo>
                    <a:cubicBezTo>
                      <a:pt x="51" y="1429"/>
                      <a:pt x="0" y="752"/>
                      <a:pt x="452" y="0"/>
                    </a:cubicBezTo>
                    <a:cubicBezTo>
                      <a:pt x="602" y="126"/>
                      <a:pt x="777" y="226"/>
                      <a:pt x="903" y="376"/>
                    </a:cubicBezTo>
                    <a:cubicBezTo>
                      <a:pt x="1830" y="1379"/>
                      <a:pt x="2557" y="2507"/>
                      <a:pt x="3158" y="3710"/>
                    </a:cubicBezTo>
                    <a:cubicBezTo>
                      <a:pt x="3785" y="5038"/>
                      <a:pt x="4462" y="6316"/>
                      <a:pt x="5063" y="7644"/>
                    </a:cubicBezTo>
                    <a:cubicBezTo>
                      <a:pt x="6066" y="9925"/>
                      <a:pt x="7018" y="12231"/>
                      <a:pt x="8221" y="14436"/>
                    </a:cubicBezTo>
                    <a:cubicBezTo>
                      <a:pt x="8321" y="14662"/>
                      <a:pt x="8497" y="14888"/>
                      <a:pt x="8396" y="15163"/>
                    </a:cubicBezTo>
                    <a:lnTo>
                      <a:pt x="8421" y="15138"/>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5"/>
              <p:cNvSpPr/>
              <p:nvPr/>
            </p:nvSpPr>
            <p:spPr>
              <a:xfrm>
                <a:off x="7606220" y="3565960"/>
                <a:ext cx="236537" cy="348344"/>
              </a:xfrm>
              <a:custGeom>
                <a:avLst/>
                <a:gdLst/>
                <a:ahLst/>
                <a:cxnLst/>
                <a:rect l="l" t="t" r="r" b="b"/>
                <a:pathLst>
                  <a:path w="9123" h="13434" extrusionOk="0">
                    <a:moveTo>
                      <a:pt x="0" y="0"/>
                    </a:moveTo>
                    <a:lnTo>
                      <a:pt x="1679" y="0"/>
                    </a:lnTo>
                    <a:cubicBezTo>
                      <a:pt x="1704" y="226"/>
                      <a:pt x="1755" y="401"/>
                      <a:pt x="1755" y="577"/>
                    </a:cubicBezTo>
                    <a:cubicBezTo>
                      <a:pt x="1729" y="1153"/>
                      <a:pt x="1905" y="1680"/>
                      <a:pt x="2105" y="2206"/>
                    </a:cubicBezTo>
                    <a:cubicBezTo>
                      <a:pt x="2958" y="4411"/>
                      <a:pt x="4211" y="6391"/>
                      <a:pt x="5589" y="8296"/>
                    </a:cubicBezTo>
                    <a:cubicBezTo>
                      <a:pt x="6491" y="9574"/>
                      <a:pt x="7419" y="10827"/>
                      <a:pt x="8321" y="12106"/>
                    </a:cubicBezTo>
                    <a:cubicBezTo>
                      <a:pt x="8572" y="12457"/>
                      <a:pt x="8772" y="12858"/>
                      <a:pt x="9123" y="13434"/>
                    </a:cubicBezTo>
                    <a:cubicBezTo>
                      <a:pt x="8647" y="13158"/>
                      <a:pt x="8396" y="12983"/>
                      <a:pt x="8196" y="12732"/>
                    </a:cubicBezTo>
                    <a:cubicBezTo>
                      <a:pt x="7043" y="11329"/>
                      <a:pt x="5865" y="9925"/>
                      <a:pt x="4712" y="8497"/>
                    </a:cubicBezTo>
                    <a:cubicBezTo>
                      <a:pt x="4161" y="7845"/>
                      <a:pt x="3634" y="7168"/>
                      <a:pt x="3133" y="6466"/>
                    </a:cubicBezTo>
                    <a:cubicBezTo>
                      <a:pt x="2782" y="5965"/>
                      <a:pt x="2381" y="5464"/>
                      <a:pt x="2181" y="4837"/>
                    </a:cubicBezTo>
                    <a:cubicBezTo>
                      <a:pt x="2080" y="4512"/>
                      <a:pt x="1755" y="4236"/>
                      <a:pt x="1554" y="3910"/>
                    </a:cubicBezTo>
                    <a:cubicBezTo>
                      <a:pt x="1228" y="3384"/>
                      <a:pt x="927" y="2832"/>
                      <a:pt x="602" y="2281"/>
                    </a:cubicBezTo>
                    <a:cubicBezTo>
                      <a:pt x="501" y="2081"/>
                      <a:pt x="426" y="1880"/>
                      <a:pt x="552" y="1654"/>
                    </a:cubicBezTo>
                    <a:cubicBezTo>
                      <a:pt x="727" y="1354"/>
                      <a:pt x="602" y="1103"/>
                      <a:pt x="401" y="827"/>
                    </a:cubicBezTo>
                    <a:cubicBezTo>
                      <a:pt x="251" y="652"/>
                      <a:pt x="176" y="401"/>
                      <a:pt x="0" y="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5"/>
              <p:cNvSpPr/>
              <p:nvPr/>
            </p:nvSpPr>
            <p:spPr>
              <a:xfrm>
                <a:off x="6953122" y="1249859"/>
                <a:ext cx="185200" cy="93607"/>
              </a:xfrm>
              <a:custGeom>
                <a:avLst/>
                <a:gdLst/>
                <a:ahLst/>
                <a:cxnLst/>
                <a:rect l="l" t="t" r="r" b="b"/>
                <a:pathLst>
                  <a:path w="7143" h="3610" extrusionOk="0">
                    <a:moveTo>
                      <a:pt x="100" y="2081"/>
                    </a:moveTo>
                    <a:cubicBezTo>
                      <a:pt x="1779" y="803"/>
                      <a:pt x="4587" y="1"/>
                      <a:pt x="6416" y="251"/>
                    </a:cubicBezTo>
                    <a:cubicBezTo>
                      <a:pt x="6617" y="903"/>
                      <a:pt x="7143" y="1529"/>
                      <a:pt x="6767" y="2381"/>
                    </a:cubicBezTo>
                    <a:cubicBezTo>
                      <a:pt x="6341" y="2407"/>
                      <a:pt x="5915" y="2432"/>
                      <a:pt x="5464" y="2306"/>
                    </a:cubicBezTo>
                    <a:cubicBezTo>
                      <a:pt x="4160" y="1955"/>
                      <a:pt x="2983" y="2356"/>
                      <a:pt x="1830" y="2908"/>
                    </a:cubicBezTo>
                    <a:cubicBezTo>
                      <a:pt x="1378" y="3108"/>
                      <a:pt x="952" y="3309"/>
                      <a:pt x="501" y="3509"/>
                    </a:cubicBezTo>
                    <a:cubicBezTo>
                      <a:pt x="376" y="3559"/>
                      <a:pt x="226" y="3559"/>
                      <a:pt x="0" y="3610"/>
                    </a:cubicBezTo>
                    <a:cubicBezTo>
                      <a:pt x="50" y="3058"/>
                      <a:pt x="75" y="2582"/>
                      <a:pt x="100" y="20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5"/>
              <p:cNvSpPr/>
              <p:nvPr/>
            </p:nvSpPr>
            <p:spPr>
              <a:xfrm>
                <a:off x="7539272" y="2069326"/>
                <a:ext cx="203427" cy="188485"/>
              </a:xfrm>
              <a:custGeom>
                <a:avLst/>
                <a:gdLst/>
                <a:ahLst/>
                <a:cxnLst/>
                <a:rect l="l" t="t" r="r" b="b"/>
                <a:pathLst>
                  <a:path w="7846" h="7269" extrusionOk="0">
                    <a:moveTo>
                      <a:pt x="7620" y="1"/>
                    </a:moveTo>
                    <a:cubicBezTo>
                      <a:pt x="7845" y="1404"/>
                      <a:pt x="7820" y="2808"/>
                      <a:pt x="7219" y="4161"/>
                    </a:cubicBezTo>
                    <a:cubicBezTo>
                      <a:pt x="6743" y="5239"/>
                      <a:pt x="6016" y="6041"/>
                      <a:pt x="4863" y="6417"/>
                    </a:cubicBezTo>
                    <a:cubicBezTo>
                      <a:pt x="4337" y="6592"/>
                      <a:pt x="3810" y="6818"/>
                      <a:pt x="3284" y="6993"/>
                    </a:cubicBezTo>
                    <a:cubicBezTo>
                      <a:pt x="3083" y="7043"/>
                      <a:pt x="2858" y="7093"/>
                      <a:pt x="2632" y="7119"/>
                    </a:cubicBezTo>
                    <a:cubicBezTo>
                      <a:pt x="1279" y="7269"/>
                      <a:pt x="477" y="6893"/>
                      <a:pt x="1" y="5489"/>
                    </a:cubicBezTo>
                    <a:cubicBezTo>
                      <a:pt x="3409" y="6241"/>
                      <a:pt x="7068" y="4662"/>
                      <a:pt x="7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5"/>
              <p:cNvSpPr/>
              <p:nvPr/>
            </p:nvSpPr>
            <p:spPr>
              <a:xfrm>
                <a:off x="7234503" y="1654069"/>
                <a:ext cx="118929" cy="125449"/>
              </a:xfrm>
              <a:custGeom>
                <a:avLst/>
                <a:gdLst/>
                <a:ahLst/>
                <a:cxnLst/>
                <a:rect l="l" t="t" r="r" b="b"/>
                <a:pathLst>
                  <a:path w="4587" h="4838" extrusionOk="0">
                    <a:moveTo>
                      <a:pt x="3785" y="3334"/>
                    </a:moveTo>
                    <a:cubicBezTo>
                      <a:pt x="3459" y="3384"/>
                      <a:pt x="3434" y="3559"/>
                      <a:pt x="3434" y="3760"/>
                    </a:cubicBezTo>
                    <a:cubicBezTo>
                      <a:pt x="3434" y="3810"/>
                      <a:pt x="3509" y="3885"/>
                      <a:pt x="3559" y="3910"/>
                    </a:cubicBezTo>
                    <a:cubicBezTo>
                      <a:pt x="3609" y="3910"/>
                      <a:pt x="3735" y="3885"/>
                      <a:pt x="3735" y="3835"/>
                    </a:cubicBezTo>
                    <a:cubicBezTo>
                      <a:pt x="3760" y="3685"/>
                      <a:pt x="3760" y="3509"/>
                      <a:pt x="3785" y="3334"/>
                    </a:cubicBezTo>
                    <a:close/>
                    <a:moveTo>
                      <a:pt x="2080" y="2833"/>
                    </a:moveTo>
                    <a:cubicBezTo>
                      <a:pt x="1905" y="3309"/>
                      <a:pt x="1905" y="3309"/>
                      <a:pt x="2281" y="3585"/>
                    </a:cubicBezTo>
                    <a:cubicBezTo>
                      <a:pt x="2431" y="3108"/>
                      <a:pt x="2431" y="3108"/>
                      <a:pt x="2080" y="2833"/>
                    </a:cubicBezTo>
                    <a:close/>
                    <a:moveTo>
                      <a:pt x="1303" y="2306"/>
                    </a:moveTo>
                    <a:cubicBezTo>
                      <a:pt x="1003" y="3184"/>
                      <a:pt x="1003" y="3184"/>
                      <a:pt x="1429" y="3509"/>
                    </a:cubicBezTo>
                    <a:cubicBezTo>
                      <a:pt x="1554" y="3133"/>
                      <a:pt x="1579" y="2783"/>
                      <a:pt x="1303" y="2306"/>
                    </a:cubicBezTo>
                    <a:close/>
                    <a:moveTo>
                      <a:pt x="3960" y="4838"/>
                    </a:moveTo>
                    <a:cubicBezTo>
                      <a:pt x="3334" y="4762"/>
                      <a:pt x="2782" y="4687"/>
                      <a:pt x="2231" y="4612"/>
                    </a:cubicBezTo>
                    <a:cubicBezTo>
                      <a:pt x="1554" y="4512"/>
                      <a:pt x="1078" y="4161"/>
                      <a:pt x="802" y="3509"/>
                    </a:cubicBezTo>
                    <a:cubicBezTo>
                      <a:pt x="652" y="3158"/>
                      <a:pt x="501" y="2833"/>
                      <a:pt x="376" y="2482"/>
                    </a:cubicBezTo>
                    <a:cubicBezTo>
                      <a:pt x="251" y="2081"/>
                      <a:pt x="151" y="1680"/>
                      <a:pt x="0" y="1179"/>
                    </a:cubicBezTo>
                    <a:cubicBezTo>
                      <a:pt x="75" y="978"/>
                      <a:pt x="201" y="677"/>
                      <a:pt x="351" y="377"/>
                    </a:cubicBezTo>
                    <a:cubicBezTo>
                      <a:pt x="527" y="101"/>
                      <a:pt x="827" y="1"/>
                      <a:pt x="1128" y="101"/>
                    </a:cubicBezTo>
                    <a:cubicBezTo>
                      <a:pt x="2481" y="627"/>
                      <a:pt x="3459" y="1580"/>
                      <a:pt x="4186" y="2783"/>
                    </a:cubicBezTo>
                    <a:cubicBezTo>
                      <a:pt x="4587" y="3434"/>
                      <a:pt x="4512" y="3810"/>
                      <a:pt x="3960" y="4838"/>
                    </a:cubicBezTo>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5"/>
              <p:cNvSpPr/>
              <p:nvPr/>
            </p:nvSpPr>
            <p:spPr>
              <a:xfrm>
                <a:off x="7524985" y="3509408"/>
                <a:ext cx="104643" cy="176791"/>
              </a:xfrm>
              <a:custGeom>
                <a:avLst/>
                <a:gdLst/>
                <a:ahLst/>
                <a:cxnLst/>
                <a:rect l="l" t="t" r="r" b="b"/>
                <a:pathLst>
                  <a:path w="4036" h="6818" extrusionOk="0">
                    <a:moveTo>
                      <a:pt x="2607" y="2156"/>
                    </a:moveTo>
                    <a:cubicBezTo>
                      <a:pt x="2356" y="2532"/>
                      <a:pt x="2331" y="2858"/>
                      <a:pt x="2532" y="3234"/>
                    </a:cubicBezTo>
                    <a:cubicBezTo>
                      <a:pt x="2657" y="3434"/>
                      <a:pt x="2807" y="3635"/>
                      <a:pt x="2782" y="3835"/>
                    </a:cubicBezTo>
                    <a:cubicBezTo>
                      <a:pt x="2732" y="4587"/>
                      <a:pt x="3158" y="5089"/>
                      <a:pt x="3609" y="5615"/>
                    </a:cubicBezTo>
                    <a:cubicBezTo>
                      <a:pt x="3735" y="5790"/>
                      <a:pt x="3885" y="5991"/>
                      <a:pt x="3960" y="6191"/>
                    </a:cubicBezTo>
                    <a:cubicBezTo>
                      <a:pt x="4035" y="6342"/>
                      <a:pt x="4010" y="6517"/>
                      <a:pt x="4035" y="6818"/>
                    </a:cubicBezTo>
                    <a:cubicBezTo>
                      <a:pt x="3659" y="6693"/>
                      <a:pt x="3359" y="6642"/>
                      <a:pt x="3133" y="6517"/>
                    </a:cubicBezTo>
                    <a:cubicBezTo>
                      <a:pt x="2732" y="6292"/>
                      <a:pt x="2381" y="6016"/>
                      <a:pt x="2030" y="5740"/>
                    </a:cubicBezTo>
                    <a:cubicBezTo>
                      <a:pt x="0" y="4086"/>
                      <a:pt x="326" y="1805"/>
                      <a:pt x="1228" y="76"/>
                    </a:cubicBezTo>
                    <a:cubicBezTo>
                      <a:pt x="1253" y="51"/>
                      <a:pt x="1304" y="51"/>
                      <a:pt x="1404" y="1"/>
                    </a:cubicBezTo>
                    <a:cubicBezTo>
                      <a:pt x="1654" y="302"/>
                      <a:pt x="1654" y="728"/>
                      <a:pt x="1855" y="1079"/>
                    </a:cubicBezTo>
                    <a:cubicBezTo>
                      <a:pt x="2030" y="1429"/>
                      <a:pt x="2306" y="1730"/>
                      <a:pt x="2607" y="2156"/>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5"/>
              <p:cNvSpPr/>
              <p:nvPr/>
            </p:nvSpPr>
            <p:spPr>
              <a:xfrm>
                <a:off x="7144167" y="4254147"/>
                <a:ext cx="85146" cy="122856"/>
              </a:xfrm>
              <a:custGeom>
                <a:avLst/>
                <a:gdLst/>
                <a:ahLst/>
                <a:cxnLst/>
                <a:rect l="l" t="t" r="r" b="b"/>
                <a:pathLst>
                  <a:path w="3284" h="4738" extrusionOk="0">
                    <a:moveTo>
                      <a:pt x="1855" y="151"/>
                    </a:moveTo>
                    <a:cubicBezTo>
                      <a:pt x="1955" y="327"/>
                      <a:pt x="2006" y="552"/>
                      <a:pt x="2131" y="728"/>
                    </a:cubicBezTo>
                    <a:cubicBezTo>
                      <a:pt x="2983" y="1855"/>
                      <a:pt x="3284" y="3109"/>
                      <a:pt x="3083" y="4562"/>
                    </a:cubicBezTo>
                    <a:cubicBezTo>
                      <a:pt x="2782" y="4612"/>
                      <a:pt x="2507" y="4688"/>
                      <a:pt x="2206" y="4738"/>
                    </a:cubicBezTo>
                    <a:cubicBezTo>
                      <a:pt x="2131" y="4612"/>
                      <a:pt x="2056" y="4537"/>
                      <a:pt x="2031" y="4437"/>
                    </a:cubicBezTo>
                    <a:cubicBezTo>
                      <a:pt x="1980" y="4261"/>
                      <a:pt x="1955" y="4061"/>
                      <a:pt x="1930" y="3886"/>
                    </a:cubicBezTo>
                    <a:cubicBezTo>
                      <a:pt x="1605" y="2357"/>
                      <a:pt x="1304" y="1906"/>
                      <a:pt x="1" y="1028"/>
                    </a:cubicBezTo>
                    <a:cubicBezTo>
                      <a:pt x="76" y="728"/>
                      <a:pt x="376" y="627"/>
                      <a:pt x="602" y="477"/>
                    </a:cubicBezTo>
                    <a:cubicBezTo>
                      <a:pt x="828" y="327"/>
                      <a:pt x="1053" y="176"/>
                      <a:pt x="1279" y="1"/>
                    </a:cubicBezTo>
                    <a:cubicBezTo>
                      <a:pt x="1479" y="76"/>
                      <a:pt x="1680" y="126"/>
                      <a:pt x="1905" y="176"/>
                    </a:cubicBezTo>
                    <a:lnTo>
                      <a:pt x="1855" y="15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5"/>
              <p:cNvSpPr/>
              <p:nvPr/>
            </p:nvSpPr>
            <p:spPr>
              <a:xfrm>
                <a:off x="7093476" y="4288607"/>
                <a:ext cx="86442" cy="97497"/>
              </a:xfrm>
              <a:custGeom>
                <a:avLst/>
                <a:gdLst/>
                <a:ahLst/>
                <a:cxnLst/>
                <a:rect l="l" t="t" r="r" b="b"/>
                <a:pathLst>
                  <a:path w="3334" h="3760" extrusionOk="0">
                    <a:moveTo>
                      <a:pt x="3334" y="3484"/>
                    </a:moveTo>
                    <a:cubicBezTo>
                      <a:pt x="2883" y="3584"/>
                      <a:pt x="2407" y="3659"/>
                      <a:pt x="1956" y="3760"/>
                    </a:cubicBezTo>
                    <a:cubicBezTo>
                      <a:pt x="1705" y="3133"/>
                      <a:pt x="1580" y="2531"/>
                      <a:pt x="1254" y="2080"/>
                    </a:cubicBezTo>
                    <a:cubicBezTo>
                      <a:pt x="953" y="1629"/>
                      <a:pt x="452" y="1328"/>
                      <a:pt x="1" y="953"/>
                    </a:cubicBezTo>
                    <a:cubicBezTo>
                      <a:pt x="377" y="702"/>
                      <a:pt x="727" y="451"/>
                      <a:pt x="1103" y="226"/>
                    </a:cubicBezTo>
                    <a:cubicBezTo>
                      <a:pt x="1504" y="0"/>
                      <a:pt x="2056" y="125"/>
                      <a:pt x="2331" y="451"/>
                    </a:cubicBezTo>
                    <a:cubicBezTo>
                      <a:pt x="2983" y="1228"/>
                      <a:pt x="3334" y="2306"/>
                      <a:pt x="3334" y="348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5"/>
              <p:cNvSpPr/>
              <p:nvPr/>
            </p:nvSpPr>
            <p:spPr>
              <a:xfrm>
                <a:off x="6960253" y="4330846"/>
                <a:ext cx="93598" cy="68896"/>
              </a:xfrm>
              <a:custGeom>
                <a:avLst/>
                <a:gdLst/>
                <a:ahLst/>
                <a:cxnLst/>
                <a:rect l="l" t="t" r="r" b="b"/>
                <a:pathLst>
                  <a:path w="3610" h="2657" extrusionOk="0">
                    <a:moveTo>
                      <a:pt x="3560" y="2456"/>
                    </a:moveTo>
                    <a:cubicBezTo>
                      <a:pt x="2106" y="2657"/>
                      <a:pt x="1204" y="2356"/>
                      <a:pt x="1" y="1278"/>
                    </a:cubicBezTo>
                    <a:cubicBezTo>
                      <a:pt x="101" y="1128"/>
                      <a:pt x="176" y="953"/>
                      <a:pt x="301" y="877"/>
                    </a:cubicBezTo>
                    <a:cubicBezTo>
                      <a:pt x="878" y="627"/>
                      <a:pt x="1454" y="351"/>
                      <a:pt x="2056" y="151"/>
                    </a:cubicBezTo>
                    <a:cubicBezTo>
                      <a:pt x="2532" y="0"/>
                      <a:pt x="2833" y="151"/>
                      <a:pt x="3083" y="577"/>
                    </a:cubicBezTo>
                    <a:cubicBezTo>
                      <a:pt x="3409" y="1153"/>
                      <a:pt x="3610" y="1730"/>
                      <a:pt x="3560" y="2456"/>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5"/>
              <p:cNvSpPr/>
              <p:nvPr/>
            </p:nvSpPr>
            <p:spPr>
              <a:xfrm>
                <a:off x="7049293" y="4311995"/>
                <a:ext cx="79286" cy="80616"/>
              </a:xfrm>
              <a:custGeom>
                <a:avLst/>
                <a:gdLst/>
                <a:ahLst/>
                <a:cxnLst/>
                <a:rect l="l" t="t" r="r" b="b"/>
                <a:pathLst>
                  <a:path w="3058" h="3109" extrusionOk="0">
                    <a:moveTo>
                      <a:pt x="0" y="577"/>
                    </a:moveTo>
                    <a:cubicBezTo>
                      <a:pt x="702" y="0"/>
                      <a:pt x="1404" y="201"/>
                      <a:pt x="2055" y="602"/>
                    </a:cubicBezTo>
                    <a:cubicBezTo>
                      <a:pt x="2807" y="1078"/>
                      <a:pt x="3008" y="1880"/>
                      <a:pt x="3058" y="2782"/>
                    </a:cubicBezTo>
                    <a:cubicBezTo>
                      <a:pt x="2331" y="2983"/>
                      <a:pt x="1629" y="3008"/>
                      <a:pt x="903" y="3108"/>
                    </a:cubicBezTo>
                    <a:cubicBezTo>
                      <a:pt x="602" y="2206"/>
                      <a:pt x="301" y="1404"/>
                      <a:pt x="0" y="577"/>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5"/>
              <p:cNvSpPr/>
              <p:nvPr/>
            </p:nvSpPr>
            <p:spPr>
              <a:xfrm>
                <a:off x="7295592" y="2225938"/>
                <a:ext cx="50040" cy="243742"/>
              </a:xfrm>
              <a:custGeom>
                <a:avLst/>
                <a:gdLst/>
                <a:ahLst/>
                <a:cxnLst/>
                <a:rect l="l" t="t" r="r" b="b"/>
                <a:pathLst>
                  <a:path w="1930" h="9400" extrusionOk="0">
                    <a:moveTo>
                      <a:pt x="1103" y="8923"/>
                    </a:moveTo>
                    <a:cubicBezTo>
                      <a:pt x="1253" y="8773"/>
                      <a:pt x="1178" y="8597"/>
                      <a:pt x="1153" y="8422"/>
                    </a:cubicBezTo>
                    <a:cubicBezTo>
                      <a:pt x="852" y="7344"/>
                      <a:pt x="526" y="6267"/>
                      <a:pt x="276" y="5164"/>
                    </a:cubicBezTo>
                    <a:cubicBezTo>
                      <a:pt x="151" y="4562"/>
                      <a:pt x="100" y="3911"/>
                      <a:pt x="50" y="3284"/>
                    </a:cubicBezTo>
                    <a:cubicBezTo>
                      <a:pt x="0" y="2657"/>
                      <a:pt x="0" y="2031"/>
                      <a:pt x="0" y="1379"/>
                    </a:cubicBezTo>
                    <a:cubicBezTo>
                      <a:pt x="0" y="1129"/>
                      <a:pt x="0" y="853"/>
                      <a:pt x="50" y="602"/>
                    </a:cubicBezTo>
                    <a:cubicBezTo>
                      <a:pt x="75" y="352"/>
                      <a:pt x="125" y="302"/>
                      <a:pt x="677" y="1"/>
                    </a:cubicBezTo>
                    <a:cubicBezTo>
                      <a:pt x="677" y="352"/>
                      <a:pt x="702" y="678"/>
                      <a:pt x="702" y="1003"/>
                    </a:cubicBezTo>
                    <a:cubicBezTo>
                      <a:pt x="677" y="3560"/>
                      <a:pt x="1053" y="6066"/>
                      <a:pt x="1729" y="8522"/>
                    </a:cubicBezTo>
                    <a:cubicBezTo>
                      <a:pt x="1780" y="8748"/>
                      <a:pt x="1930" y="8998"/>
                      <a:pt x="1729" y="9149"/>
                    </a:cubicBezTo>
                    <a:cubicBezTo>
                      <a:pt x="1429" y="9399"/>
                      <a:pt x="1303" y="8948"/>
                      <a:pt x="1078" y="8898"/>
                    </a:cubicBezTo>
                    <a:cubicBezTo>
                      <a:pt x="1078" y="8898"/>
                      <a:pt x="1103" y="8923"/>
                      <a:pt x="1103" y="8923"/>
                    </a:cubicBezTo>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5"/>
              <p:cNvSpPr/>
              <p:nvPr/>
            </p:nvSpPr>
            <p:spPr>
              <a:xfrm>
                <a:off x="6943373" y="2174598"/>
                <a:ext cx="68241" cy="152754"/>
              </a:xfrm>
              <a:custGeom>
                <a:avLst/>
                <a:gdLst/>
                <a:ahLst/>
                <a:cxnLst/>
                <a:rect l="l" t="t" r="r" b="b"/>
                <a:pathLst>
                  <a:path w="2632" h="5891" extrusionOk="0">
                    <a:moveTo>
                      <a:pt x="2256" y="3084"/>
                    </a:moveTo>
                    <a:cubicBezTo>
                      <a:pt x="2632" y="4462"/>
                      <a:pt x="2406" y="5239"/>
                      <a:pt x="1379" y="5891"/>
                    </a:cubicBezTo>
                    <a:cubicBezTo>
                      <a:pt x="1203" y="5590"/>
                      <a:pt x="1278" y="5264"/>
                      <a:pt x="1328" y="4938"/>
                    </a:cubicBezTo>
                    <a:cubicBezTo>
                      <a:pt x="1379" y="4537"/>
                      <a:pt x="1379" y="4136"/>
                      <a:pt x="1078" y="3785"/>
                    </a:cubicBezTo>
                    <a:cubicBezTo>
                      <a:pt x="1028" y="3735"/>
                      <a:pt x="952" y="3660"/>
                      <a:pt x="952" y="3610"/>
                    </a:cubicBezTo>
                    <a:cubicBezTo>
                      <a:pt x="827" y="2582"/>
                      <a:pt x="150" y="1705"/>
                      <a:pt x="150" y="627"/>
                    </a:cubicBezTo>
                    <a:cubicBezTo>
                      <a:pt x="125" y="452"/>
                      <a:pt x="50" y="302"/>
                      <a:pt x="0" y="126"/>
                    </a:cubicBezTo>
                    <a:cubicBezTo>
                      <a:pt x="802" y="1"/>
                      <a:pt x="1003" y="126"/>
                      <a:pt x="1529" y="1003"/>
                    </a:cubicBezTo>
                    <a:cubicBezTo>
                      <a:pt x="1404" y="1354"/>
                      <a:pt x="1228" y="1680"/>
                      <a:pt x="1128" y="2031"/>
                    </a:cubicBezTo>
                    <a:cubicBezTo>
                      <a:pt x="1028" y="2407"/>
                      <a:pt x="1203" y="2683"/>
                      <a:pt x="1554" y="2833"/>
                    </a:cubicBezTo>
                    <a:cubicBezTo>
                      <a:pt x="1679" y="2908"/>
                      <a:pt x="1830" y="2908"/>
                      <a:pt x="1980" y="2958"/>
                    </a:cubicBezTo>
                    <a:cubicBezTo>
                      <a:pt x="2080" y="2983"/>
                      <a:pt x="2181" y="3033"/>
                      <a:pt x="2256" y="3084"/>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5"/>
              <p:cNvSpPr/>
              <p:nvPr/>
            </p:nvSpPr>
            <p:spPr>
              <a:xfrm>
                <a:off x="7326784" y="2115480"/>
                <a:ext cx="40317" cy="277503"/>
              </a:xfrm>
              <a:custGeom>
                <a:avLst/>
                <a:gdLst/>
                <a:ahLst/>
                <a:cxnLst/>
                <a:rect l="l" t="t" r="r" b="b"/>
                <a:pathLst>
                  <a:path w="1555" h="10702" extrusionOk="0">
                    <a:moveTo>
                      <a:pt x="501" y="10702"/>
                    </a:moveTo>
                    <a:cubicBezTo>
                      <a:pt x="476" y="10451"/>
                      <a:pt x="476" y="10201"/>
                      <a:pt x="476" y="9950"/>
                    </a:cubicBezTo>
                    <a:cubicBezTo>
                      <a:pt x="426" y="9374"/>
                      <a:pt x="426" y="8772"/>
                      <a:pt x="176" y="8221"/>
                    </a:cubicBezTo>
                    <a:cubicBezTo>
                      <a:pt x="50" y="7970"/>
                      <a:pt x="25" y="7644"/>
                      <a:pt x="25" y="7344"/>
                    </a:cubicBezTo>
                    <a:cubicBezTo>
                      <a:pt x="0" y="5288"/>
                      <a:pt x="176" y="3258"/>
                      <a:pt x="752" y="1278"/>
                    </a:cubicBezTo>
                    <a:cubicBezTo>
                      <a:pt x="852" y="953"/>
                      <a:pt x="1003" y="652"/>
                      <a:pt x="1153" y="351"/>
                    </a:cubicBezTo>
                    <a:cubicBezTo>
                      <a:pt x="1203" y="251"/>
                      <a:pt x="1354" y="176"/>
                      <a:pt x="1554" y="0"/>
                    </a:cubicBezTo>
                    <a:cubicBezTo>
                      <a:pt x="1529" y="326"/>
                      <a:pt x="1529" y="501"/>
                      <a:pt x="1479" y="677"/>
                    </a:cubicBezTo>
                    <a:cubicBezTo>
                      <a:pt x="927" y="2130"/>
                      <a:pt x="827" y="3659"/>
                      <a:pt x="702" y="5163"/>
                    </a:cubicBezTo>
                    <a:cubicBezTo>
                      <a:pt x="602" y="6241"/>
                      <a:pt x="501" y="7318"/>
                      <a:pt x="652" y="8396"/>
                    </a:cubicBezTo>
                    <a:cubicBezTo>
                      <a:pt x="727" y="9148"/>
                      <a:pt x="627" y="9950"/>
                      <a:pt x="602" y="10702"/>
                    </a:cubicBezTo>
                    <a:cubicBezTo>
                      <a:pt x="577" y="10702"/>
                      <a:pt x="526" y="10702"/>
                      <a:pt x="501" y="10702"/>
                    </a:cubicBezTo>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5"/>
              <p:cNvSpPr/>
              <p:nvPr/>
            </p:nvSpPr>
            <p:spPr>
              <a:xfrm>
                <a:off x="7380716" y="4176178"/>
                <a:ext cx="27302" cy="165745"/>
              </a:xfrm>
              <a:custGeom>
                <a:avLst/>
                <a:gdLst/>
                <a:ahLst/>
                <a:cxnLst/>
                <a:rect l="l" t="t" r="r" b="b"/>
                <a:pathLst>
                  <a:path w="1053" h="6392" extrusionOk="0">
                    <a:moveTo>
                      <a:pt x="652" y="0"/>
                    </a:moveTo>
                    <a:cubicBezTo>
                      <a:pt x="802" y="1153"/>
                      <a:pt x="928" y="2080"/>
                      <a:pt x="1003" y="3008"/>
                    </a:cubicBezTo>
                    <a:cubicBezTo>
                      <a:pt x="1053" y="3785"/>
                      <a:pt x="1053" y="4562"/>
                      <a:pt x="1028" y="5339"/>
                    </a:cubicBezTo>
                    <a:cubicBezTo>
                      <a:pt x="1028" y="5840"/>
                      <a:pt x="878" y="6316"/>
                      <a:pt x="176" y="6391"/>
                    </a:cubicBezTo>
                    <a:cubicBezTo>
                      <a:pt x="176" y="6191"/>
                      <a:pt x="151" y="6015"/>
                      <a:pt x="151" y="5840"/>
                    </a:cubicBezTo>
                    <a:cubicBezTo>
                      <a:pt x="126" y="4662"/>
                      <a:pt x="101" y="3459"/>
                      <a:pt x="50" y="2281"/>
                    </a:cubicBezTo>
                    <a:cubicBezTo>
                      <a:pt x="0" y="1504"/>
                      <a:pt x="251" y="827"/>
                      <a:pt x="652" y="0"/>
                    </a:cubicBezTo>
                    <a:close/>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5"/>
              <p:cNvSpPr/>
              <p:nvPr/>
            </p:nvSpPr>
            <p:spPr>
              <a:xfrm>
                <a:off x="7187701" y="4237267"/>
                <a:ext cx="74749" cy="134551"/>
              </a:xfrm>
              <a:custGeom>
                <a:avLst/>
                <a:gdLst/>
                <a:ahLst/>
                <a:cxnLst/>
                <a:rect l="l" t="t" r="r" b="b"/>
                <a:pathLst>
                  <a:path w="2883" h="5189" extrusionOk="0">
                    <a:moveTo>
                      <a:pt x="226" y="827"/>
                    </a:moveTo>
                    <a:cubicBezTo>
                      <a:pt x="151" y="702"/>
                      <a:pt x="101" y="577"/>
                      <a:pt x="1" y="401"/>
                    </a:cubicBezTo>
                    <a:cubicBezTo>
                      <a:pt x="151" y="276"/>
                      <a:pt x="327" y="125"/>
                      <a:pt x="477" y="0"/>
                    </a:cubicBezTo>
                    <a:cubicBezTo>
                      <a:pt x="2056" y="1203"/>
                      <a:pt x="2883" y="2983"/>
                      <a:pt x="2758" y="4963"/>
                    </a:cubicBezTo>
                    <a:cubicBezTo>
                      <a:pt x="2231" y="5188"/>
                      <a:pt x="2056" y="5138"/>
                      <a:pt x="2081" y="4712"/>
                    </a:cubicBezTo>
                    <a:cubicBezTo>
                      <a:pt x="2131" y="3709"/>
                      <a:pt x="1780" y="2807"/>
                      <a:pt x="1304" y="1955"/>
                    </a:cubicBezTo>
                    <a:cubicBezTo>
                      <a:pt x="1028" y="1479"/>
                      <a:pt x="753" y="978"/>
                      <a:pt x="176" y="802"/>
                    </a:cubicBezTo>
                    <a:cubicBezTo>
                      <a:pt x="176" y="802"/>
                      <a:pt x="226" y="827"/>
                      <a:pt x="226" y="827"/>
                    </a:cubicBezTo>
                  </a:path>
                </a:pathLst>
              </a:custGeom>
              <a:solidFill>
                <a:srgbClr val="D6C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5"/>
              <p:cNvSpPr/>
              <p:nvPr/>
            </p:nvSpPr>
            <p:spPr>
              <a:xfrm>
                <a:off x="7640006" y="1789238"/>
                <a:ext cx="116985" cy="53312"/>
              </a:xfrm>
              <a:custGeom>
                <a:avLst/>
                <a:gdLst/>
                <a:ahLst/>
                <a:cxnLst/>
                <a:rect l="l" t="t" r="r" b="b"/>
                <a:pathLst>
                  <a:path w="4512" h="2056" extrusionOk="0">
                    <a:moveTo>
                      <a:pt x="4512" y="402"/>
                    </a:moveTo>
                    <a:cubicBezTo>
                      <a:pt x="3183" y="1304"/>
                      <a:pt x="1655" y="1605"/>
                      <a:pt x="0" y="2056"/>
                    </a:cubicBezTo>
                    <a:cubicBezTo>
                      <a:pt x="151" y="1830"/>
                      <a:pt x="201" y="1705"/>
                      <a:pt x="276" y="1630"/>
                    </a:cubicBezTo>
                    <a:cubicBezTo>
                      <a:pt x="577" y="1254"/>
                      <a:pt x="903" y="903"/>
                      <a:pt x="1178" y="502"/>
                    </a:cubicBezTo>
                    <a:cubicBezTo>
                      <a:pt x="1404" y="126"/>
                      <a:pt x="1680" y="1"/>
                      <a:pt x="2106" y="51"/>
                    </a:cubicBezTo>
                    <a:cubicBezTo>
                      <a:pt x="2908" y="176"/>
                      <a:pt x="3710" y="301"/>
                      <a:pt x="4512" y="402"/>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5"/>
              <p:cNvSpPr/>
              <p:nvPr/>
            </p:nvSpPr>
            <p:spPr>
              <a:xfrm>
                <a:off x="7777118" y="4078684"/>
                <a:ext cx="68915" cy="76727"/>
              </a:xfrm>
              <a:custGeom>
                <a:avLst/>
                <a:gdLst/>
                <a:ahLst/>
                <a:cxnLst/>
                <a:rect l="l" t="t" r="r" b="b"/>
                <a:pathLst>
                  <a:path w="2658" h="2959" extrusionOk="0">
                    <a:moveTo>
                      <a:pt x="1379" y="76"/>
                    </a:moveTo>
                    <a:cubicBezTo>
                      <a:pt x="1404" y="627"/>
                      <a:pt x="1229" y="1179"/>
                      <a:pt x="1605" y="1630"/>
                    </a:cubicBezTo>
                    <a:cubicBezTo>
                      <a:pt x="1905" y="2006"/>
                      <a:pt x="2281" y="2357"/>
                      <a:pt x="2657" y="2733"/>
                    </a:cubicBezTo>
                    <a:cubicBezTo>
                      <a:pt x="1956" y="2883"/>
                      <a:pt x="1204" y="2958"/>
                      <a:pt x="878" y="2833"/>
                    </a:cubicBezTo>
                    <a:cubicBezTo>
                      <a:pt x="276" y="2632"/>
                      <a:pt x="1" y="2457"/>
                      <a:pt x="1" y="1730"/>
                    </a:cubicBezTo>
                    <a:cubicBezTo>
                      <a:pt x="1" y="1254"/>
                      <a:pt x="26" y="778"/>
                      <a:pt x="402" y="402"/>
                    </a:cubicBezTo>
                    <a:cubicBezTo>
                      <a:pt x="627" y="151"/>
                      <a:pt x="903" y="1"/>
                      <a:pt x="1379" y="76"/>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5"/>
              <p:cNvSpPr/>
              <p:nvPr/>
            </p:nvSpPr>
            <p:spPr>
              <a:xfrm>
                <a:off x="7975319" y="3912971"/>
                <a:ext cx="115689" cy="190456"/>
              </a:xfrm>
              <a:custGeom>
                <a:avLst/>
                <a:gdLst/>
                <a:ahLst/>
                <a:cxnLst/>
                <a:rect l="l" t="t" r="r" b="b"/>
                <a:pathLst>
                  <a:path w="4462" h="7345" extrusionOk="0">
                    <a:moveTo>
                      <a:pt x="1" y="1"/>
                    </a:moveTo>
                    <a:cubicBezTo>
                      <a:pt x="176" y="126"/>
                      <a:pt x="427" y="176"/>
                      <a:pt x="552" y="327"/>
                    </a:cubicBezTo>
                    <a:cubicBezTo>
                      <a:pt x="978" y="903"/>
                      <a:pt x="1379" y="1480"/>
                      <a:pt x="1730" y="2081"/>
                    </a:cubicBezTo>
                    <a:cubicBezTo>
                      <a:pt x="2357" y="3184"/>
                      <a:pt x="2958" y="4312"/>
                      <a:pt x="3560" y="5414"/>
                    </a:cubicBezTo>
                    <a:cubicBezTo>
                      <a:pt x="3860" y="5966"/>
                      <a:pt x="4161" y="6517"/>
                      <a:pt x="4437" y="7069"/>
                    </a:cubicBezTo>
                    <a:cubicBezTo>
                      <a:pt x="4462" y="7119"/>
                      <a:pt x="4387" y="7244"/>
                      <a:pt x="4362" y="7344"/>
                    </a:cubicBezTo>
                    <a:cubicBezTo>
                      <a:pt x="3058" y="5966"/>
                      <a:pt x="2432" y="4262"/>
                      <a:pt x="1505" y="2708"/>
                    </a:cubicBezTo>
                    <a:cubicBezTo>
                      <a:pt x="1254" y="2256"/>
                      <a:pt x="1003" y="1805"/>
                      <a:pt x="753" y="1354"/>
                    </a:cubicBezTo>
                    <a:cubicBezTo>
                      <a:pt x="502" y="903"/>
                      <a:pt x="251" y="452"/>
                      <a:pt x="1" y="1"/>
                    </a:cubicBezTo>
                    <a:lnTo>
                      <a:pt x="1" y="1"/>
                    </a:lnTo>
                    <a:close/>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5"/>
              <p:cNvSpPr/>
              <p:nvPr/>
            </p:nvSpPr>
            <p:spPr>
              <a:xfrm>
                <a:off x="7337830" y="4258711"/>
                <a:ext cx="33161" cy="103357"/>
              </a:xfrm>
              <a:custGeom>
                <a:avLst/>
                <a:gdLst/>
                <a:ahLst/>
                <a:cxnLst/>
                <a:rect l="l" t="t" r="r" b="b"/>
                <a:pathLst>
                  <a:path w="1279" h="3986" extrusionOk="0">
                    <a:moveTo>
                      <a:pt x="1178" y="0"/>
                    </a:moveTo>
                    <a:cubicBezTo>
                      <a:pt x="1278" y="1078"/>
                      <a:pt x="1253" y="2131"/>
                      <a:pt x="1103" y="3183"/>
                    </a:cubicBezTo>
                    <a:cubicBezTo>
                      <a:pt x="1003" y="3684"/>
                      <a:pt x="702" y="3985"/>
                      <a:pt x="100" y="3960"/>
                    </a:cubicBezTo>
                    <a:cubicBezTo>
                      <a:pt x="75" y="3810"/>
                      <a:pt x="0" y="3634"/>
                      <a:pt x="25" y="3484"/>
                    </a:cubicBezTo>
                    <a:cubicBezTo>
                      <a:pt x="151" y="2231"/>
                      <a:pt x="577" y="1103"/>
                      <a:pt x="1178" y="0"/>
                    </a:cubicBezTo>
                    <a:close/>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5"/>
              <p:cNvSpPr/>
              <p:nvPr/>
            </p:nvSpPr>
            <p:spPr>
              <a:xfrm>
                <a:off x="7821949" y="4066990"/>
                <a:ext cx="48770" cy="71515"/>
              </a:xfrm>
              <a:custGeom>
                <a:avLst/>
                <a:gdLst/>
                <a:ahLst/>
                <a:cxnLst/>
                <a:rect l="l" t="t" r="r" b="b"/>
                <a:pathLst>
                  <a:path w="1881" h="2758" extrusionOk="0">
                    <a:moveTo>
                      <a:pt x="51" y="327"/>
                    </a:moveTo>
                    <a:cubicBezTo>
                      <a:pt x="377" y="201"/>
                      <a:pt x="728" y="101"/>
                      <a:pt x="1054" y="1"/>
                    </a:cubicBezTo>
                    <a:cubicBezTo>
                      <a:pt x="1354" y="953"/>
                      <a:pt x="1630" y="1855"/>
                      <a:pt x="1881" y="2758"/>
                    </a:cubicBezTo>
                    <a:cubicBezTo>
                      <a:pt x="728" y="2733"/>
                      <a:pt x="1" y="1830"/>
                      <a:pt x="51" y="3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5"/>
              <p:cNvSpPr/>
              <p:nvPr/>
            </p:nvSpPr>
            <p:spPr>
              <a:xfrm>
                <a:off x="7896054" y="4029963"/>
                <a:ext cx="50714" cy="119589"/>
              </a:xfrm>
              <a:custGeom>
                <a:avLst/>
                <a:gdLst/>
                <a:ahLst/>
                <a:cxnLst/>
                <a:rect l="l" t="t" r="r" b="b"/>
                <a:pathLst>
                  <a:path w="1956" h="4612" extrusionOk="0">
                    <a:moveTo>
                      <a:pt x="1955" y="4612"/>
                    </a:moveTo>
                    <a:cubicBezTo>
                      <a:pt x="1454" y="4386"/>
                      <a:pt x="1153" y="4135"/>
                      <a:pt x="1028" y="3709"/>
                    </a:cubicBezTo>
                    <a:cubicBezTo>
                      <a:pt x="702" y="2657"/>
                      <a:pt x="376" y="1604"/>
                      <a:pt x="75" y="526"/>
                    </a:cubicBezTo>
                    <a:cubicBezTo>
                      <a:pt x="0" y="301"/>
                      <a:pt x="50" y="75"/>
                      <a:pt x="376" y="0"/>
                    </a:cubicBezTo>
                    <a:cubicBezTo>
                      <a:pt x="1028" y="1454"/>
                      <a:pt x="1554" y="2932"/>
                      <a:pt x="1955" y="4612"/>
                    </a:cubicBezTo>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5"/>
              <p:cNvSpPr/>
              <p:nvPr/>
            </p:nvSpPr>
            <p:spPr>
              <a:xfrm>
                <a:off x="6990797" y="2184348"/>
                <a:ext cx="46825" cy="55283"/>
              </a:xfrm>
              <a:custGeom>
                <a:avLst/>
                <a:gdLst/>
                <a:ahLst/>
                <a:cxnLst/>
                <a:rect l="l" t="t" r="r" b="b"/>
                <a:pathLst>
                  <a:path w="1806" h="2132" extrusionOk="0">
                    <a:moveTo>
                      <a:pt x="1755" y="1755"/>
                    </a:moveTo>
                    <a:cubicBezTo>
                      <a:pt x="853" y="2131"/>
                      <a:pt x="853" y="2131"/>
                      <a:pt x="1" y="1755"/>
                    </a:cubicBezTo>
                    <a:cubicBezTo>
                      <a:pt x="26" y="1204"/>
                      <a:pt x="326" y="778"/>
                      <a:pt x="652" y="377"/>
                    </a:cubicBezTo>
                    <a:cubicBezTo>
                      <a:pt x="928" y="76"/>
                      <a:pt x="1279" y="1"/>
                      <a:pt x="1705" y="201"/>
                    </a:cubicBezTo>
                    <a:cubicBezTo>
                      <a:pt x="1805" y="677"/>
                      <a:pt x="1805" y="1204"/>
                      <a:pt x="1755" y="17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5"/>
              <p:cNvSpPr/>
              <p:nvPr/>
            </p:nvSpPr>
            <p:spPr>
              <a:xfrm>
                <a:off x="7686782" y="4074795"/>
                <a:ext cx="36428" cy="66303"/>
              </a:xfrm>
              <a:custGeom>
                <a:avLst/>
                <a:gdLst/>
                <a:ahLst/>
                <a:cxnLst/>
                <a:rect l="l" t="t" r="r" b="b"/>
                <a:pathLst>
                  <a:path w="1405" h="2557" extrusionOk="0">
                    <a:moveTo>
                      <a:pt x="1404" y="2557"/>
                    </a:moveTo>
                    <a:cubicBezTo>
                      <a:pt x="527" y="2156"/>
                      <a:pt x="151" y="1529"/>
                      <a:pt x="1" y="226"/>
                    </a:cubicBezTo>
                    <a:cubicBezTo>
                      <a:pt x="678" y="0"/>
                      <a:pt x="678" y="0"/>
                      <a:pt x="1404" y="401"/>
                    </a:cubicBezTo>
                    <a:lnTo>
                      <a:pt x="1404" y="255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5"/>
              <p:cNvSpPr/>
              <p:nvPr/>
            </p:nvSpPr>
            <p:spPr>
              <a:xfrm>
                <a:off x="7737473" y="4086489"/>
                <a:ext cx="30569" cy="66303"/>
              </a:xfrm>
              <a:custGeom>
                <a:avLst/>
                <a:gdLst/>
                <a:ahLst/>
                <a:cxnLst/>
                <a:rect l="l" t="t" r="r" b="b"/>
                <a:pathLst>
                  <a:path w="1179" h="2557" extrusionOk="0">
                    <a:moveTo>
                      <a:pt x="51" y="1"/>
                    </a:moveTo>
                    <a:lnTo>
                      <a:pt x="878" y="1"/>
                    </a:lnTo>
                    <a:cubicBezTo>
                      <a:pt x="928" y="101"/>
                      <a:pt x="1003" y="176"/>
                      <a:pt x="1003" y="226"/>
                    </a:cubicBezTo>
                    <a:cubicBezTo>
                      <a:pt x="978" y="978"/>
                      <a:pt x="853" y="1755"/>
                      <a:pt x="1179" y="2482"/>
                    </a:cubicBezTo>
                    <a:cubicBezTo>
                      <a:pt x="803" y="2557"/>
                      <a:pt x="527" y="2457"/>
                      <a:pt x="327" y="2231"/>
                    </a:cubicBezTo>
                    <a:cubicBezTo>
                      <a:pt x="176" y="2031"/>
                      <a:pt x="76" y="1780"/>
                      <a:pt x="51" y="1529"/>
                    </a:cubicBezTo>
                    <a:cubicBezTo>
                      <a:pt x="1" y="1078"/>
                      <a:pt x="51" y="602"/>
                      <a:pt x="51" y="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5"/>
              <p:cNvSpPr/>
              <p:nvPr/>
            </p:nvSpPr>
            <p:spPr>
              <a:xfrm>
                <a:off x="7140277" y="2411799"/>
                <a:ext cx="38995" cy="66329"/>
              </a:xfrm>
              <a:custGeom>
                <a:avLst/>
                <a:gdLst/>
                <a:ahLst/>
                <a:cxnLst/>
                <a:rect l="l" t="t" r="r" b="b"/>
                <a:pathLst>
                  <a:path w="1504" h="2558" extrusionOk="0">
                    <a:moveTo>
                      <a:pt x="0" y="2557"/>
                    </a:moveTo>
                    <a:lnTo>
                      <a:pt x="0" y="928"/>
                    </a:lnTo>
                    <a:cubicBezTo>
                      <a:pt x="451" y="652"/>
                      <a:pt x="927" y="352"/>
                      <a:pt x="1479" y="1"/>
                    </a:cubicBezTo>
                    <a:cubicBezTo>
                      <a:pt x="1504" y="552"/>
                      <a:pt x="1379" y="953"/>
                      <a:pt x="1128" y="1329"/>
                    </a:cubicBezTo>
                    <a:cubicBezTo>
                      <a:pt x="852" y="1755"/>
                      <a:pt x="702" y="2256"/>
                      <a:pt x="0" y="2557"/>
                    </a:cubicBezTo>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5"/>
              <p:cNvSpPr/>
              <p:nvPr/>
            </p:nvSpPr>
            <p:spPr>
              <a:xfrm>
                <a:off x="7585425" y="3506815"/>
                <a:ext cx="115040" cy="44211"/>
              </a:xfrm>
              <a:custGeom>
                <a:avLst/>
                <a:gdLst/>
                <a:ahLst/>
                <a:cxnLst/>
                <a:rect l="l" t="t" r="r" b="b"/>
                <a:pathLst>
                  <a:path w="4437" h="1705" extrusionOk="0">
                    <a:moveTo>
                      <a:pt x="4436" y="276"/>
                    </a:moveTo>
                    <a:cubicBezTo>
                      <a:pt x="4035" y="903"/>
                      <a:pt x="3684" y="1329"/>
                      <a:pt x="3108" y="1479"/>
                    </a:cubicBezTo>
                    <a:cubicBezTo>
                      <a:pt x="2456" y="1680"/>
                      <a:pt x="1780" y="1705"/>
                      <a:pt x="1128" y="1580"/>
                    </a:cubicBezTo>
                    <a:cubicBezTo>
                      <a:pt x="451" y="1429"/>
                      <a:pt x="25" y="978"/>
                      <a:pt x="0" y="226"/>
                    </a:cubicBezTo>
                    <a:cubicBezTo>
                      <a:pt x="251" y="1"/>
                      <a:pt x="451" y="276"/>
                      <a:pt x="652" y="377"/>
                    </a:cubicBezTo>
                    <a:cubicBezTo>
                      <a:pt x="1454" y="778"/>
                      <a:pt x="2281" y="903"/>
                      <a:pt x="3158" y="727"/>
                    </a:cubicBezTo>
                    <a:cubicBezTo>
                      <a:pt x="3534" y="627"/>
                      <a:pt x="3910" y="452"/>
                      <a:pt x="4436" y="276"/>
                    </a:cubicBezTo>
                    <a:close/>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5"/>
              <p:cNvSpPr/>
              <p:nvPr/>
            </p:nvSpPr>
            <p:spPr>
              <a:xfrm>
                <a:off x="7380068" y="3541898"/>
                <a:ext cx="87739" cy="49423"/>
              </a:xfrm>
              <a:custGeom>
                <a:avLst/>
                <a:gdLst/>
                <a:ahLst/>
                <a:cxnLst/>
                <a:rect l="l" t="t" r="r" b="b"/>
                <a:pathLst>
                  <a:path w="3384" h="1906" extrusionOk="0">
                    <a:moveTo>
                      <a:pt x="3384" y="1"/>
                    </a:moveTo>
                    <a:cubicBezTo>
                      <a:pt x="2732" y="903"/>
                      <a:pt x="1905" y="1379"/>
                      <a:pt x="1003" y="1780"/>
                    </a:cubicBezTo>
                    <a:cubicBezTo>
                      <a:pt x="727" y="1906"/>
                      <a:pt x="577" y="1906"/>
                      <a:pt x="0" y="1831"/>
                    </a:cubicBezTo>
                    <a:cubicBezTo>
                      <a:pt x="326" y="1229"/>
                      <a:pt x="627" y="653"/>
                      <a:pt x="978" y="1"/>
                    </a:cubicBezTo>
                    <a:lnTo>
                      <a:pt x="3384" y="1"/>
                    </a:lnTo>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5"/>
              <p:cNvSpPr/>
              <p:nvPr/>
            </p:nvSpPr>
            <p:spPr>
              <a:xfrm>
                <a:off x="7411909" y="3492528"/>
                <a:ext cx="89709" cy="33813"/>
              </a:xfrm>
              <a:custGeom>
                <a:avLst/>
                <a:gdLst/>
                <a:ahLst/>
                <a:cxnLst/>
                <a:rect l="l" t="t" r="r" b="b"/>
                <a:pathLst>
                  <a:path w="3460" h="1304" extrusionOk="0">
                    <a:moveTo>
                      <a:pt x="0" y="1178"/>
                    </a:moveTo>
                    <a:cubicBezTo>
                      <a:pt x="126" y="802"/>
                      <a:pt x="226" y="552"/>
                      <a:pt x="326" y="276"/>
                    </a:cubicBezTo>
                    <a:cubicBezTo>
                      <a:pt x="1404" y="176"/>
                      <a:pt x="2406" y="100"/>
                      <a:pt x="3459" y="0"/>
                    </a:cubicBezTo>
                    <a:cubicBezTo>
                      <a:pt x="3434" y="527"/>
                      <a:pt x="3133" y="802"/>
                      <a:pt x="2657" y="953"/>
                    </a:cubicBezTo>
                    <a:cubicBezTo>
                      <a:pt x="1805" y="1278"/>
                      <a:pt x="1379" y="1303"/>
                      <a:pt x="0" y="1178"/>
                    </a:cubicBezTo>
                    <a:close/>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5"/>
              <p:cNvSpPr/>
              <p:nvPr/>
            </p:nvSpPr>
            <p:spPr>
              <a:xfrm>
                <a:off x="7616618" y="3476271"/>
                <a:ext cx="115689" cy="39673"/>
              </a:xfrm>
              <a:custGeom>
                <a:avLst/>
                <a:gdLst/>
                <a:ahLst/>
                <a:cxnLst/>
                <a:rect l="l" t="t" r="r" b="b"/>
                <a:pathLst>
                  <a:path w="4462" h="1530" extrusionOk="0">
                    <a:moveTo>
                      <a:pt x="4461" y="1"/>
                    </a:moveTo>
                    <a:cubicBezTo>
                      <a:pt x="4336" y="126"/>
                      <a:pt x="4236" y="251"/>
                      <a:pt x="4110" y="326"/>
                    </a:cubicBezTo>
                    <a:cubicBezTo>
                      <a:pt x="3509" y="627"/>
                      <a:pt x="2932" y="928"/>
                      <a:pt x="2306" y="1179"/>
                    </a:cubicBezTo>
                    <a:cubicBezTo>
                      <a:pt x="1554" y="1504"/>
                      <a:pt x="827" y="1529"/>
                      <a:pt x="0" y="1103"/>
                    </a:cubicBezTo>
                    <a:cubicBezTo>
                      <a:pt x="852" y="928"/>
                      <a:pt x="1604" y="828"/>
                      <a:pt x="2306" y="577"/>
                    </a:cubicBezTo>
                    <a:cubicBezTo>
                      <a:pt x="2983" y="326"/>
                      <a:pt x="3684" y="126"/>
                      <a:pt x="4461" y="1"/>
                    </a:cubicBezTo>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5"/>
              <p:cNvSpPr/>
              <p:nvPr/>
            </p:nvSpPr>
            <p:spPr>
              <a:xfrm>
                <a:off x="7693290" y="3493177"/>
                <a:ext cx="61111" cy="55905"/>
              </a:xfrm>
              <a:custGeom>
                <a:avLst/>
                <a:gdLst/>
                <a:ahLst/>
                <a:cxnLst/>
                <a:rect l="l" t="t" r="r" b="b"/>
                <a:pathLst>
                  <a:path w="2357" h="2156" extrusionOk="0">
                    <a:moveTo>
                      <a:pt x="2081" y="0"/>
                    </a:moveTo>
                    <a:cubicBezTo>
                      <a:pt x="2356" y="627"/>
                      <a:pt x="2056" y="1128"/>
                      <a:pt x="1755" y="1554"/>
                    </a:cubicBezTo>
                    <a:cubicBezTo>
                      <a:pt x="1354" y="2156"/>
                      <a:pt x="727" y="2131"/>
                      <a:pt x="1" y="2106"/>
                    </a:cubicBezTo>
                    <a:cubicBezTo>
                      <a:pt x="201" y="1629"/>
                      <a:pt x="527" y="1379"/>
                      <a:pt x="828" y="1128"/>
                    </a:cubicBezTo>
                    <a:cubicBezTo>
                      <a:pt x="1229" y="802"/>
                      <a:pt x="1580" y="451"/>
                      <a:pt x="2081" y="0"/>
                    </a:cubicBezTo>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5"/>
              <p:cNvSpPr/>
              <p:nvPr/>
            </p:nvSpPr>
            <p:spPr>
              <a:xfrm>
                <a:off x="7869399" y="4057889"/>
                <a:ext cx="38373" cy="79968"/>
              </a:xfrm>
              <a:custGeom>
                <a:avLst/>
                <a:gdLst/>
                <a:ahLst/>
                <a:cxnLst/>
                <a:rect l="l" t="t" r="r" b="b"/>
                <a:pathLst>
                  <a:path w="1480" h="3084" extrusionOk="0">
                    <a:moveTo>
                      <a:pt x="452" y="1"/>
                    </a:moveTo>
                    <a:cubicBezTo>
                      <a:pt x="778" y="1028"/>
                      <a:pt x="1128" y="2056"/>
                      <a:pt x="1479" y="3084"/>
                    </a:cubicBezTo>
                    <a:cubicBezTo>
                      <a:pt x="853" y="2858"/>
                      <a:pt x="828" y="2833"/>
                      <a:pt x="552" y="2332"/>
                    </a:cubicBezTo>
                    <a:cubicBezTo>
                      <a:pt x="76" y="1404"/>
                      <a:pt x="1" y="903"/>
                      <a:pt x="452" y="1"/>
                    </a:cubicBezTo>
                  </a:path>
                </a:pathLst>
              </a:custGeom>
              <a:solidFill>
                <a:srgbClr val="D6C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5"/>
              <p:cNvSpPr/>
              <p:nvPr/>
            </p:nvSpPr>
            <p:spPr>
              <a:xfrm>
                <a:off x="7548373" y="1463023"/>
                <a:ext cx="47473" cy="31868"/>
              </a:xfrm>
              <a:custGeom>
                <a:avLst/>
                <a:gdLst/>
                <a:ahLst/>
                <a:cxnLst/>
                <a:rect l="l" t="t" r="r" b="b"/>
                <a:pathLst>
                  <a:path w="1831" h="1229" extrusionOk="0">
                    <a:moveTo>
                      <a:pt x="1554" y="1228"/>
                    </a:moveTo>
                    <a:cubicBezTo>
                      <a:pt x="853" y="1203"/>
                      <a:pt x="376" y="927"/>
                      <a:pt x="51" y="451"/>
                    </a:cubicBezTo>
                    <a:cubicBezTo>
                      <a:pt x="1" y="376"/>
                      <a:pt x="1" y="226"/>
                      <a:pt x="26" y="150"/>
                    </a:cubicBezTo>
                    <a:cubicBezTo>
                      <a:pt x="76" y="75"/>
                      <a:pt x="226" y="0"/>
                      <a:pt x="301" y="0"/>
                    </a:cubicBezTo>
                    <a:cubicBezTo>
                      <a:pt x="502" y="0"/>
                      <a:pt x="702" y="25"/>
                      <a:pt x="853" y="100"/>
                    </a:cubicBezTo>
                    <a:cubicBezTo>
                      <a:pt x="1128" y="276"/>
                      <a:pt x="1404" y="451"/>
                      <a:pt x="1680" y="677"/>
                    </a:cubicBezTo>
                    <a:cubicBezTo>
                      <a:pt x="1755" y="752"/>
                      <a:pt x="1830" y="952"/>
                      <a:pt x="1805" y="1053"/>
                    </a:cubicBezTo>
                    <a:cubicBezTo>
                      <a:pt x="1780" y="1153"/>
                      <a:pt x="1605" y="1203"/>
                      <a:pt x="1554" y="1228"/>
                    </a:cubicBezTo>
                  </a:path>
                </a:pathLst>
              </a:custGeom>
              <a:solidFill>
                <a:srgbClr val="D6C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5"/>
              <p:cNvSpPr/>
              <p:nvPr/>
            </p:nvSpPr>
            <p:spPr>
              <a:xfrm>
                <a:off x="7166906" y="1390888"/>
                <a:ext cx="40317" cy="74108"/>
              </a:xfrm>
              <a:custGeom>
                <a:avLst/>
                <a:gdLst/>
                <a:ahLst/>
                <a:cxnLst/>
                <a:rect l="l" t="t" r="r" b="b"/>
                <a:pathLst>
                  <a:path w="1555" h="2858" extrusionOk="0">
                    <a:moveTo>
                      <a:pt x="1555" y="2557"/>
                    </a:moveTo>
                    <a:cubicBezTo>
                      <a:pt x="1129" y="2857"/>
                      <a:pt x="753" y="2782"/>
                      <a:pt x="301" y="2682"/>
                    </a:cubicBezTo>
                    <a:cubicBezTo>
                      <a:pt x="51" y="1805"/>
                      <a:pt x="51" y="953"/>
                      <a:pt x="1" y="100"/>
                    </a:cubicBezTo>
                    <a:cubicBezTo>
                      <a:pt x="327" y="0"/>
                      <a:pt x="527" y="125"/>
                      <a:pt x="627" y="326"/>
                    </a:cubicBezTo>
                    <a:cubicBezTo>
                      <a:pt x="953" y="1053"/>
                      <a:pt x="1254" y="1805"/>
                      <a:pt x="1555" y="2557"/>
                    </a:cubicBezTo>
                    <a:close/>
                  </a:path>
                </a:pathLst>
              </a:custGeom>
              <a:solidFill>
                <a:srgbClr val="C6B7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5"/>
              <p:cNvSpPr/>
              <p:nvPr/>
            </p:nvSpPr>
            <p:spPr>
              <a:xfrm>
                <a:off x="7116864" y="1175779"/>
                <a:ext cx="29272" cy="93607"/>
              </a:xfrm>
              <a:custGeom>
                <a:avLst/>
                <a:gdLst/>
                <a:ahLst/>
                <a:cxnLst/>
                <a:rect l="l" t="t" r="r" b="b"/>
                <a:pathLst>
                  <a:path w="1129" h="3610" extrusionOk="0">
                    <a:moveTo>
                      <a:pt x="1129" y="3609"/>
                    </a:moveTo>
                    <a:cubicBezTo>
                      <a:pt x="627" y="3108"/>
                      <a:pt x="502" y="2482"/>
                      <a:pt x="352" y="1880"/>
                    </a:cubicBezTo>
                    <a:cubicBezTo>
                      <a:pt x="226" y="1379"/>
                      <a:pt x="101" y="878"/>
                      <a:pt x="26" y="376"/>
                    </a:cubicBezTo>
                    <a:cubicBezTo>
                      <a:pt x="1" y="251"/>
                      <a:pt x="101" y="25"/>
                      <a:pt x="176" y="25"/>
                    </a:cubicBezTo>
                    <a:cubicBezTo>
                      <a:pt x="327" y="0"/>
                      <a:pt x="527" y="50"/>
                      <a:pt x="678" y="126"/>
                    </a:cubicBezTo>
                    <a:cubicBezTo>
                      <a:pt x="753" y="176"/>
                      <a:pt x="828" y="301"/>
                      <a:pt x="853" y="401"/>
                    </a:cubicBezTo>
                    <a:cubicBezTo>
                      <a:pt x="953" y="1479"/>
                      <a:pt x="1028" y="2532"/>
                      <a:pt x="1129" y="3609"/>
                    </a:cubicBezTo>
                    <a:close/>
                  </a:path>
                </a:pathLst>
              </a:custGeom>
              <a:solidFill>
                <a:srgbClr val="C6B7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5"/>
              <p:cNvSpPr/>
              <p:nvPr/>
            </p:nvSpPr>
            <p:spPr>
              <a:xfrm>
                <a:off x="7142222" y="1299254"/>
                <a:ext cx="27302" cy="76701"/>
              </a:xfrm>
              <a:custGeom>
                <a:avLst/>
                <a:gdLst/>
                <a:ahLst/>
                <a:cxnLst/>
                <a:rect l="l" t="t" r="r" b="b"/>
                <a:pathLst>
                  <a:path w="1053" h="2958" extrusionOk="0">
                    <a:moveTo>
                      <a:pt x="351" y="2106"/>
                    </a:moveTo>
                    <a:cubicBezTo>
                      <a:pt x="276" y="1755"/>
                      <a:pt x="226" y="1404"/>
                      <a:pt x="176" y="1053"/>
                    </a:cubicBezTo>
                    <a:cubicBezTo>
                      <a:pt x="101" y="727"/>
                      <a:pt x="0" y="401"/>
                      <a:pt x="201" y="0"/>
                    </a:cubicBezTo>
                    <a:cubicBezTo>
                      <a:pt x="1053" y="877"/>
                      <a:pt x="978" y="1880"/>
                      <a:pt x="1053" y="2958"/>
                    </a:cubicBezTo>
                    <a:cubicBezTo>
                      <a:pt x="627" y="2707"/>
                      <a:pt x="777" y="2156"/>
                      <a:pt x="301" y="2080"/>
                    </a:cubicBezTo>
                    <a:cubicBezTo>
                      <a:pt x="301" y="2080"/>
                      <a:pt x="351" y="2106"/>
                      <a:pt x="351" y="2106"/>
                    </a:cubicBezTo>
                  </a:path>
                </a:pathLst>
              </a:custGeom>
              <a:solidFill>
                <a:srgbClr val="C6B7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5"/>
              <p:cNvSpPr/>
              <p:nvPr/>
            </p:nvSpPr>
            <p:spPr>
              <a:xfrm>
                <a:off x="7456740" y="2828377"/>
                <a:ext cx="52659" cy="18851"/>
              </a:xfrm>
              <a:custGeom>
                <a:avLst/>
                <a:gdLst/>
                <a:ahLst/>
                <a:cxnLst/>
                <a:rect l="l" t="t" r="r" b="b"/>
                <a:pathLst>
                  <a:path w="2031" h="727" extrusionOk="0">
                    <a:moveTo>
                      <a:pt x="2031" y="0"/>
                    </a:moveTo>
                    <a:cubicBezTo>
                      <a:pt x="1404" y="376"/>
                      <a:pt x="753" y="702"/>
                      <a:pt x="1" y="727"/>
                    </a:cubicBezTo>
                    <a:cubicBezTo>
                      <a:pt x="1" y="627"/>
                      <a:pt x="1" y="576"/>
                      <a:pt x="1" y="576"/>
                    </a:cubicBezTo>
                    <a:cubicBezTo>
                      <a:pt x="677" y="376"/>
                      <a:pt x="1304" y="0"/>
                      <a:pt x="2031" y="0"/>
                    </a:cubicBezTo>
                    <a:close/>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5"/>
              <p:cNvSpPr/>
              <p:nvPr/>
            </p:nvSpPr>
            <p:spPr>
              <a:xfrm>
                <a:off x="7482747" y="2811472"/>
                <a:ext cx="11719" cy="674"/>
              </a:xfrm>
              <a:custGeom>
                <a:avLst/>
                <a:gdLst/>
                <a:ahLst/>
                <a:cxnLst/>
                <a:rect l="l" t="t" r="r" b="b"/>
                <a:pathLst>
                  <a:path w="452" h="26" extrusionOk="0">
                    <a:moveTo>
                      <a:pt x="451" y="25"/>
                    </a:moveTo>
                    <a:lnTo>
                      <a:pt x="0" y="25"/>
                    </a:lnTo>
                    <a:cubicBezTo>
                      <a:pt x="0" y="25"/>
                      <a:pt x="0" y="25"/>
                      <a:pt x="0" y="0"/>
                    </a:cubicBezTo>
                    <a:lnTo>
                      <a:pt x="451" y="0"/>
                    </a:lnTo>
                    <a:cubicBezTo>
                      <a:pt x="451" y="25"/>
                      <a:pt x="451" y="25"/>
                      <a:pt x="451" y="25"/>
                    </a:cubicBezTo>
                    <a:close/>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5"/>
              <p:cNvSpPr/>
              <p:nvPr/>
            </p:nvSpPr>
            <p:spPr>
              <a:xfrm>
                <a:off x="7016156" y="2246733"/>
                <a:ext cx="38995" cy="37080"/>
              </a:xfrm>
              <a:custGeom>
                <a:avLst/>
                <a:gdLst/>
                <a:ahLst/>
                <a:cxnLst/>
                <a:rect l="l" t="t" r="r" b="b"/>
                <a:pathLst>
                  <a:path w="1504" h="1430" extrusionOk="0">
                    <a:moveTo>
                      <a:pt x="1128" y="1429"/>
                    </a:moveTo>
                    <a:cubicBezTo>
                      <a:pt x="802" y="1279"/>
                      <a:pt x="501" y="1154"/>
                      <a:pt x="201" y="1003"/>
                    </a:cubicBezTo>
                    <a:cubicBezTo>
                      <a:pt x="125" y="978"/>
                      <a:pt x="100" y="903"/>
                      <a:pt x="75" y="828"/>
                    </a:cubicBezTo>
                    <a:cubicBezTo>
                      <a:pt x="50" y="728"/>
                      <a:pt x="25" y="627"/>
                      <a:pt x="0" y="502"/>
                    </a:cubicBezTo>
                    <a:cubicBezTo>
                      <a:pt x="251" y="126"/>
                      <a:pt x="677" y="101"/>
                      <a:pt x="1078" y="1"/>
                    </a:cubicBezTo>
                    <a:cubicBezTo>
                      <a:pt x="1429" y="477"/>
                      <a:pt x="1504" y="928"/>
                      <a:pt x="1128" y="1429"/>
                    </a:cubicBezTo>
                  </a:path>
                </a:pathLst>
              </a:custGeom>
              <a:solidFill>
                <a:srgbClr val="8C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5"/>
              <p:cNvSpPr/>
              <p:nvPr/>
            </p:nvSpPr>
            <p:spPr>
              <a:xfrm>
                <a:off x="7579565" y="3439892"/>
                <a:ext cx="6534" cy="7157"/>
              </a:xfrm>
              <a:custGeom>
                <a:avLst/>
                <a:gdLst/>
                <a:ahLst/>
                <a:cxnLst/>
                <a:rect l="l" t="t" r="r" b="b"/>
                <a:pathLst>
                  <a:path w="252" h="276" extrusionOk="0">
                    <a:moveTo>
                      <a:pt x="251" y="75"/>
                    </a:moveTo>
                    <a:cubicBezTo>
                      <a:pt x="226" y="150"/>
                      <a:pt x="201" y="226"/>
                      <a:pt x="176" y="276"/>
                    </a:cubicBezTo>
                    <a:cubicBezTo>
                      <a:pt x="126" y="251"/>
                      <a:pt x="51" y="226"/>
                      <a:pt x="1" y="201"/>
                    </a:cubicBezTo>
                    <a:cubicBezTo>
                      <a:pt x="26" y="125"/>
                      <a:pt x="51" y="50"/>
                      <a:pt x="101" y="25"/>
                    </a:cubicBezTo>
                    <a:cubicBezTo>
                      <a:pt x="126" y="0"/>
                      <a:pt x="201" y="50"/>
                      <a:pt x="251" y="75"/>
                    </a:cubicBezTo>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5"/>
              <p:cNvSpPr/>
              <p:nvPr/>
            </p:nvSpPr>
            <p:spPr>
              <a:xfrm>
                <a:off x="7442453" y="2804315"/>
                <a:ext cx="9126" cy="8479"/>
              </a:xfrm>
              <a:custGeom>
                <a:avLst/>
                <a:gdLst/>
                <a:ahLst/>
                <a:cxnLst/>
                <a:rect l="l" t="t" r="r" b="b"/>
                <a:pathLst>
                  <a:path w="352" h="327" extrusionOk="0">
                    <a:moveTo>
                      <a:pt x="0" y="201"/>
                    </a:moveTo>
                    <a:cubicBezTo>
                      <a:pt x="50" y="101"/>
                      <a:pt x="76" y="51"/>
                      <a:pt x="101" y="1"/>
                    </a:cubicBezTo>
                    <a:cubicBezTo>
                      <a:pt x="201" y="51"/>
                      <a:pt x="276" y="101"/>
                      <a:pt x="351" y="176"/>
                    </a:cubicBezTo>
                    <a:cubicBezTo>
                      <a:pt x="351" y="176"/>
                      <a:pt x="276" y="327"/>
                      <a:pt x="251" y="327"/>
                    </a:cubicBezTo>
                    <a:cubicBezTo>
                      <a:pt x="176" y="301"/>
                      <a:pt x="76" y="226"/>
                      <a:pt x="0" y="201"/>
                    </a:cubicBezTo>
                    <a:close/>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5"/>
              <p:cNvSpPr/>
              <p:nvPr/>
            </p:nvSpPr>
            <p:spPr>
              <a:xfrm>
                <a:off x="7971429" y="3896739"/>
                <a:ext cx="8478" cy="16258"/>
              </a:xfrm>
              <a:custGeom>
                <a:avLst/>
                <a:gdLst/>
                <a:ahLst/>
                <a:cxnLst/>
                <a:rect l="l" t="t" r="r" b="b"/>
                <a:pathLst>
                  <a:path w="327" h="627" extrusionOk="0">
                    <a:moveTo>
                      <a:pt x="0" y="25"/>
                    </a:moveTo>
                    <a:cubicBezTo>
                      <a:pt x="326" y="151"/>
                      <a:pt x="76" y="426"/>
                      <a:pt x="151" y="627"/>
                    </a:cubicBezTo>
                    <a:lnTo>
                      <a:pt x="151" y="627"/>
                    </a:lnTo>
                    <a:cubicBezTo>
                      <a:pt x="101" y="426"/>
                      <a:pt x="51" y="201"/>
                      <a:pt x="25" y="0"/>
                    </a:cubicBezTo>
                    <a:lnTo>
                      <a:pt x="0" y="25"/>
                    </a:lnTo>
                    <a:close/>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5"/>
              <p:cNvSpPr/>
              <p:nvPr/>
            </p:nvSpPr>
            <p:spPr>
              <a:xfrm>
                <a:off x="7758916" y="3123400"/>
                <a:ext cx="1996" cy="1971"/>
              </a:xfrm>
              <a:custGeom>
                <a:avLst/>
                <a:gdLst/>
                <a:ahLst/>
                <a:cxnLst/>
                <a:rect l="l" t="t" r="r" b="b"/>
                <a:pathLst>
                  <a:path w="77" h="76" extrusionOk="0">
                    <a:moveTo>
                      <a:pt x="26" y="76"/>
                    </a:moveTo>
                    <a:lnTo>
                      <a:pt x="1" y="1"/>
                    </a:lnTo>
                    <a:lnTo>
                      <a:pt x="76" y="1"/>
                    </a:lnTo>
                    <a:close/>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5"/>
              <p:cNvSpPr/>
              <p:nvPr/>
            </p:nvSpPr>
            <p:spPr>
              <a:xfrm>
                <a:off x="7075274" y="2506025"/>
                <a:ext cx="13042" cy="18877"/>
              </a:xfrm>
              <a:custGeom>
                <a:avLst/>
                <a:gdLst/>
                <a:ahLst/>
                <a:cxnLst/>
                <a:rect l="l" t="t" r="r" b="b"/>
                <a:pathLst>
                  <a:path w="503" h="728" extrusionOk="0">
                    <a:moveTo>
                      <a:pt x="1" y="728"/>
                    </a:moveTo>
                    <a:cubicBezTo>
                      <a:pt x="26" y="377"/>
                      <a:pt x="201" y="151"/>
                      <a:pt x="502" y="1"/>
                    </a:cubicBezTo>
                    <a:cubicBezTo>
                      <a:pt x="452" y="327"/>
                      <a:pt x="327" y="577"/>
                      <a:pt x="1" y="728"/>
                    </a:cubicBezTo>
                    <a:close/>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5"/>
              <p:cNvSpPr/>
              <p:nvPr/>
            </p:nvSpPr>
            <p:spPr>
              <a:xfrm>
                <a:off x="6523558" y="1104940"/>
                <a:ext cx="1903986" cy="3315047"/>
              </a:xfrm>
              <a:custGeom>
                <a:avLst/>
                <a:gdLst/>
                <a:ahLst/>
                <a:cxnLst/>
                <a:rect l="l" t="t" r="r" b="b"/>
                <a:pathLst>
                  <a:path w="73435" h="127846" extrusionOk="0">
                    <a:moveTo>
                      <a:pt x="47670" y="77921"/>
                    </a:moveTo>
                    <a:lnTo>
                      <a:pt x="47720" y="77846"/>
                    </a:lnTo>
                    <a:lnTo>
                      <a:pt x="47645" y="77846"/>
                    </a:lnTo>
                    <a:close/>
                    <a:moveTo>
                      <a:pt x="35439" y="65740"/>
                    </a:moveTo>
                    <a:cubicBezTo>
                      <a:pt x="35515" y="65765"/>
                      <a:pt x="35615" y="65840"/>
                      <a:pt x="35690" y="65866"/>
                    </a:cubicBezTo>
                    <a:cubicBezTo>
                      <a:pt x="35715" y="65866"/>
                      <a:pt x="35790" y="65715"/>
                      <a:pt x="35790" y="65715"/>
                    </a:cubicBezTo>
                    <a:cubicBezTo>
                      <a:pt x="35715" y="65640"/>
                      <a:pt x="35640" y="65590"/>
                      <a:pt x="35540" y="65540"/>
                    </a:cubicBezTo>
                    <a:cubicBezTo>
                      <a:pt x="35515" y="65590"/>
                      <a:pt x="35489" y="65640"/>
                      <a:pt x="35439" y="65740"/>
                    </a:cubicBezTo>
                    <a:close/>
                    <a:moveTo>
                      <a:pt x="40978" y="90126"/>
                    </a:moveTo>
                    <a:cubicBezTo>
                      <a:pt x="40928" y="90101"/>
                      <a:pt x="40853" y="90051"/>
                      <a:pt x="40828" y="90076"/>
                    </a:cubicBezTo>
                    <a:cubicBezTo>
                      <a:pt x="40778" y="90101"/>
                      <a:pt x="40753" y="90176"/>
                      <a:pt x="40728" y="90252"/>
                    </a:cubicBezTo>
                    <a:cubicBezTo>
                      <a:pt x="40778" y="90277"/>
                      <a:pt x="40853" y="90302"/>
                      <a:pt x="40903" y="90327"/>
                    </a:cubicBezTo>
                    <a:cubicBezTo>
                      <a:pt x="40928" y="90277"/>
                      <a:pt x="40953" y="90201"/>
                      <a:pt x="40978" y="90126"/>
                    </a:cubicBezTo>
                    <a:close/>
                    <a:moveTo>
                      <a:pt x="11354" y="48096"/>
                    </a:moveTo>
                    <a:cubicBezTo>
                      <a:pt x="11304" y="47996"/>
                      <a:pt x="11279" y="47895"/>
                      <a:pt x="11229" y="47870"/>
                    </a:cubicBezTo>
                    <a:cubicBezTo>
                      <a:pt x="11053" y="47770"/>
                      <a:pt x="10953" y="47895"/>
                      <a:pt x="10878" y="48021"/>
                    </a:cubicBezTo>
                    <a:cubicBezTo>
                      <a:pt x="10878" y="48071"/>
                      <a:pt x="10953" y="48171"/>
                      <a:pt x="10978" y="48246"/>
                    </a:cubicBezTo>
                    <a:cubicBezTo>
                      <a:pt x="11103" y="48196"/>
                      <a:pt x="11229" y="48146"/>
                      <a:pt x="11354" y="48096"/>
                    </a:cubicBezTo>
                    <a:close/>
                    <a:moveTo>
                      <a:pt x="37444" y="65840"/>
                    </a:moveTo>
                    <a:cubicBezTo>
                      <a:pt x="37444" y="65840"/>
                      <a:pt x="37444" y="65840"/>
                      <a:pt x="37444" y="65815"/>
                    </a:cubicBezTo>
                    <a:lnTo>
                      <a:pt x="36993" y="65815"/>
                    </a:lnTo>
                    <a:cubicBezTo>
                      <a:pt x="36993" y="65840"/>
                      <a:pt x="36993" y="65840"/>
                      <a:pt x="36993" y="65840"/>
                    </a:cubicBezTo>
                    <a:close/>
                    <a:moveTo>
                      <a:pt x="8597" y="48271"/>
                    </a:moveTo>
                    <a:cubicBezTo>
                      <a:pt x="8848" y="47921"/>
                      <a:pt x="9023" y="47570"/>
                      <a:pt x="8722" y="47219"/>
                    </a:cubicBezTo>
                    <a:cubicBezTo>
                      <a:pt x="8547" y="47043"/>
                      <a:pt x="8346" y="47018"/>
                      <a:pt x="8121" y="47169"/>
                    </a:cubicBezTo>
                    <a:cubicBezTo>
                      <a:pt x="8121" y="47244"/>
                      <a:pt x="8096" y="47344"/>
                      <a:pt x="8121" y="47394"/>
                    </a:cubicBezTo>
                    <a:cubicBezTo>
                      <a:pt x="8271" y="47670"/>
                      <a:pt x="8422" y="47971"/>
                      <a:pt x="8597" y="48271"/>
                    </a:cubicBezTo>
                    <a:close/>
                    <a:moveTo>
                      <a:pt x="38021" y="66467"/>
                    </a:moveTo>
                    <a:cubicBezTo>
                      <a:pt x="37294" y="66467"/>
                      <a:pt x="36667" y="66843"/>
                      <a:pt x="35991" y="67043"/>
                    </a:cubicBezTo>
                    <a:cubicBezTo>
                      <a:pt x="35991" y="67043"/>
                      <a:pt x="35991" y="67094"/>
                      <a:pt x="35991" y="67194"/>
                    </a:cubicBezTo>
                    <a:cubicBezTo>
                      <a:pt x="36743" y="67169"/>
                      <a:pt x="37394" y="66843"/>
                      <a:pt x="38021" y="66467"/>
                    </a:cubicBezTo>
                    <a:close/>
                    <a:moveTo>
                      <a:pt x="8948" y="48873"/>
                    </a:moveTo>
                    <a:cubicBezTo>
                      <a:pt x="9098" y="49474"/>
                      <a:pt x="9199" y="50001"/>
                      <a:pt x="9825" y="50352"/>
                    </a:cubicBezTo>
                    <a:cubicBezTo>
                      <a:pt x="9875" y="49800"/>
                      <a:pt x="9900" y="49349"/>
                      <a:pt x="9750" y="48873"/>
                    </a:cubicBezTo>
                    <a:close/>
                    <a:moveTo>
                      <a:pt x="20126" y="45464"/>
                    </a:moveTo>
                    <a:cubicBezTo>
                      <a:pt x="20502" y="44963"/>
                      <a:pt x="20427" y="44512"/>
                      <a:pt x="20076" y="44036"/>
                    </a:cubicBezTo>
                    <a:cubicBezTo>
                      <a:pt x="19675" y="44136"/>
                      <a:pt x="19249" y="44161"/>
                      <a:pt x="18998" y="44537"/>
                    </a:cubicBezTo>
                    <a:cubicBezTo>
                      <a:pt x="19023" y="44662"/>
                      <a:pt x="19048" y="44763"/>
                      <a:pt x="19073" y="44863"/>
                    </a:cubicBezTo>
                    <a:cubicBezTo>
                      <a:pt x="19098" y="44938"/>
                      <a:pt x="19123" y="45013"/>
                      <a:pt x="19199" y="45038"/>
                    </a:cubicBezTo>
                    <a:cubicBezTo>
                      <a:pt x="19499" y="45189"/>
                      <a:pt x="19800" y="45314"/>
                      <a:pt x="20126" y="45464"/>
                    </a:cubicBezTo>
                    <a:close/>
                    <a:moveTo>
                      <a:pt x="41078" y="15038"/>
                    </a:moveTo>
                    <a:cubicBezTo>
                      <a:pt x="41129" y="15013"/>
                      <a:pt x="41304" y="14963"/>
                      <a:pt x="41329" y="14863"/>
                    </a:cubicBezTo>
                    <a:cubicBezTo>
                      <a:pt x="41354" y="14762"/>
                      <a:pt x="41279" y="14562"/>
                      <a:pt x="41204" y="14487"/>
                    </a:cubicBezTo>
                    <a:cubicBezTo>
                      <a:pt x="40928" y="14261"/>
                      <a:pt x="40652" y="14086"/>
                      <a:pt x="40377" y="13910"/>
                    </a:cubicBezTo>
                    <a:cubicBezTo>
                      <a:pt x="40226" y="13835"/>
                      <a:pt x="40026" y="13810"/>
                      <a:pt x="39825" y="13810"/>
                    </a:cubicBezTo>
                    <a:cubicBezTo>
                      <a:pt x="39750" y="13810"/>
                      <a:pt x="39600" y="13885"/>
                      <a:pt x="39550" y="13960"/>
                    </a:cubicBezTo>
                    <a:cubicBezTo>
                      <a:pt x="39525" y="14036"/>
                      <a:pt x="39525" y="14186"/>
                      <a:pt x="39575" y="14261"/>
                    </a:cubicBezTo>
                    <a:cubicBezTo>
                      <a:pt x="39900" y="14737"/>
                      <a:pt x="40377" y="15013"/>
                      <a:pt x="41078" y="15038"/>
                    </a:cubicBezTo>
                    <a:close/>
                    <a:moveTo>
                      <a:pt x="10351" y="47043"/>
                    </a:moveTo>
                    <a:cubicBezTo>
                      <a:pt x="10452" y="46868"/>
                      <a:pt x="10803" y="46893"/>
                      <a:pt x="10752" y="46592"/>
                    </a:cubicBezTo>
                    <a:cubicBezTo>
                      <a:pt x="10702" y="46392"/>
                      <a:pt x="10602" y="46216"/>
                      <a:pt x="10502" y="45991"/>
                    </a:cubicBezTo>
                    <a:cubicBezTo>
                      <a:pt x="9399" y="46993"/>
                      <a:pt x="9374" y="47770"/>
                      <a:pt x="10477" y="48572"/>
                    </a:cubicBezTo>
                    <a:cubicBezTo>
                      <a:pt x="10527" y="48021"/>
                      <a:pt x="10602" y="47520"/>
                      <a:pt x="10351" y="47043"/>
                    </a:cubicBezTo>
                    <a:close/>
                    <a:moveTo>
                      <a:pt x="52357" y="113886"/>
                    </a:moveTo>
                    <a:cubicBezTo>
                      <a:pt x="51906" y="114788"/>
                      <a:pt x="51981" y="115289"/>
                      <a:pt x="52457" y="116217"/>
                    </a:cubicBezTo>
                    <a:cubicBezTo>
                      <a:pt x="52733" y="116718"/>
                      <a:pt x="52758" y="116743"/>
                      <a:pt x="53384" y="116969"/>
                    </a:cubicBezTo>
                    <a:cubicBezTo>
                      <a:pt x="53033" y="115941"/>
                      <a:pt x="52683" y="114913"/>
                      <a:pt x="52357" y="113886"/>
                    </a:cubicBezTo>
                    <a:close/>
                    <a:moveTo>
                      <a:pt x="47194" y="92106"/>
                    </a:moveTo>
                    <a:cubicBezTo>
                      <a:pt x="46693" y="92557"/>
                      <a:pt x="46342" y="92908"/>
                      <a:pt x="45941" y="93234"/>
                    </a:cubicBezTo>
                    <a:cubicBezTo>
                      <a:pt x="45640" y="93485"/>
                      <a:pt x="45314" y="93735"/>
                      <a:pt x="45114" y="94212"/>
                    </a:cubicBezTo>
                    <a:cubicBezTo>
                      <a:pt x="45840" y="94237"/>
                      <a:pt x="46467" y="94262"/>
                      <a:pt x="46868" y="93660"/>
                    </a:cubicBezTo>
                    <a:cubicBezTo>
                      <a:pt x="47169" y="93234"/>
                      <a:pt x="47469" y="92733"/>
                      <a:pt x="47194" y="92106"/>
                    </a:cubicBezTo>
                    <a:close/>
                    <a:moveTo>
                      <a:pt x="46617" y="91455"/>
                    </a:moveTo>
                    <a:cubicBezTo>
                      <a:pt x="45840" y="91580"/>
                      <a:pt x="45139" y="91780"/>
                      <a:pt x="44462" y="92031"/>
                    </a:cubicBezTo>
                    <a:cubicBezTo>
                      <a:pt x="43760" y="92282"/>
                      <a:pt x="43008" y="92382"/>
                      <a:pt x="42156" y="92557"/>
                    </a:cubicBezTo>
                    <a:cubicBezTo>
                      <a:pt x="42983" y="92983"/>
                      <a:pt x="43710" y="92958"/>
                      <a:pt x="44462" y="92633"/>
                    </a:cubicBezTo>
                    <a:cubicBezTo>
                      <a:pt x="45088" y="92382"/>
                      <a:pt x="45665" y="92081"/>
                      <a:pt x="46266" y="91780"/>
                    </a:cubicBezTo>
                    <a:cubicBezTo>
                      <a:pt x="46392" y="91705"/>
                      <a:pt x="46492" y="91580"/>
                      <a:pt x="46617" y="91455"/>
                    </a:cubicBezTo>
                    <a:close/>
                    <a:moveTo>
                      <a:pt x="23785" y="52958"/>
                    </a:moveTo>
                    <a:cubicBezTo>
                      <a:pt x="24487" y="52657"/>
                      <a:pt x="24637" y="52156"/>
                      <a:pt x="24913" y="51730"/>
                    </a:cubicBezTo>
                    <a:cubicBezTo>
                      <a:pt x="25164" y="51354"/>
                      <a:pt x="25289" y="50953"/>
                      <a:pt x="25264" y="50402"/>
                    </a:cubicBezTo>
                    <a:cubicBezTo>
                      <a:pt x="24712" y="50753"/>
                      <a:pt x="24236" y="51053"/>
                      <a:pt x="23785" y="51329"/>
                    </a:cubicBezTo>
                    <a:close/>
                    <a:moveTo>
                      <a:pt x="46868" y="114989"/>
                    </a:moveTo>
                    <a:cubicBezTo>
                      <a:pt x="46868" y="115590"/>
                      <a:pt x="46818" y="116066"/>
                      <a:pt x="46868" y="116517"/>
                    </a:cubicBezTo>
                    <a:cubicBezTo>
                      <a:pt x="46893" y="116768"/>
                      <a:pt x="46993" y="117019"/>
                      <a:pt x="47144" y="117219"/>
                    </a:cubicBezTo>
                    <a:cubicBezTo>
                      <a:pt x="47344" y="117445"/>
                      <a:pt x="47620" y="117545"/>
                      <a:pt x="47996" y="117470"/>
                    </a:cubicBezTo>
                    <a:cubicBezTo>
                      <a:pt x="47670" y="116743"/>
                      <a:pt x="47795" y="115966"/>
                      <a:pt x="47820" y="115214"/>
                    </a:cubicBezTo>
                    <a:cubicBezTo>
                      <a:pt x="47820" y="115164"/>
                      <a:pt x="47745" y="115089"/>
                      <a:pt x="47695" y="114989"/>
                    </a:cubicBezTo>
                    <a:close/>
                    <a:moveTo>
                      <a:pt x="24011" y="6341"/>
                    </a:moveTo>
                    <a:cubicBezTo>
                      <a:pt x="23910" y="5264"/>
                      <a:pt x="23835" y="4211"/>
                      <a:pt x="23735" y="3133"/>
                    </a:cubicBezTo>
                    <a:cubicBezTo>
                      <a:pt x="23710" y="3033"/>
                      <a:pt x="23635" y="2908"/>
                      <a:pt x="23560" y="2858"/>
                    </a:cubicBezTo>
                    <a:cubicBezTo>
                      <a:pt x="23409" y="2782"/>
                      <a:pt x="23209" y="2732"/>
                      <a:pt x="23058" y="2757"/>
                    </a:cubicBezTo>
                    <a:cubicBezTo>
                      <a:pt x="22983" y="2757"/>
                      <a:pt x="22883" y="2983"/>
                      <a:pt x="22908" y="3108"/>
                    </a:cubicBezTo>
                    <a:cubicBezTo>
                      <a:pt x="22983" y="3610"/>
                      <a:pt x="23108" y="4111"/>
                      <a:pt x="23234" y="4612"/>
                    </a:cubicBezTo>
                    <a:cubicBezTo>
                      <a:pt x="23384" y="5214"/>
                      <a:pt x="23509" y="5840"/>
                      <a:pt x="24011" y="6341"/>
                    </a:cubicBezTo>
                    <a:close/>
                    <a:moveTo>
                      <a:pt x="46266" y="117094"/>
                    </a:moveTo>
                    <a:lnTo>
                      <a:pt x="46266" y="114938"/>
                    </a:lnTo>
                    <a:cubicBezTo>
                      <a:pt x="45540" y="114537"/>
                      <a:pt x="45540" y="114537"/>
                      <a:pt x="44863" y="114763"/>
                    </a:cubicBezTo>
                    <a:cubicBezTo>
                      <a:pt x="45013" y="116066"/>
                      <a:pt x="45389" y="116693"/>
                      <a:pt x="46266" y="117094"/>
                    </a:cubicBezTo>
                    <a:close/>
                    <a:moveTo>
                      <a:pt x="19775" y="43384"/>
                    </a:moveTo>
                    <a:cubicBezTo>
                      <a:pt x="19825" y="42833"/>
                      <a:pt x="19825" y="42306"/>
                      <a:pt x="19725" y="41830"/>
                    </a:cubicBezTo>
                    <a:cubicBezTo>
                      <a:pt x="19299" y="41630"/>
                      <a:pt x="18948" y="41705"/>
                      <a:pt x="18672" y="42006"/>
                    </a:cubicBezTo>
                    <a:cubicBezTo>
                      <a:pt x="18346" y="42407"/>
                      <a:pt x="18046" y="42833"/>
                      <a:pt x="18021" y="43384"/>
                    </a:cubicBezTo>
                    <a:cubicBezTo>
                      <a:pt x="18873" y="43760"/>
                      <a:pt x="18873" y="43760"/>
                      <a:pt x="19775" y="43384"/>
                    </a:cubicBezTo>
                    <a:close/>
                    <a:moveTo>
                      <a:pt x="26367" y="13585"/>
                    </a:moveTo>
                    <a:cubicBezTo>
                      <a:pt x="26066" y="12833"/>
                      <a:pt x="25765" y="12081"/>
                      <a:pt x="25439" y="11354"/>
                    </a:cubicBezTo>
                    <a:cubicBezTo>
                      <a:pt x="25339" y="11153"/>
                      <a:pt x="25139" y="11028"/>
                      <a:pt x="24813" y="11128"/>
                    </a:cubicBezTo>
                    <a:cubicBezTo>
                      <a:pt x="24863" y="11981"/>
                      <a:pt x="24863" y="12833"/>
                      <a:pt x="25113" y="13710"/>
                    </a:cubicBezTo>
                    <a:cubicBezTo>
                      <a:pt x="25565" y="13810"/>
                      <a:pt x="25941" y="13885"/>
                      <a:pt x="26367" y="13585"/>
                    </a:cubicBezTo>
                    <a:close/>
                    <a:moveTo>
                      <a:pt x="54888" y="117420"/>
                    </a:moveTo>
                    <a:cubicBezTo>
                      <a:pt x="54487" y="115740"/>
                      <a:pt x="53961" y="114262"/>
                      <a:pt x="53309" y="112808"/>
                    </a:cubicBezTo>
                    <a:cubicBezTo>
                      <a:pt x="52983" y="112883"/>
                      <a:pt x="52933" y="113109"/>
                      <a:pt x="53008" y="113334"/>
                    </a:cubicBezTo>
                    <a:cubicBezTo>
                      <a:pt x="53309" y="114412"/>
                      <a:pt x="53635" y="115465"/>
                      <a:pt x="53961" y="116517"/>
                    </a:cubicBezTo>
                    <a:cubicBezTo>
                      <a:pt x="54086" y="116943"/>
                      <a:pt x="54387" y="117194"/>
                      <a:pt x="54888" y="117420"/>
                    </a:cubicBezTo>
                    <a:close/>
                    <a:moveTo>
                      <a:pt x="50126" y="114563"/>
                    </a:moveTo>
                    <a:cubicBezTo>
                      <a:pt x="50076" y="116066"/>
                      <a:pt x="50803" y="116969"/>
                      <a:pt x="51956" y="116994"/>
                    </a:cubicBezTo>
                    <a:cubicBezTo>
                      <a:pt x="51705" y="116091"/>
                      <a:pt x="51429" y="115189"/>
                      <a:pt x="51129" y="114237"/>
                    </a:cubicBezTo>
                    <a:cubicBezTo>
                      <a:pt x="50803" y="114337"/>
                      <a:pt x="50452" y="114437"/>
                      <a:pt x="50126" y="114563"/>
                    </a:cubicBezTo>
                    <a:close/>
                    <a:moveTo>
                      <a:pt x="32582" y="121630"/>
                    </a:moveTo>
                    <a:cubicBezTo>
                      <a:pt x="31981" y="122733"/>
                      <a:pt x="31555" y="123861"/>
                      <a:pt x="31429" y="125114"/>
                    </a:cubicBezTo>
                    <a:cubicBezTo>
                      <a:pt x="31404" y="125264"/>
                      <a:pt x="31479" y="125440"/>
                      <a:pt x="31504" y="125590"/>
                    </a:cubicBezTo>
                    <a:cubicBezTo>
                      <a:pt x="32106" y="125615"/>
                      <a:pt x="32407" y="125314"/>
                      <a:pt x="32507" y="124813"/>
                    </a:cubicBezTo>
                    <a:cubicBezTo>
                      <a:pt x="32657" y="123761"/>
                      <a:pt x="32682" y="122708"/>
                      <a:pt x="32582" y="121630"/>
                    </a:cubicBezTo>
                    <a:close/>
                    <a:moveTo>
                      <a:pt x="34261" y="93259"/>
                    </a:moveTo>
                    <a:cubicBezTo>
                      <a:pt x="35640" y="93384"/>
                      <a:pt x="36066" y="93359"/>
                      <a:pt x="36918" y="93034"/>
                    </a:cubicBezTo>
                    <a:cubicBezTo>
                      <a:pt x="37394" y="92883"/>
                      <a:pt x="37695" y="92608"/>
                      <a:pt x="37720" y="92081"/>
                    </a:cubicBezTo>
                    <a:cubicBezTo>
                      <a:pt x="36667" y="92181"/>
                      <a:pt x="35665" y="92257"/>
                      <a:pt x="34587" y="92357"/>
                    </a:cubicBezTo>
                    <a:cubicBezTo>
                      <a:pt x="34487" y="92633"/>
                      <a:pt x="34387" y="92883"/>
                      <a:pt x="34261" y="93259"/>
                    </a:cubicBezTo>
                    <a:close/>
                    <a:moveTo>
                      <a:pt x="36417" y="93986"/>
                    </a:moveTo>
                    <a:lnTo>
                      <a:pt x="34011" y="93986"/>
                    </a:lnTo>
                    <a:cubicBezTo>
                      <a:pt x="33660" y="94638"/>
                      <a:pt x="33359" y="95214"/>
                      <a:pt x="33033" y="95816"/>
                    </a:cubicBezTo>
                    <a:cubicBezTo>
                      <a:pt x="33610" y="95891"/>
                      <a:pt x="33760" y="95891"/>
                      <a:pt x="34036" y="95765"/>
                    </a:cubicBezTo>
                    <a:cubicBezTo>
                      <a:pt x="34938" y="95364"/>
                      <a:pt x="35765" y="94888"/>
                      <a:pt x="36417" y="93986"/>
                    </a:cubicBezTo>
                    <a:close/>
                    <a:moveTo>
                      <a:pt x="45389" y="92908"/>
                    </a:moveTo>
                    <a:cubicBezTo>
                      <a:pt x="44863" y="93084"/>
                      <a:pt x="44487" y="93259"/>
                      <a:pt x="44111" y="93359"/>
                    </a:cubicBezTo>
                    <a:cubicBezTo>
                      <a:pt x="43234" y="93535"/>
                      <a:pt x="42407" y="93410"/>
                      <a:pt x="41605" y="93009"/>
                    </a:cubicBezTo>
                    <a:cubicBezTo>
                      <a:pt x="41404" y="92908"/>
                      <a:pt x="41204" y="92633"/>
                      <a:pt x="40953" y="92858"/>
                    </a:cubicBezTo>
                    <a:cubicBezTo>
                      <a:pt x="40978" y="93610"/>
                      <a:pt x="41404" y="94061"/>
                      <a:pt x="42081" y="94212"/>
                    </a:cubicBezTo>
                    <a:cubicBezTo>
                      <a:pt x="42733" y="94337"/>
                      <a:pt x="43409" y="94312"/>
                      <a:pt x="44061" y="94111"/>
                    </a:cubicBezTo>
                    <a:cubicBezTo>
                      <a:pt x="44637" y="93961"/>
                      <a:pt x="44988" y="93535"/>
                      <a:pt x="45389" y="92908"/>
                    </a:cubicBezTo>
                    <a:close/>
                    <a:moveTo>
                      <a:pt x="14988" y="12557"/>
                    </a:moveTo>
                    <a:cubicBezTo>
                      <a:pt x="15514" y="12482"/>
                      <a:pt x="15865" y="12306"/>
                      <a:pt x="16066" y="12006"/>
                    </a:cubicBezTo>
                    <a:cubicBezTo>
                      <a:pt x="15940" y="11279"/>
                      <a:pt x="15840" y="10602"/>
                      <a:pt x="15740" y="9925"/>
                    </a:cubicBezTo>
                    <a:cubicBezTo>
                      <a:pt x="15439" y="9775"/>
                      <a:pt x="15063" y="9825"/>
                      <a:pt x="14712" y="9875"/>
                    </a:cubicBezTo>
                    <a:cubicBezTo>
                      <a:pt x="14362" y="9950"/>
                      <a:pt x="14186" y="10176"/>
                      <a:pt x="14211" y="10527"/>
                    </a:cubicBezTo>
                    <a:cubicBezTo>
                      <a:pt x="14286" y="11229"/>
                      <a:pt x="14587" y="11880"/>
                      <a:pt x="14988" y="12557"/>
                    </a:cubicBezTo>
                    <a:close/>
                    <a:moveTo>
                      <a:pt x="49725" y="114763"/>
                    </a:moveTo>
                    <a:cubicBezTo>
                      <a:pt x="49249" y="114688"/>
                      <a:pt x="48973" y="114838"/>
                      <a:pt x="48748" y="115089"/>
                    </a:cubicBezTo>
                    <a:cubicBezTo>
                      <a:pt x="48372" y="115465"/>
                      <a:pt x="48347" y="115941"/>
                      <a:pt x="48347" y="116417"/>
                    </a:cubicBezTo>
                    <a:cubicBezTo>
                      <a:pt x="48347" y="117144"/>
                      <a:pt x="48622" y="117319"/>
                      <a:pt x="49224" y="117520"/>
                    </a:cubicBezTo>
                    <a:cubicBezTo>
                      <a:pt x="49550" y="117645"/>
                      <a:pt x="50302" y="117570"/>
                      <a:pt x="51003" y="117420"/>
                    </a:cubicBezTo>
                    <a:cubicBezTo>
                      <a:pt x="50627" y="117044"/>
                      <a:pt x="50251" y="116693"/>
                      <a:pt x="49951" y="116317"/>
                    </a:cubicBezTo>
                    <a:cubicBezTo>
                      <a:pt x="49575" y="115866"/>
                      <a:pt x="49750" y="115314"/>
                      <a:pt x="49725" y="114763"/>
                    </a:cubicBezTo>
                    <a:close/>
                    <a:moveTo>
                      <a:pt x="47570" y="26793"/>
                    </a:moveTo>
                    <a:cubicBezTo>
                      <a:pt x="46768" y="26692"/>
                      <a:pt x="45966" y="26567"/>
                      <a:pt x="45164" y="26442"/>
                    </a:cubicBezTo>
                    <a:cubicBezTo>
                      <a:pt x="44738" y="26392"/>
                      <a:pt x="44462" y="26517"/>
                      <a:pt x="44236" y="26893"/>
                    </a:cubicBezTo>
                    <a:cubicBezTo>
                      <a:pt x="43961" y="27294"/>
                      <a:pt x="43635" y="27645"/>
                      <a:pt x="43334" y="28021"/>
                    </a:cubicBezTo>
                    <a:cubicBezTo>
                      <a:pt x="43259" y="28096"/>
                      <a:pt x="43209" y="28221"/>
                      <a:pt x="43058" y="28447"/>
                    </a:cubicBezTo>
                    <a:cubicBezTo>
                      <a:pt x="44713" y="27996"/>
                      <a:pt x="46241" y="27695"/>
                      <a:pt x="47570" y="26793"/>
                    </a:cubicBezTo>
                    <a:close/>
                    <a:moveTo>
                      <a:pt x="33710" y="118447"/>
                    </a:moveTo>
                    <a:cubicBezTo>
                      <a:pt x="33309" y="119274"/>
                      <a:pt x="33058" y="119951"/>
                      <a:pt x="33108" y="120728"/>
                    </a:cubicBezTo>
                    <a:cubicBezTo>
                      <a:pt x="33159" y="121906"/>
                      <a:pt x="33184" y="123109"/>
                      <a:pt x="33209" y="124287"/>
                    </a:cubicBezTo>
                    <a:cubicBezTo>
                      <a:pt x="33209" y="124462"/>
                      <a:pt x="33234" y="124638"/>
                      <a:pt x="33234" y="124838"/>
                    </a:cubicBezTo>
                    <a:cubicBezTo>
                      <a:pt x="33936" y="124763"/>
                      <a:pt x="34086" y="124287"/>
                      <a:pt x="34086" y="123786"/>
                    </a:cubicBezTo>
                    <a:cubicBezTo>
                      <a:pt x="34111" y="123009"/>
                      <a:pt x="34111" y="122232"/>
                      <a:pt x="34061" y="121455"/>
                    </a:cubicBezTo>
                    <a:cubicBezTo>
                      <a:pt x="33986" y="120527"/>
                      <a:pt x="33860" y="119600"/>
                      <a:pt x="33710" y="118447"/>
                    </a:cubicBezTo>
                    <a:close/>
                    <a:moveTo>
                      <a:pt x="31479" y="49675"/>
                    </a:moveTo>
                    <a:cubicBezTo>
                      <a:pt x="31504" y="49675"/>
                      <a:pt x="31555" y="49675"/>
                      <a:pt x="31580" y="49675"/>
                    </a:cubicBezTo>
                    <a:cubicBezTo>
                      <a:pt x="31605" y="48923"/>
                      <a:pt x="31705" y="48121"/>
                      <a:pt x="31630" y="47369"/>
                    </a:cubicBezTo>
                    <a:cubicBezTo>
                      <a:pt x="31479" y="46291"/>
                      <a:pt x="31580" y="45214"/>
                      <a:pt x="31680" y="44136"/>
                    </a:cubicBezTo>
                    <a:cubicBezTo>
                      <a:pt x="31805" y="42632"/>
                      <a:pt x="31905" y="41103"/>
                      <a:pt x="32457" y="39650"/>
                    </a:cubicBezTo>
                    <a:cubicBezTo>
                      <a:pt x="32507" y="39474"/>
                      <a:pt x="32507" y="39299"/>
                      <a:pt x="32532" y="38973"/>
                    </a:cubicBezTo>
                    <a:cubicBezTo>
                      <a:pt x="32332" y="39149"/>
                      <a:pt x="32181" y="39224"/>
                      <a:pt x="32131" y="39324"/>
                    </a:cubicBezTo>
                    <a:cubicBezTo>
                      <a:pt x="31981" y="39625"/>
                      <a:pt x="31830" y="39926"/>
                      <a:pt x="31730" y="40251"/>
                    </a:cubicBezTo>
                    <a:cubicBezTo>
                      <a:pt x="31154" y="42231"/>
                      <a:pt x="30978" y="44261"/>
                      <a:pt x="31003" y="46317"/>
                    </a:cubicBezTo>
                    <a:cubicBezTo>
                      <a:pt x="31003" y="46617"/>
                      <a:pt x="31028" y="46943"/>
                      <a:pt x="31154" y="47194"/>
                    </a:cubicBezTo>
                    <a:cubicBezTo>
                      <a:pt x="31404" y="47745"/>
                      <a:pt x="31404" y="48347"/>
                      <a:pt x="31454" y="48923"/>
                    </a:cubicBezTo>
                    <a:cubicBezTo>
                      <a:pt x="31454" y="49174"/>
                      <a:pt x="31454" y="49424"/>
                      <a:pt x="31479" y="49675"/>
                    </a:cubicBezTo>
                    <a:close/>
                    <a:moveTo>
                      <a:pt x="13008" y="48246"/>
                    </a:moveTo>
                    <a:cubicBezTo>
                      <a:pt x="13083" y="47194"/>
                      <a:pt x="12532" y="46392"/>
                      <a:pt x="12382" y="45489"/>
                    </a:cubicBezTo>
                    <a:cubicBezTo>
                      <a:pt x="12256" y="44587"/>
                      <a:pt x="12031" y="43685"/>
                      <a:pt x="11830" y="42682"/>
                    </a:cubicBezTo>
                    <a:cubicBezTo>
                      <a:pt x="11179" y="43409"/>
                      <a:pt x="10803" y="44061"/>
                      <a:pt x="11153" y="44963"/>
                    </a:cubicBezTo>
                    <a:cubicBezTo>
                      <a:pt x="11304" y="45339"/>
                      <a:pt x="11329" y="45765"/>
                      <a:pt x="11404" y="46166"/>
                    </a:cubicBezTo>
                    <a:cubicBezTo>
                      <a:pt x="11479" y="46517"/>
                      <a:pt x="11554" y="46893"/>
                      <a:pt x="11680" y="47244"/>
                    </a:cubicBezTo>
                    <a:cubicBezTo>
                      <a:pt x="11880" y="47795"/>
                      <a:pt x="12206" y="48221"/>
                      <a:pt x="13008" y="48246"/>
                    </a:cubicBezTo>
                    <a:close/>
                    <a:moveTo>
                      <a:pt x="18447" y="44337"/>
                    </a:moveTo>
                    <a:cubicBezTo>
                      <a:pt x="18372" y="44286"/>
                      <a:pt x="18271" y="44236"/>
                      <a:pt x="18171" y="44211"/>
                    </a:cubicBezTo>
                    <a:cubicBezTo>
                      <a:pt x="18021" y="44161"/>
                      <a:pt x="17870" y="44161"/>
                      <a:pt x="17745" y="44086"/>
                    </a:cubicBezTo>
                    <a:cubicBezTo>
                      <a:pt x="17394" y="43936"/>
                      <a:pt x="17219" y="43660"/>
                      <a:pt x="17319" y="43284"/>
                    </a:cubicBezTo>
                    <a:cubicBezTo>
                      <a:pt x="17419" y="42933"/>
                      <a:pt x="17595" y="42607"/>
                      <a:pt x="17720" y="42256"/>
                    </a:cubicBezTo>
                    <a:cubicBezTo>
                      <a:pt x="17194" y="41379"/>
                      <a:pt x="16993" y="41254"/>
                      <a:pt x="16191" y="41379"/>
                    </a:cubicBezTo>
                    <a:cubicBezTo>
                      <a:pt x="16241" y="41555"/>
                      <a:pt x="16316" y="41705"/>
                      <a:pt x="16341" y="41880"/>
                    </a:cubicBezTo>
                    <a:cubicBezTo>
                      <a:pt x="16341" y="42958"/>
                      <a:pt x="17018" y="43835"/>
                      <a:pt x="17143" y="44863"/>
                    </a:cubicBezTo>
                    <a:cubicBezTo>
                      <a:pt x="17143" y="44913"/>
                      <a:pt x="17219" y="44988"/>
                      <a:pt x="17269" y="45038"/>
                    </a:cubicBezTo>
                    <a:cubicBezTo>
                      <a:pt x="17570" y="45389"/>
                      <a:pt x="17570" y="45790"/>
                      <a:pt x="17519" y="46191"/>
                    </a:cubicBezTo>
                    <a:cubicBezTo>
                      <a:pt x="17469" y="46517"/>
                      <a:pt x="17394" y="46843"/>
                      <a:pt x="17570" y="47144"/>
                    </a:cubicBezTo>
                    <a:cubicBezTo>
                      <a:pt x="18597" y="46492"/>
                      <a:pt x="18823" y="45715"/>
                      <a:pt x="18447" y="44337"/>
                    </a:cubicBezTo>
                    <a:close/>
                    <a:moveTo>
                      <a:pt x="20276" y="124262"/>
                    </a:moveTo>
                    <a:cubicBezTo>
                      <a:pt x="20577" y="125089"/>
                      <a:pt x="20878" y="125891"/>
                      <a:pt x="21179" y="126793"/>
                    </a:cubicBezTo>
                    <a:cubicBezTo>
                      <a:pt x="21905" y="126693"/>
                      <a:pt x="22607" y="126668"/>
                      <a:pt x="23334" y="126467"/>
                    </a:cubicBezTo>
                    <a:cubicBezTo>
                      <a:pt x="23284" y="125565"/>
                      <a:pt x="23083" y="124763"/>
                      <a:pt x="22331" y="124287"/>
                    </a:cubicBezTo>
                    <a:cubicBezTo>
                      <a:pt x="21680" y="123886"/>
                      <a:pt x="20978" y="123685"/>
                      <a:pt x="20276" y="124262"/>
                    </a:cubicBezTo>
                    <a:close/>
                    <a:moveTo>
                      <a:pt x="20402" y="126868"/>
                    </a:moveTo>
                    <a:cubicBezTo>
                      <a:pt x="20452" y="126142"/>
                      <a:pt x="20251" y="125565"/>
                      <a:pt x="19925" y="124989"/>
                    </a:cubicBezTo>
                    <a:cubicBezTo>
                      <a:pt x="19675" y="124563"/>
                      <a:pt x="19374" y="124412"/>
                      <a:pt x="18898" y="124563"/>
                    </a:cubicBezTo>
                    <a:cubicBezTo>
                      <a:pt x="18296" y="124763"/>
                      <a:pt x="17720" y="125039"/>
                      <a:pt x="17143" y="125289"/>
                    </a:cubicBezTo>
                    <a:cubicBezTo>
                      <a:pt x="17018" y="125365"/>
                      <a:pt x="16943" y="125540"/>
                      <a:pt x="16843" y="125690"/>
                    </a:cubicBezTo>
                    <a:cubicBezTo>
                      <a:pt x="18046" y="126768"/>
                      <a:pt x="18948" y="127069"/>
                      <a:pt x="20402" y="126868"/>
                    </a:cubicBezTo>
                    <a:close/>
                    <a:moveTo>
                      <a:pt x="25314" y="126267"/>
                    </a:moveTo>
                    <a:cubicBezTo>
                      <a:pt x="25314" y="125089"/>
                      <a:pt x="24963" y="124011"/>
                      <a:pt x="24311" y="123234"/>
                    </a:cubicBezTo>
                    <a:cubicBezTo>
                      <a:pt x="24036" y="122908"/>
                      <a:pt x="23484" y="122783"/>
                      <a:pt x="23083" y="123009"/>
                    </a:cubicBezTo>
                    <a:cubicBezTo>
                      <a:pt x="22707" y="123234"/>
                      <a:pt x="22357" y="123485"/>
                      <a:pt x="21981" y="123736"/>
                    </a:cubicBezTo>
                    <a:cubicBezTo>
                      <a:pt x="22432" y="124111"/>
                      <a:pt x="22933" y="124412"/>
                      <a:pt x="23234" y="124863"/>
                    </a:cubicBezTo>
                    <a:cubicBezTo>
                      <a:pt x="23560" y="125314"/>
                      <a:pt x="23685" y="125916"/>
                      <a:pt x="23936" y="126543"/>
                    </a:cubicBezTo>
                    <a:cubicBezTo>
                      <a:pt x="24387" y="126442"/>
                      <a:pt x="24863" y="126367"/>
                      <a:pt x="25314" y="126267"/>
                    </a:cubicBezTo>
                    <a:close/>
                    <a:moveTo>
                      <a:pt x="14211" y="41103"/>
                    </a:moveTo>
                    <a:cubicBezTo>
                      <a:pt x="13910" y="41730"/>
                      <a:pt x="13935" y="42206"/>
                      <a:pt x="14311" y="42733"/>
                    </a:cubicBezTo>
                    <a:cubicBezTo>
                      <a:pt x="14938" y="43660"/>
                      <a:pt x="15314" y="44713"/>
                      <a:pt x="15464" y="45840"/>
                    </a:cubicBezTo>
                    <a:cubicBezTo>
                      <a:pt x="15565" y="46467"/>
                      <a:pt x="15690" y="47068"/>
                      <a:pt x="15815" y="47720"/>
                    </a:cubicBezTo>
                    <a:cubicBezTo>
                      <a:pt x="15991" y="47745"/>
                      <a:pt x="16116" y="47770"/>
                      <a:pt x="16266" y="47770"/>
                    </a:cubicBezTo>
                    <a:cubicBezTo>
                      <a:pt x="16417" y="47770"/>
                      <a:pt x="16542" y="47720"/>
                      <a:pt x="16742" y="47670"/>
                    </a:cubicBezTo>
                    <a:cubicBezTo>
                      <a:pt x="16818" y="46918"/>
                      <a:pt x="16843" y="46166"/>
                      <a:pt x="16617" y="45439"/>
                    </a:cubicBezTo>
                    <a:cubicBezTo>
                      <a:pt x="16567" y="45239"/>
                      <a:pt x="16492" y="45038"/>
                      <a:pt x="16492" y="44813"/>
                    </a:cubicBezTo>
                    <a:cubicBezTo>
                      <a:pt x="16467" y="44061"/>
                      <a:pt x="16216" y="43359"/>
                      <a:pt x="16016" y="42632"/>
                    </a:cubicBezTo>
                    <a:cubicBezTo>
                      <a:pt x="15790" y="41755"/>
                      <a:pt x="15214" y="41279"/>
                      <a:pt x="14211" y="41103"/>
                    </a:cubicBezTo>
                    <a:close/>
                    <a:moveTo>
                      <a:pt x="41229" y="94888"/>
                    </a:moveTo>
                    <a:cubicBezTo>
                      <a:pt x="40928" y="94462"/>
                      <a:pt x="40652" y="94161"/>
                      <a:pt x="40477" y="93811"/>
                    </a:cubicBezTo>
                    <a:cubicBezTo>
                      <a:pt x="40276" y="93460"/>
                      <a:pt x="40276" y="93034"/>
                      <a:pt x="40026" y="92733"/>
                    </a:cubicBezTo>
                    <a:cubicBezTo>
                      <a:pt x="39926" y="92783"/>
                      <a:pt x="39875" y="92783"/>
                      <a:pt x="39850" y="92808"/>
                    </a:cubicBezTo>
                    <a:cubicBezTo>
                      <a:pt x="38948" y="94537"/>
                      <a:pt x="38622" y="96818"/>
                      <a:pt x="40652" y="98472"/>
                    </a:cubicBezTo>
                    <a:cubicBezTo>
                      <a:pt x="41003" y="98748"/>
                      <a:pt x="41354" y="99024"/>
                      <a:pt x="41755" y="99249"/>
                    </a:cubicBezTo>
                    <a:cubicBezTo>
                      <a:pt x="41981" y="99374"/>
                      <a:pt x="42281" y="99425"/>
                      <a:pt x="42657" y="99550"/>
                    </a:cubicBezTo>
                    <a:cubicBezTo>
                      <a:pt x="42632" y="99249"/>
                      <a:pt x="42657" y="99074"/>
                      <a:pt x="42582" y="98923"/>
                    </a:cubicBezTo>
                    <a:cubicBezTo>
                      <a:pt x="42507" y="98723"/>
                      <a:pt x="42357" y="98522"/>
                      <a:pt x="42231" y="98347"/>
                    </a:cubicBezTo>
                    <a:cubicBezTo>
                      <a:pt x="41780" y="97821"/>
                      <a:pt x="41354" y="97319"/>
                      <a:pt x="41404" y="96567"/>
                    </a:cubicBezTo>
                    <a:cubicBezTo>
                      <a:pt x="41429" y="96367"/>
                      <a:pt x="41279" y="96166"/>
                      <a:pt x="41154" y="95966"/>
                    </a:cubicBezTo>
                    <a:cubicBezTo>
                      <a:pt x="40953" y="95590"/>
                      <a:pt x="40978" y="95264"/>
                      <a:pt x="41229" y="94888"/>
                    </a:cubicBezTo>
                    <a:close/>
                    <a:moveTo>
                      <a:pt x="11780" y="42031"/>
                    </a:moveTo>
                    <a:cubicBezTo>
                      <a:pt x="12331" y="42457"/>
                      <a:pt x="12482" y="43033"/>
                      <a:pt x="12582" y="43610"/>
                    </a:cubicBezTo>
                    <a:cubicBezTo>
                      <a:pt x="12858" y="45114"/>
                      <a:pt x="13359" y="46567"/>
                      <a:pt x="13860" y="47996"/>
                    </a:cubicBezTo>
                    <a:cubicBezTo>
                      <a:pt x="14011" y="48422"/>
                      <a:pt x="14311" y="48547"/>
                      <a:pt x="14763" y="48447"/>
                    </a:cubicBezTo>
                    <a:cubicBezTo>
                      <a:pt x="15138" y="48347"/>
                      <a:pt x="15289" y="48121"/>
                      <a:pt x="15264" y="47695"/>
                    </a:cubicBezTo>
                    <a:cubicBezTo>
                      <a:pt x="15264" y="47620"/>
                      <a:pt x="15264" y="47545"/>
                      <a:pt x="15239" y="47469"/>
                    </a:cubicBezTo>
                    <a:cubicBezTo>
                      <a:pt x="15038" y="46141"/>
                      <a:pt x="14788" y="44838"/>
                      <a:pt x="14036" y="43660"/>
                    </a:cubicBezTo>
                    <a:cubicBezTo>
                      <a:pt x="13835" y="43309"/>
                      <a:pt x="13710" y="42933"/>
                      <a:pt x="13509" y="42557"/>
                    </a:cubicBezTo>
                    <a:cubicBezTo>
                      <a:pt x="13284" y="42156"/>
                      <a:pt x="13159" y="41655"/>
                      <a:pt x="12607" y="41429"/>
                    </a:cubicBezTo>
                    <a:cubicBezTo>
                      <a:pt x="12356" y="41630"/>
                      <a:pt x="12081" y="41805"/>
                      <a:pt x="11780" y="42031"/>
                    </a:cubicBezTo>
                    <a:close/>
                    <a:moveTo>
                      <a:pt x="31379" y="26016"/>
                    </a:moveTo>
                    <a:cubicBezTo>
                      <a:pt x="31931" y="24988"/>
                      <a:pt x="32006" y="24612"/>
                      <a:pt x="31605" y="23961"/>
                    </a:cubicBezTo>
                    <a:cubicBezTo>
                      <a:pt x="30878" y="22758"/>
                      <a:pt x="29900" y="21805"/>
                      <a:pt x="28547" y="21279"/>
                    </a:cubicBezTo>
                    <a:cubicBezTo>
                      <a:pt x="28246" y="21179"/>
                      <a:pt x="27946" y="21279"/>
                      <a:pt x="27770" y="21555"/>
                    </a:cubicBezTo>
                    <a:cubicBezTo>
                      <a:pt x="27620" y="21855"/>
                      <a:pt x="27494" y="22156"/>
                      <a:pt x="27419" y="22357"/>
                    </a:cubicBezTo>
                    <a:cubicBezTo>
                      <a:pt x="27570" y="22858"/>
                      <a:pt x="27670" y="23259"/>
                      <a:pt x="27795" y="23660"/>
                    </a:cubicBezTo>
                    <a:cubicBezTo>
                      <a:pt x="27920" y="24011"/>
                      <a:pt x="28071" y="24336"/>
                      <a:pt x="28221" y="24687"/>
                    </a:cubicBezTo>
                    <a:cubicBezTo>
                      <a:pt x="28497" y="25339"/>
                      <a:pt x="28973" y="25690"/>
                      <a:pt x="29650" y="25790"/>
                    </a:cubicBezTo>
                    <a:cubicBezTo>
                      <a:pt x="30201" y="25865"/>
                      <a:pt x="30753" y="25940"/>
                      <a:pt x="31379" y="26016"/>
                    </a:cubicBezTo>
                    <a:close/>
                    <a:moveTo>
                      <a:pt x="46793" y="37194"/>
                    </a:moveTo>
                    <a:cubicBezTo>
                      <a:pt x="46241" y="41855"/>
                      <a:pt x="42582" y="43434"/>
                      <a:pt x="39174" y="42682"/>
                    </a:cubicBezTo>
                    <a:cubicBezTo>
                      <a:pt x="39650" y="44086"/>
                      <a:pt x="40452" y="44462"/>
                      <a:pt x="41805" y="44312"/>
                    </a:cubicBezTo>
                    <a:cubicBezTo>
                      <a:pt x="42031" y="44286"/>
                      <a:pt x="42256" y="44236"/>
                      <a:pt x="42457" y="44186"/>
                    </a:cubicBezTo>
                    <a:cubicBezTo>
                      <a:pt x="42983" y="44011"/>
                      <a:pt x="43510" y="43785"/>
                      <a:pt x="44036" y="43610"/>
                    </a:cubicBezTo>
                    <a:cubicBezTo>
                      <a:pt x="45189" y="43234"/>
                      <a:pt x="45916" y="42432"/>
                      <a:pt x="46392" y="41354"/>
                    </a:cubicBezTo>
                    <a:cubicBezTo>
                      <a:pt x="46993" y="40001"/>
                      <a:pt x="47018" y="38597"/>
                      <a:pt x="46793" y="37194"/>
                    </a:cubicBezTo>
                    <a:close/>
                    <a:moveTo>
                      <a:pt x="16667" y="7670"/>
                    </a:moveTo>
                    <a:cubicBezTo>
                      <a:pt x="16642" y="8171"/>
                      <a:pt x="16617" y="8647"/>
                      <a:pt x="16567" y="9199"/>
                    </a:cubicBezTo>
                    <a:cubicBezTo>
                      <a:pt x="16793" y="9148"/>
                      <a:pt x="16943" y="9148"/>
                      <a:pt x="17068" y="9098"/>
                    </a:cubicBezTo>
                    <a:cubicBezTo>
                      <a:pt x="17519" y="8898"/>
                      <a:pt x="17945" y="8697"/>
                      <a:pt x="18397" y="8497"/>
                    </a:cubicBezTo>
                    <a:cubicBezTo>
                      <a:pt x="19550" y="7945"/>
                      <a:pt x="20727" y="7544"/>
                      <a:pt x="22031" y="7895"/>
                    </a:cubicBezTo>
                    <a:cubicBezTo>
                      <a:pt x="22482" y="8021"/>
                      <a:pt x="22908" y="7996"/>
                      <a:pt x="23334" y="7970"/>
                    </a:cubicBezTo>
                    <a:cubicBezTo>
                      <a:pt x="23710" y="7118"/>
                      <a:pt x="23184" y="6492"/>
                      <a:pt x="22983" y="5840"/>
                    </a:cubicBezTo>
                    <a:cubicBezTo>
                      <a:pt x="21154" y="5590"/>
                      <a:pt x="18346" y="6392"/>
                      <a:pt x="16667" y="7670"/>
                    </a:cubicBezTo>
                    <a:close/>
                    <a:moveTo>
                      <a:pt x="41755" y="94913"/>
                    </a:moveTo>
                    <a:cubicBezTo>
                      <a:pt x="41931" y="95314"/>
                      <a:pt x="42006" y="95565"/>
                      <a:pt x="42156" y="95740"/>
                    </a:cubicBezTo>
                    <a:cubicBezTo>
                      <a:pt x="42357" y="96016"/>
                      <a:pt x="42482" y="96267"/>
                      <a:pt x="42307" y="96567"/>
                    </a:cubicBezTo>
                    <a:cubicBezTo>
                      <a:pt x="42181" y="96793"/>
                      <a:pt x="42256" y="96994"/>
                      <a:pt x="42357" y="97194"/>
                    </a:cubicBezTo>
                    <a:cubicBezTo>
                      <a:pt x="42682" y="97745"/>
                      <a:pt x="42983" y="98297"/>
                      <a:pt x="43309" y="98823"/>
                    </a:cubicBezTo>
                    <a:cubicBezTo>
                      <a:pt x="43510" y="99149"/>
                      <a:pt x="43835" y="99425"/>
                      <a:pt x="43936" y="99750"/>
                    </a:cubicBezTo>
                    <a:cubicBezTo>
                      <a:pt x="44136" y="100377"/>
                      <a:pt x="44537" y="100878"/>
                      <a:pt x="44888" y="101379"/>
                    </a:cubicBezTo>
                    <a:cubicBezTo>
                      <a:pt x="45389" y="102081"/>
                      <a:pt x="45916" y="102758"/>
                      <a:pt x="46467" y="103410"/>
                    </a:cubicBezTo>
                    <a:cubicBezTo>
                      <a:pt x="47620" y="104838"/>
                      <a:pt x="48798" y="106242"/>
                      <a:pt x="49951" y="107645"/>
                    </a:cubicBezTo>
                    <a:cubicBezTo>
                      <a:pt x="50151" y="107896"/>
                      <a:pt x="50402" y="108071"/>
                      <a:pt x="50878" y="108347"/>
                    </a:cubicBezTo>
                    <a:cubicBezTo>
                      <a:pt x="50527" y="107771"/>
                      <a:pt x="50327" y="107370"/>
                      <a:pt x="50076" y="107019"/>
                    </a:cubicBezTo>
                    <a:cubicBezTo>
                      <a:pt x="49174" y="105740"/>
                      <a:pt x="48246" y="104487"/>
                      <a:pt x="47344" y="103209"/>
                    </a:cubicBezTo>
                    <a:cubicBezTo>
                      <a:pt x="45966" y="101304"/>
                      <a:pt x="44713" y="99324"/>
                      <a:pt x="43860" y="97119"/>
                    </a:cubicBezTo>
                    <a:cubicBezTo>
                      <a:pt x="43660" y="96593"/>
                      <a:pt x="43484" y="96066"/>
                      <a:pt x="43510" y="95490"/>
                    </a:cubicBezTo>
                    <a:cubicBezTo>
                      <a:pt x="43510" y="95314"/>
                      <a:pt x="43459" y="95139"/>
                      <a:pt x="43434" y="94913"/>
                    </a:cubicBezTo>
                    <a:close/>
                    <a:moveTo>
                      <a:pt x="45540" y="32707"/>
                    </a:moveTo>
                    <a:cubicBezTo>
                      <a:pt x="45540" y="32958"/>
                      <a:pt x="45540" y="33209"/>
                      <a:pt x="45540" y="33484"/>
                    </a:cubicBezTo>
                    <a:cubicBezTo>
                      <a:pt x="45540" y="34286"/>
                      <a:pt x="45565" y="35113"/>
                      <a:pt x="45515" y="35941"/>
                    </a:cubicBezTo>
                    <a:cubicBezTo>
                      <a:pt x="45439" y="37770"/>
                      <a:pt x="44086" y="39474"/>
                      <a:pt x="42332" y="39976"/>
                    </a:cubicBezTo>
                    <a:cubicBezTo>
                      <a:pt x="41078" y="40352"/>
                      <a:pt x="39775" y="40452"/>
                      <a:pt x="38472" y="40126"/>
                    </a:cubicBezTo>
                    <a:cubicBezTo>
                      <a:pt x="38347" y="40076"/>
                      <a:pt x="38221" y="40101"/>
                      <a:pt x="38021" y="40076"/>
                    </a:cubicBezTo>
                    <a:cubicBezTo>
                      <a:pt x="38296" y="41204"/>
                      <a:pt x="38898" y="41931"/>
                      <a:pt x="39951" y="42081"/>
                    </a:cubicBezTo>
                    <a:cubicBezTo>
                      <a:pt x="41028" y="42256"/>
                      <a:pt x="42131" y="42131"/>
                      <a:pt x="43134" y="41630"/>
                    </a:cubicBezTo>
                    <a:cubicBezTo>
                      <a:pt x="44913" y="40753"/>
                      <a:pt x="45865" y="39274"/>
                      <a:pt x="46041" y="37319"/>
                    </a:cubicBezTo>
                    <a:cubicBezTo>
                      <a:pt x="46091" y="36743"/>
                      <a:pt x="46141" y="36191"/>
                      <a:pt x="46116" y="35640"/>
                    </a:cubicBezTo>
                    <a:cubicBezTo>
                      <a:pt x="46091" y="34637"/>
                      <a:pt x="46091" y="33635"/>
                      <a:pt x="45540" y="32707"/>
                    </a:cubicBezTo>
                    <a:close/>
                    <a:moveTo>
                      <a:pt x="28096" y="98848"/>
                    </a:moveTo>
                    <a:cubicBezTo>
                      <a:pt x="28071" y="98948"/>
                      <a:pt x="28021" y="99049"/>
                      <a:pt x="28021" y="99149"/>
                    </a:cubicBezTo>
                    <a:cubicBezTo>
                      <a:pt x="28046" y="99450"/>
                      <a:pt x="28096" y="99750"/>
                      <a:pt x="28146" y="100026"/>
                    </a:cubicBezTo>
                    <a:cubicBezTo>
                      <a:pt x="28672" y="102457"/>
                      <a:pt x="28998" y="104888"/>
                      <a:pt x="28923" y="107370"/>
                    </a:cubicBezTo>
                    <a:cubicBezTo>
                      <a:pt x="28898" y="107921"/>
                      <a:pt x="28923" y="108497"/>
                      <a:pt x="28898" y="109049"/>
                    </a:cubicBezTo>
                    <a:cubicBezTo>
                      <a:pt x="28848" y="110703"/>
                      <a:pt x="28798" y="112332"/>
                      <a:pt x="28497" y="113961"/>
                    </a:cubicBezTo>
                    <a:cubicBezTo>
                      <a:pt x="28171" y="115640"/>
                      <a:pt x="27870" y="117344"/>
                      <a:pt x="27620" y="119024"/>
                    </a:cubicBezTo>
                    <a:cubicBezTo>
                      <a:pt x="27519" y="119575"/>
                      <a:pt x="27419" y="120026"/>
                      <a:pt x="26818" y="120227"/>
                    </a:cubicBezTo>
                    <a:cubicBezTo>
                      <a:pt x="26717" y="120252"/>
                      <a:pt x="26667" y="120452"/>
                      <a:pt x="26567" y="120603"/>
                    </a:cubicBezTo>
                    <a:cubicBezTo>
                      <a:pt x="26818" y="120828"/>
                      <a:pt x="27043" y="121004"/>
                      <a:pt x="27319" y="121229"/>
                    </a:cubicBezTo>
                    <a:cubicBezTo>
                      <a:pt x="27720" y="120452"/>
                      <a:pt x="28046" y="119700"/>
                      <a:pt x="28246" y="118898"/>
                    </a:cubicBezTo>
                    <a:cubicBezTo>
                      <a:pt x="28472" y="117896"/>
                      <a:pt x="28748" y="116868"/>
                      <a:pt x="28923" y="115841"/>
                    </a:cubicBezTo>
                    <a:cubicBezTo>
                      <a:pt x="29199" y="114412"/>
                      <a:pt x="29399" y="112984"/>
                      <a:pt x="29600" y="111530"/>
                    </a:cubicBezTo>
                    <a:cubicBezTo>
                      <a:pt x="29875" y="109425"/>
                      <a:pt x="29825" y="107294"/>
                      <a:pt x="29800" y="105164"/>
                    </a:cubicBezTo>
                    <a:cubicBezTo>
                      <a:pt x="29775" y="103359"/>
                      <a:pt x="29449" y="101605"/>
                      <a:pt x="29023" y="99851"/>
                    </a:cubicBezTo>
                    <a:cubicBezTo>
                      <a:pt x="28898" y="99349"/>
                      <a:pt x="28672" y="98973"/>
                      <a:pt x="28096" y="98848"/>
                    </a:cubicBezTo>
                    <a:close/>
                    <a:moveTo>
                      <a:pt x="40728" y="23560"/>
                    </a:moveTo>
                    <a:cubicBezTo>
                      <a:pt x="40427" y="23610"/>
                      <a:pt x="40251" y="23685"/>
                      <a:pt x="40076" y="23660"/>
                    </a:cubicBezTo>
                    <a:cubicBezTo>
                      <a:pt x="39525" y="23610"/>
                      <a:pt x="39149" y="23835"/>
                      <a:pt x="38773" y="24211"/>
                    </a:cubicBezTo>
                    <a:cubicBezTo>
                      <a:pt x="38547" y="24437"/>
                      <a:pt x="38296" y="24687"/>
                      <a:pt x="37996" y="24813"/>
                    </a:cubicBezTo>
                    <a:cubicBezTo>
                      <a:pt x="37244" y="25164"/>
                      <a:pt x="36492" y="25464"/>
                      <a:pt x="35740" y="25790"/>
                    </a:cubicBezTo>
                    <a:cubicBezTo>
                      <a:pt x="35540" y="25865"/>
                      <a:pt x="35339" y="25966"/>
                      <a:pt x="35038" y="26091"/>
                    </a:cubicBezTo>
                    <a:cubicBezTo>
                      <a:pt x="35991" y="26542"/>
                      <a:pt x="36893" y="26717"/>
                      <a:pt x="37770" y="26893"/>
                    </a:cubicBezTo>
                    <a:cubicBezTo>
                      <a:pt x="39124" y="27169"/>
                      <a:pt x="40502" y="27344"/>
                      <a:pt x="41805" y="27820"/>
                    </a:cubicBezTo>
                    <a:cubicBezTo>
                      <a:pt x="42006" y="27895"/>
                      <a:pt x="42231" y="27920"/>
                      <a:pt x="42482" y="27996"/>
                    </a:cubicBezTo>
                    <a:cubicBezTo>
                      <a:pt x="42983" y="27269"/>
                      <a:pt x="43860" y="26768"/>
                      <a:pt x="43660" y="25665"/>
                    </a:cubicBezTo>
                    <a:cubicBezTo>
                      <a:pt x="42332" y="25514"/>
                      <a:pt x="41229" y="24988"/>
                      <a:pt x="40728" y="23560"/>
                    </a:cubicBezTo>
                    <a:close/>
                    <a:moveTo>
                      <a:pt x="30577" y="21855"/>
                    </a:moveTo>
                    <a:cubicBezTo>
                      <a:pt x="31855" y="22758"/>
                      <a:pt x="32557" y="23885"/>
                      <a:pt x="32607" y="25339"/>
                    </a:cubicBezTo>
                    <a:cubicBezTo>
                      <a:pt x="33359" y="25790"/>
                      <a:pt x="34036" y="25790"/>
                      <a:pt x="34813" y="25590"/>
                    </a:cubicBezTo>
                    <a:cubicBezTo>
                      <a:pt x="35991" y="25264"/>
                      <a:pt x="36943" y="24537"/>
                      <a:pt x="37996" y="23986"/>
                    </a:cubicBezTo>
                    <a:cubicBezTo>
                      <a:pt x="38322" y="23810"/>
                      <a:pt x="38597" y="23610"/>
                      <a:pt x="39048" y="23309"/>
                    </a:cubicBezTo>
                    <a:cubicBezTo>
                      <a:pt x="38748" y="23309"/>
                      <a:pt x="38647" y="23334"/>
                      <a:pt x="38522" y="23309"/>
                    </a:cubicBezTo>
                    <a:cubicBezTo>
                      <a:pt x="37720" y="23159"/>
                      <a:pt x="36868" y="23058"/>
                      <a:pt x="36868" y="21930"/>
                    </a:cubicBezTo>
                    <a:cubicBezTo>
                      <a:pt x="36868" y="21880"/>
                      <a:pt x="36768" y="21830"/>
                      <a:pt x="36667" y="21730"/>
                    </a:cubicBezTo>
                    <a:cubicBezTo>
                      <a:pt x="36467" y="21830"/>
                      <a:pt x="36266" y="21981"/>
                      <a:pt x="36041" y="22056"/>
                    </a:cubicBezTo>
                    <a:cubicBezTo>
                      <a:pt x="35865" y="22131"/>
                      <a:pt x="35615" y="22181"/>
                      <a:pt x="35515" y="22106"/>
                    </a:cubicBezTo>
                    <a:cubicBezTo>
                      <a:pt x="35038" y="21780"/>
                      <a:pt x="34412" y="21555"/>
                      <a:pt x="34487" y="20778"/>
                    </a:cubicBezTo>
                    <a:cubicBezTo>
                      <a:pt x="34487" y="20702"/>
                      <a:pt x="34487" y="20627"/>
                      <a:pt x="34487" y="20552"/>
                    </a:cubicBezTo>
                    <a:cubicBezTo>
                      <a:pt x="34412" y="20176"/>
                      <a:pt x="34061" y="19925"/>
                      <a:pt x="33660" y="20001"/>
                    </a:cubicBezTo>
                    <a:cubicBezTo>
                      <a:pt x="33484" y="20026"/>
                      <a:pt x="33284" y="20076"/>
                      <a:pt x="33159" y="20201"/>
                    </a:cubicBezTo>
                    <a:cubicBezTo>
                      <a:pt x="32507" y="20702"/>
                      <a:pt x="31780" y="20903"/>
                      <a:pt x="30928" y="20803"/>
                    </a:cubicBezTo>
                    <a:cubicBezTo>
                      <a:pt x="30803" y="21153"/>
                      <a:pt x="30702" y="21454"/>
                      <a:pt x="30577" y="21855"/>
                    </a:cubicBezTo>
                    <a:close/>
                    <a:moveTo>
                      <a:pt x="29324" y="99249"/>
                    </a:moveTo>
                    <a:cubicBezTo>
                      <a:pt x="29374" y="99625"/>
                      <a:pt x="29424" y="99901"/>
                      <a:pt x="29499" y="100176"/>
                    </a:cubicBezTo>
                    <a:cubicBezTo>
                      <a:pt x="29675" y="101029"/>
                      <a:pt x="29926" y="101856"/>
                      <a:pt x="30051" y="102683"/>
                    </a:cubicBezTo>
                    <a:cubicBezTo>
                      <a:pt x="30452" y="105364"/>
                      <a:pt x="30402" y="108071"/>
                      <a:pt x="30201" y="110753"/>
                    </a:cubicBezTo>
                    <a:cubicBezTo>
                      <a:pt x="30051" y="112833"/>
                      <a:pt x="29800" y="114913"/>
                      <a:pt x="29224" y="116918"/>
                    </a:cubicBezTo>
                    <a:cubicBezTo>
                      <a:pt x="29199" y="117019"/>
                      <a:pt x="29199" y="117144"/>
                      <a:pt x="29174" y="117244"/>
                    </a:cubicBezTo>
                    <a:cubicBezTo>
                      <a:pt x="28923" y="118422"/>
                      <a:pt x="28672" y="119575"/>
                      <a:pt x="28146" y="120678"/>
                    </a:cubicBezTo>
                    <a:cubicBezTo>
                      <a:pt x="28021" y="120979"/>
                      <a:pt x="27946" y="121304"/>
                      <a:pt x="27870" y="121655"/>
                    </a:cubicBezTo>
                    <a:cubicBezTo>
                      <a:pt x="27795" y="122056"/>
                      <a:pt x="27946" y="122282"/>
                      <a:pt x="28447" y="122532"/>
                    </a:cubicBezTo>
                    <a:cubicBezTo>
                      <a:pt x="28497" y="121680"/>
                      <a:pt x="28722" y="120853"/>
                      <a:pt x="29048" y="120051"/>
                    </a:cubicBezTo>
                    <a:cubicBezTo>
                      <a:pt x="29199" y="119625"/>
                      <a:pt x="29299" y="119199"/>
                      <a:pt x="29424" y="118773"/>
                    </a:cubicBezTo>
                    <a:cubicBezTo>
                      <a:pt x="29700" y="117796"/>
                      <a:pt x="29951" y="116818"/>
                      <a:pt x="30226" y="115841"/>
                    </a:cubicBezTo>
                    <a:cubicBezTo>
                      <a:pt x="30652" y="114262"/>
                      <a:pt x="31028" y="112658"/>
                      <a:pt x="31179" y="111029"/>
                    </a:cubicBezTo>
                    <a:cubicBezTo>
                      <a:pt x="31204" y="110502"/>
                      <a:pt x="31279" y="109976"/>
                      <a:pt x="31354" y="109475"/>
                    </a:cubicBezTo>
                    <a:cubicBezTo>
                      <a:pt x="31580" y="107395"/>
                      <a:pt x="31880" y="105314"/>
                      <a:pt x="31830" y="103209"/>
                    </a:cubicBezTo>
                    <a:cubicBezTo>
                      <a:pt x="31830" y="102282"/>
                      <a:pt x="31931" y="101354"/>
                      <a:pt x="31956" y="100427"/>
                    </a:cubicBezTo>
                    <a:cubicBezTo>
                      <a:pt x="31981" y="99750"/>
                      <a:pt x="31981" y="99074"/>
                      <a:pt x="31981" y="98397"/>
                    </a:cubicBezTo>
                    <a:cubicBezTo>
                      <a:pt x="31981" y="98222"/>
                      <a:pt x="31931" y="98071"/>
                      <a:pt x="31905" y="97770"/>
                    </a:cubicBezTo>
                    <a:cubicBezTo>
                      <a:pt x="31078" y="98447"/>
                      <a:pt x="30352" y="99074"/>
                      <a:pt x="29324" y="99249"/>
                    </a:cubicBezTo>
                    <a:close/>
                    <a:moveTo>
                      <a:pt x="32632" y="97169"/>
                    </a:moveTo>
                    <a:cubicBezTo>
                      <a:pt x="32582" y="97445"/>
                      <a:pt x="32532" y="97620"/>
                      <a:pt x="32532" y="97796"/>
                    </a:cubicBezTo>
                    <a:cubicBezTo>
                      <a:pt x="32457" y="99700"/>
                      <a:pt x="32357" y="101605"/>
                      <a:pt x="32357" y="103510"/>
                    </a:cubicBezTo>
                    <a:cubicBezTo>
                      <a:pt x="32357" y="105089"/>
                      <a:pt x="32231" y="106643"/>
                      <a:pt x="32056" y="108197"/>
                    </a:cubicBezTo>
                    <a:cubicBezTo>
                      <a:pt x="31931" y="109174"/>
                      <a:pt x="31805" y="110126"/>
                      <a:pt x="31655" y="111104"/>
                    </a:cubicBezTo>
                    <a:cubicBezTo>
                      <a:pt x="31580" y="111806"/>
                      <a:pt x="31555" y="112507"/>
                      <a:pt x="31379" y="113209"/>
                    </a:cubicBezTo>
                    <a:cubicBezTo>
                      <a:pt x="30803" y="115640"/>
                      <a:pt x="30176" y="118071"/>
                      <a:pt x="29349" y="120427"/>
                    </a:cubicBezTo>
                    <a:cubicBezTo>
                      <a:pt x="29174" y="120903"/>
                      <a:pt x="29098" y="121405"/>
                      <a:pt x="29123" y="121906"/>
                    </a:cubicBezTo>
                    <a:cubicBezTo>
                      <a:pt x="29249" y="121756"/>
                      <a:pt x="29324" y="121605"/>
                      <a:pt x="29399" y="121430"/>
                    </a:cubicBezTo>
                    <a:cubicBezTo>
                      <a:pt x="29875" y="119776"/>
                      <a:pt x="30627" y="118222"/>
                      <a:pt x="31003" y="116542"/>
                    </a:cubicBezTo>
                    <a:cubicBezTo>
                      <a:pt x="31053" y="116292"/>
                      <a:pt x="31154" y="116041"/>
                      <a:pt x="31254" y="115791"/>
                    </a:cubicBezTo>
                    <a:cubicBezTo>
                      <a:pt x="32306" y="113184"/>
                      <a:pt x="33058" y="110502"/>
                      <a:pt x="33560" y="107720"/>
                    </a:cubicBezTo>
                    <a:cubicBezTo>
                      <a:pt x="33910" y="105665"/>
                      <a:pt x="34236" y="103610"/>
                      <a:pt x="34311" y="101505"/>
                    </a:cubicBezTo>
                    <a:cubicBezTo>
                      <a:pt x="34362" y="100277"/>
                      <a:pt x="34337" y="99049"/>
                      <a:pt x="34337" y="97796"/>
                    </a:cubicBezTo>
                    <a:cubicBezTo>
                      <a:pt x="34337" y="97570"/>
                      <a:pt x="34286" y="97319"/>
                      <a:pt x="34261" y="97069"/>
                    </a:cubicBezTo>
                    <a:cubicBezTo>
                      <a:pt x="33710" y="97094"/>
                      <a:pt x="33234" y="97119"/>
                      <a:pt x="32632" y="97169"/>
                    </a:cubicBezTo>
                    <a:close/>
                    <a:moveTo>
                      <a:pt x="57770" y="76467"/>
                    </a:moveTo>
                    <a:cubicBezTo>
                      <a:pt x="57319" y="76467"/>
                      <a:pt x="57069" y="76492"/>
                      <a:pt x="56818" y="76467"/>
                    </a:cubicBezTo>
                    <a:cubicBezTo>
                      <a:pt x="55590" y="76317"/>
                      <a:pt x="54362" y="76166"/>
                      <a:pt x="53134" y="76016"/>
                    </a:cubicBezTo>
                    <a:cubicBezTo>
                      <a:pt x="52231" y="75891"/>
                      <a:pt x="51304" y="75740"/>
                      <a:pt x="50377" y="75540"/>
                    </a:cubicBezTo>
                    <a:cubicBezTo>
                      <a:pt x="48998" y="75239"/>
                      <a:pt x="47620" y="74913"/>
                      <a:pt x="46241" y="74562"/>
                    </a:cubicBezTo>
                    <a:cubicBezTo>
                      <a:pt x="45013" y="74236"/>
                      <a:pt x="43785" y="73911"/>
                      <a:pt x="42582" y="73535"/>
                    </a:cubicBezTo>
                    <a:cubicBezTo>
                      <a:pt x="41329" y="73159"/>
                      <a:pt x="40051" y="72808"/>
                      <a:pt x="38748" y="72733"/>
                    </a:cubicBezTo>
                    <a:cubicBezTo>
                      <a:pt x="37244" y="72658"/>
                      <a:pt x="35765" y="72658"/>
                      <a:pt x="34286" y="72432"/>
                    </a:cubicBezTo>
                    <a:cubicBezTo>
                      <a:pt x="33936" y="72382"/>
                      <a:pt x="33610" y="72332"/>
                      <a:pt x="33309" y="72582"/>
                    </a:cubicBezTo>
                    <a:cubicBezTo>
                      <a:pt x="33159" y="72858"/>
                      <a:pt x="32983" y="73159"/>
                      <a:pt x="33108" y="73585"/>
                    </a:cubicBezTo>
                    <a:cubicBezTo>
                      <a:pt x="33936" y="73334"/>
                      <a:pt x="34738" y="73409"/>
                      <a:pt x="35540" y="73384"/>
                    </a:cubicBezTo>
                    <a:cubicBezTo>
                      <a:pt x="37394" y="73259"/>
                      <a:pt x="39199" y="73485"/>
                      <a:pt x="40953" y="74111"/>
                    </a:cubicBezTo>
                    <a:cubicBezTo>
                      <a:pt x="41906" y="74437"/>
                      <a:pt x="42858" y="74713"/>
                      <a:pt x="43785" y="75164"/>
                    </a:cubicBezTo>
                    <a:cubicBezTo>
                      <a:pt x="44437" y="75490"/>
                      <a:pt x="45139" y="75740"/>
                      <a:pt x="45815" y="76041"/>
                    </a:cubicBezTo>
                    <a:cubicBezTo>
                      <a:pt x="47294" y="76718"/>
                      <a:pt x="48898" y="76868"/>
                      <a:pt x="50427" y="77369"/>
                    </a:cubicBezTo>
                    <a:cubicBezTo>
                      <a:pt x="51906" y="77846"/>
                      <a:pt x="53459" y="77570"/>
                      <a:pt x="54988" y="77570"/>
                    </a:cubicBezTo>
                    <a:cubicBezTo>
                      <a:pt x="55189" y="77570"/>
                      <a:pt x="55364" y="77520"/>
                      <a:pt x="55540" y="77470"/>
                    </a:cubicBezTo>
                    <a:cubicBezTo>
                      <a:pt x="56191" y="77269"/>
                      <a:pt x="56818" y="77069"/>
                      <a:pt x="57470" y="76843"/>
                    </a:cubicBezTo>
                    <a:cubicBezTo>
                      <a:pt x="57545" y="76818"/>
                      <a:pt x="57595" y="76693"/>
                      <a:pt x="57770" y="76467"/>
                    </a:cubicBezTo>
                    <a:close/>
                    <a:moveTo>
                      <a:pt x="57194" y="117821"/>
                    </a:moveTo>
                    <a:cubicBezTo>
                      <a:pt x="57194" y="117695"/>
                      <a:pt x="57219" y="117620"/>
                      <a:pt x="57194" y="117545"/>
                    </a:cubicBezTo>
                    <a:cubicBezTo>
                      <a:pt x="56918" y="116943"/>
                      <a:pt x="56642" y="116342"/>
                      <a:pt x="56342" y="115740"/>
                    </a:cubicBezTo>
                    <a:cubicBezTo>
                      <a:pt x="56267" y="115565"/>
                      <a:pt x="56141" y="115415"/>
                      <a:pt x="55991" y="115339"/>
                    </a:cubicBezTo>
                    <a:cubicBezTo>
                      <a:pt x="55715" y="115189"/>
                      <a:pt x="55665" y="114964"/>
                      <a:pt x="55615" y="114713"/>
                    </a:cubicBezTo>
                    <a:cubicBezTo>
                      <a:pt x="55565" y="114412"/>
                      <a:pt x="55464" y="114111"/>
                      <a:pt x="55339" y="113861"/>
                    </a:cubicBezTo>
                    <a:cubicBezTo>
                      <a:pt x="55013" y="113284"/>
                      <a:pt x="54838" y="112608"/>
                      <a:pt x="54362" y="112106"/>
                    </a:cubicBezTo>
                    <a:cubicBezTo>
                      <a:pt x="54236" y="111981"/>
                      <a:pt x="54161" y="111781"/>
                      <a:pt x="54136" y="111605"/>
                    </a:cubicBezTo>
                    <a:cubicBezTo>
                      <a:pt x="53986" y="110552"/>
                      <a:pt x="53560" y="109600"/>
                      <a:pt x="52933" y="108748"/>
                    </a:cubicBezTo>
                    <a:cubicBezTo>
                      <a:pt x="52833" y="108598"/>
                      <a:pt x="52808" y="108397"/>
                      <a:pt x="52708" y="108247"/>
                    </a:cubicBezTo>
                    <a:cubicBezTo>
                      <a:pt x="51931" y="106743"/>
                      <a:pt x="51204" y="105239"/>
                      <a:pt x="50251" y="103836"/>
                    </a:cubicBezTo>
                    <a:cubicBezTo>
                      <a:pt x="49249" y="102357"/>
                      <a:pt x="48347" y="100803"/>
                      <a:pt x="47394" y="99274"/>
                    </a:cubicBezTo>
                    <a:cubicBezTo>
                      <a:pt x="46993" y="98623"/>
                      <a:pt x="46667" y="97896"/>
                      <a:pt x="46241" y="97244"/>
                    </a:cubicBezTo>
                    <a:cubicBezTo>
                      <a:pt x="45765" y="96517"/>
                      <a:pt x="45364" y="95765"/>
                      <a:pt x="45139" y="94888"/>
                    </a:cubicBezTo>
                    <a:cubicBezTo>
                      <a:pt x="44938" y="94888"/>
                      <a:pt x="44763" y="94863"/>
                      <a:pt x="44562" y="94888"/>
                    </a:cubicBezTo>
                    <a:cubicBezTo>
                      <a:pt x="44362" y="94913"/>
                      <a:pt x="44111" y="94813"/>
                      <a:pt x="43986" y="95014"/>
                    </a:cubicBezTo>
                    <a:cubicBezTo>
                      <a:pt x="44011" y="95289"/>
                      <a:pt x="44011" y="95540"/>
                      <a:pt x="44036" y="95790"/>
                    </a:cubicBezTo>
                    <a:cubicBezTo>
                      <a:pt x="44061" y="96016"/>
                      <a:pt x="44061" y="96242"/>
                      <a:pt x="44161" y="96442"/>
                    </a:cubicBezTo>
                    <a:cubicBezTo>
                      <a:pt x="44612" y="97470"/>
                      <a:pt x="45013" y="98522"/>
                      <a:pt x="45590" y="99475"/>
                    </a:cubicBezTo>
                    <a:cubicBezTo>
                      <a:pt x="46542" y="101029"/>
                      <a:pt x="47545" y="102583"/>
                      <a:pt x="48647" y="104036"/>
                    </a:cubicBezTo>
                    <a:cubicBezTo>
                      <a:pt x="49775" y="105490"/>
                      <a:pt x="50803" y="106994"/>
                      <a:pt x="51705" y="108573"/>
                    </a:cubicBezTo>
                    <a:cubicBezTo>
                      <a:pt x="52607" y="110126"/>
                      <a:pt x="53660" y="111605"/>
                      <a:pt x="54261" y="113309"/>
                    </a:cubicBezTo>
                    <a:cubicBezTo>
                      <a:pt x="54612" y="114337"/>
                      <a:pt x="54988" y="115339"/>
                      <a:pt x="55314" y="116392"/>
                    </a:cubicBezTo>
                    <a:cubicBezTo>
                      <a:pt x="55439" y="116818"/>
                      <a:pt x="55590" y="117219"/>
                      <a:pt x="55916" y="117570"/>
                    </a:cubicBezTo>
                    <a:cubicBezTo>
                      <a:pt x="56292" y="117971"/>
                      <a:pt x="56718" y="118021"/>
                      <a:pt x="57194" y="117821"/>
                    </a:cubicBezTo>
                    <a:close/>
                    <a:moveTo>
                      <a:pt x="46241" y="61680"/>
                    </a:moveTo>
                    <a:cubicBezTo>
                      <a:pt x="45991" y="61981"/>
                      <a:pt x="45790" y="62231"/>
                      <a:pt x="45590" y="62482"/>
                    </a:cubicBezTo>
                    <a:cubicBezTo>
                      <a:pt x="45490" y="62607"/>
                      <a:pt x="45339" y="62783"/>
                      <a:pt x="45239" y="62758"/>
                    </a:cubicBezTo>
                    <a:cubicBezTo>
                      <a:pt x="44612" y="62557"/>
                      <a:pt x="44312" y="63084"/>
                      <a:pt x="43911" y="63334"/>
                    </a:cubicBezTo>
                    <a:cubicBezTo>
                      <a:pt x="42307" y="64362"/>
                      <a:pt x="40803" y="65540"/>
                      <a:pt x="38998" y="66216"/>
                    </a:cubicBezTo>
                    <a:cubicBezTo>
                      <a:pt x="38973" y="66241"/>
                      <a:pt x="38973" y="66292"/>
                      <a:pt x="38923" y="66392"/>
                    </a:cubicBezTo>
                    <a:cubicBezTo>
                      <a:pt x="39324" y="66342"/>
                      <a:pt x="39700" y="66317"/>
                      <a:pt x="40051" y="66267"/>
                    </a:cubicBezTo>
                    <a:cubicBezTo>
                      <a:pt x="41404" y="66116"/>
                      <a:pt x="42733" y="65966"/>
                      <a:pt x="44061" y="65815"/>
                    </a:cubicBezTo>
                    <a:cubicBezTo>
                      <a:pt x="44362" y="65790"/>
                      <a:pt x="44687" y="65715"/>
                      <a:pt x="44938" y="65840"/>
                    </a:cubicBezTo>
                    <a:cubicBezTo>
                      <a:pt x="45364" y="66016"/>
                      <a:pt x="45765" y="65991"/>
                      <a:pt x="46141" y="65966"/>
                    </a:cubicBezTo>
                    <a:cubicBezTo>
                      <a:pt x="47745" y="65866"/>
                      <a:pt x="49274" y="66191"/>
                      <a:pt x="50828" y="66467"/>
                    </a:cubicBezTo>
                    <a:cubicBezTo>
                      <a:pt x="52106" y="66693"/>
                      <a:pt x="53359" y="67018"/>
                      <a:pt x="54637" y="67269"/>
                    </a:cubicBezTo>
                    <a:cubicBezTo>
                      <a:pt x="55114" y="67344"/>
                      <a:pt x="55590" y="67419"/>
                      <a:pt x="56091" y="67319"/>
                    </a:cubicBezTo>
                    <a:cubicBezTo>
                      <a:pt x="56091" y="66467"/>
                      <a:pt x="55815" y="65740"/>
                      <a:pt x="55565" y="64988"/>
                    </a:cubicBezTo>
                    <a:cubicBezTo>
                      <a:pt x="55464" y="64663"/>
                      <a:pt x="55139" y="64537"/>
                      <a:pt x="54738" y="64562"/>
                    </a:cubicBezTo>
                    <a:cubicBezTo>
                      <a:pt x="53259" y="64738"/>
                      <a:pt x="51755" y="64688"/>
                      <a:pt x="50276" y="64537"/>
                    </a:cubicBezTo>
                    <a:cubicBezTo>
                      <a:pt x="50226" y="64537"/>
                      <a:pt x="50151" y="64587"/>
                      <a:pt x="50101" y="64637"/>
                    </a:cubicBezTo>
                    <a:cubicBezTo>
                      <a:pt x="50201" y="64838"/>
                      <a:pt x="50302" y="65064"/>
                      <a:pt x="50402" y="65289"/>
                    </a:cubicBezTo>
                    <a:cubicBezTo>
                      <a:pt x="50101" y="65414"/>
                      <a:pt x="49926" y="65264"/>
                      <a:pt x="49750" y="65139"/>
                    </a:cubicBezTo>
                    <a:cubicBezTo>
                      <a:pt x="49575" y="65013"/>
                      <a:pt x="49349" y="64913"/>
                      <a:pt x="49149" y="64863"/>
                    </a:cubicBezTo>
                    <a:cubicBezTo>
                      <a:pt x="48948" y="64813"/>
                      <a:pt x="48698" y="64863"/>
                      <a:pt x="48597" y="64537"/>
                    </a:cubicBezTo>
                    <a:cubicBezTo>
                      <a:pt x="48698" y="64512"/>
                      <a:pt x="48773" y="64487"/>
                      <a:pt x="48873" y="64437"/>
                    </a:cubicBezTo>
                    <a:cubicBezTo>
                      <a:pt x="48973" y="64387"/>
                      <a:pt x="49073" y="64362"/>
                      <a:pt x="49149" y="64312"/>
                    </a:cubicBezTo>
                    <a:cubicBezTo>
                      <a:pt x="48597" y="63936"/>
                      <a:pt x="48021" y="63635"/>
                      <a:pt x="47570" y="63209"/>
                    </a:cubicBezTo>
                    <a:cubicBezTo>
                      <a:pt x="47094" y="62783"/>
                      <a:pt x="46718" y="62231"/>
                      <a:pt x="46241" y="61680"/>
                    </a:cubicBezTo>
                    <a:close/>
                    <a:moveTo>
                      <a:pt x="33860" y="91831"/>
                    </a:moveTo>
                    <a:cubicBezTo>
                      <a:pt x="32958" y="91480"/>
                      <a:pt x="32081" y="91204"/>
                      <a:pt x="31154" y="91079"/>
                    </a:cubicBezTo>
                    <a:cubicBezTo>
                      <a:pt x="30502" y="90978"/>
                      <a:pt x="29825" y="90928"/>
                      <a:pt x="29149" y="90878"/>
                    </a:cubicBezTo>
                    <a:cubicBezTo>
                      <a:pt x="28397" y="90828"/>
                      <a:pt x="27920" y="91129"/>
                      <a:pt x="27645" y="91881"/>
                    </a:cubicBezTo>
                    <a:cubicBezTo>
                      <a:pt x="27519" y="92207"/>
                      <a:pt x="27419" y="92532"/>
                      <a:pt x="27294" y="92833"/>
                    </a:cubicBezTo>
                    <a:cubicBezTo>
                      <a:pt x="27169" y="93209"/>
                      <a:pt x="27169" y="93560"/>
                      <a:pt x="27269" y="93936"/>
                    </a:cubicBezTo>
                    <a:cubicBezTo>
                      <a:pt x="27570" y="94888"/>
                      <a:pt x="27845" y="95866"/>
                      <a:pt x="28146" y="96818"/>
                    </a:cubicBezTo>
                    <a:cubicBezTo>
                      <a:pt x="28246" y="97219"/>
                      <a:pt x="28422" y="97595"/>
                      <a:pt x="28597" y="97971"/>
                    </a:cubicBezTo>
                    <a:cubicBezTo>
                      <a:pt x="28748" y="98347"/>
                      <a:pt x="29073" y="98572"/>
                      <a:pt x="29474" y="98522"/>
                    </a:cubicBezTo>
                    <a:cubicBezTo>
                      <a:pt x="29800" y="98497"/>
                      <a:pt x="30126" y="98397"/>
                      <a:pt x="30452" y="98297"/>
                    </a:cubicBezTo>
                    <a:cubicBezTo>
                      <a:pt x="30577" y="98272"/>
                      <a:pt x="30702" y="98146"/>
                      <a:pt x="30753" y="98021"/>
                    </a:cubicBezTo>
                    <a:cubicBezTo>
                      <a:pt x="31204" y="97069"/>
                      <a:pt x="31880" y="96292"/>
                      <a:pt x="32407" y="95389"/>
                    </a:cubicBezTo>
                    <a:cubicBezTo>
                      <a:pt x="32632" y="95039"/>
                      <a:pt x="32883" y="94688"/>
                      <a:pt x="32958" y="94287"/>
                    </a:cubicBezTo>
                    <a:cubicBezTo>
                      <a:pt x="33159" y="93460"/>
                      <a:pt x="33434" y="92658"/>
                      <a:pt x="33860" y="91831"/>
                    </a:cubicBezTo>
                    <a:close/>
                    <a:moveTo>
                      <a:pt x="56768" y="74086"/>
                    </a:moveTo>
                    <a:cubicBezTo>
                      <a:pt x="56617" y="74036"/>
                      <a:pt x="56517" y="73961"/>
                      <a:pt x="56392" y="73961"/>
                    </a:cubicBezTo>
                    <a:cubicBezTo>
                      <a:pt x="53409" y="73710"/>
                      <a:pt x="50502" y="73084"/>
                      <a:pt x="47645" y="72231"/>
                    </a:cubicBezTo>
                    <a:cubicBezTo>
                      <a:pt x="45891" y="71730"/>
                      <a:pt x="44161" y="71154"/>
                      <a:pt x="42307" y="70978"/>
                    </a:cubicBezTo>
                    <a:cubicBezTo>
                      <a:pt x="40051" y="70803"/>
                      <a:pt x="37845" y="70828"/>
                      <a:pt x="35665" y="71530"/>
                    </a:cubicBezTo>
                    <a:cubicBezTo>
                      <a:pt x="35314" y="71655"/>
                      <a:pt x="34963" y="71730"/>
                      <a:pt x="34587" y="71830"/>
                    </a:cubicBezTo>
                    <a:cubicBezTo>
                      <a:pt x="34487" y="71881"/>
                      <a:pt x="34387" y="71981"/>
                      <a:pt x="34186" y="72106"/>
                    </a:cubicBezTo>
                    <a:cubicBezTo>
                      <a:pt x="35464" y="72131"/>
                      <a:pt x="36617" y="72231"/>
                      <a:pt x="37745" y="72181"/>
                    </a:cubicBezTo>
                    <a:cubicBezTo>
                      <a:pt x="39575" y="72131"/>
                      <a:pt x="41329" y="72482"/>
                      <a:pt x="43033" y="73059"/>
                    </a:cubicBezTo>
                    <a:cubicBezTo>
                      <a:pt x="44687" y="73635"/>
                      <a:pt x="46417" y="73986"/>
                      <a:pt x="48121" y="74312"/>
                    </a:cubicBezTo>
                    <a:cubicBezTo>
                      <a:pt x="48271" y="74337"/>
                      <a:pt x="48472" y="74437"/>
                      <a:pt x="48572" y="74362"/>
                    </a:cubicBezTo>
                    <a:cubicBezTo>
                      <a:pt x="49124" y="74061"/>
                      <a:pt x="49575" y="74387"/>
                      <a:pt x="50051" y="74562"/>
                    </a:cubicBezTo>
                    <a:cubicBezTo>
                      <a:pt x="50803" y="74788"/>
                      <a:pt x="51480" y="75189"/>
                      <a:pt x="52282" y="75264"/>
                    </a:cubicBezTo>
                    <a:cubicBezTo>
                      <a:pt x="53359" y="75364"/>
                      <a:pt x="54437" y="75515"/>
                      <a:pt x="55515" y="75615"/>
                    </a:cubicBezTo>
                    <a:cubicBezTo>
                      <a:pt x="55941" y="75665"/>
                      <a:pt x="56392" y="75740"/>
                      <a:pt x="56843" y="75540"/>
                    </a:cubicBezTo>
                    <a:cubicBezTo>
                      <a:pt x="56818" y="75039"/>
                      <a:pt x="56793" y="74562"/>
                      <a:pt x="56768" y="74086"/>
                    </a:cubicBezTo>
                    <a:close/>
                    <a:moveTo>
                      <a:pt x="34938" y="69099"/>
                    </a:moveTo>
                    <a:cubicBezTo>
                      <a:pt x="36166" y="68823"/>
                      <a:pt x="37219" y="68597"/>
                      <a:pt x="38271" y="68372"/>
                    </a:cubicBezTo>
                    <a:cubicBezTo>
                      <a:pt x="40101" y="67971"/>
                      <a:pt x="41981" y="67921"/>
                      <a:pt x="43835" y="67795"/>
                    </a:cubicBezTo>
                    <a:cubicBezTo>
                      <a:pt x="44061" y="67795"/>
                      <a:pt x="44337" y="67770"/>
                      <a:pt x="44512" y="67871"/>
                    </a:cubicBezTo>
                    <a:cubicBezTo>
                      <a:pt x="45164" y="68272"/>
                      <a:pt x="45916" y="68297"/>
                      <a:pt x="46642" y="68447"/>
                    </a:cubicBezTo>
                    <a:cubicBezTo>
                      <a:pt x="48698" y="68873"/>
                      <a:pt x="50753" y="69274"/>
                      <a:pt x="52733" y="69976"/>
                    </a:cubicBezTo>
                    <a:cubicBezTo>
                      <a:pt x="53209" y="70176"/>
                      <a:pt x="53735" y="70252"/>
                      <a:pt x="54261" y="70226"/>
                    </a:cubicBezTo>
                    <a:cubicBezTo>
                      <a:pt x="54537" y="70226"/>
                      <a:pt x="54888" y="70327"/>
                      <a:pt x="55089" y="70477"/>
                    </a:cubicBezTo>
                    <a:cubicBezTo>
                      <a:pt x="55590" y="70903"/>
                      <a:pt x="56016" y="70828"/>
                      <a:pt x="56542" y="70552"/>
                    </a:cubicBezTo>
                    <a:cubicBezTo>
                      <a:pt x="56642" y="69750"/>
                      <a:pt x="56617" y="68973"/>
                      <a:pt x="56292" y="68246"/>
                    </a:cubicBezTo>
                    <a:cubicBezTo>
                      <a:pt x="55615" y="68171"/>
                      <a:pt x="54988" y="68146"/>
                      <a:pt x="54412" y="67770"/>
                    </a:cubicBezTo>
                    <a:cubicBezTo>
                      <a:pt x="54236" y="67645"/>
                      <a:pt x="53986" y="67645"/>
                      <a:pt x="53760" y="67620"/>
                    </a:cubicBezTo>
                    <a:cubicBezTo>
                      <a:pt x="52833" y="67570"/>
                      <a:pt x="51956" y="67269"/>
                      <a:pt x="51028" y="67043"/>
                    </a:cubicBezTo>
                    <a:cubicBezTo>
                      <a:pt x="49274" y="66642"/>
                      <a:pt x="47520" y="66342"/>
                      <a:pt x="45715" y="66492"/>
                    </a:cubicBezTo>
                    <a:cubicBezTo>
                      <a:pt x="44261" y="66592"/>
                      <a:pt x="42808" y="66617"/>
                      <a:pt x="41329" y="66617"/>
                    </a:cubicBezTo>
                    <a:cubicBezTo>
                      <a:pt x="40853" y="66617"/>
                      <a:pt x="40352" y="66668"/>
                      <a:pt x="39926" y="66868"/>
                    </a:cubicBezTo>
                    <a:cubicBezTo>
                      <a:pt x="39149" y="67219"/>
                      <a:pt x="38372" y="67369"/>
                      <a:pt x="37545" y="67470"/>
                    </a:cubicBezTo>
                    <a:cubicBezTo>
                      <a:pt x="36793" y="67520"/>
                      <a:pt x="36091" y="67745"/>
                      <a:pt x="35364" y="68021"/>
                    </a:cubicBezTo>
                    <a:cubicBezTo>
                      <a:pt x="35239" y="68347"/>
                      <a:pt x="35114" y="68647"/>
                      <a:pt x="34938" y="69099"/>
                    </a:cubicBezTo>
                    <a:close/>
                    <a:moveTo>
                      <a:pt x="26818" y="22582"/>
                    </a:moveTo>
                    <a:cubicBezTo>
                      <a:pt x="26467" y="22833"/>
                      <a:pt x="26166" y="22958"/>
                      <a:pt x="25966" y="23159"/>
                    </a:cubicBezTo>
                    <a:cubicBezTo>
                      <a:pt x="24938" y="24186"/>
                      <a:pt x="23735" y="25013"/>
                      <a:pt x="22532" y="25815"/>
                    </a:cubicBezTo>
                    <a:cubicBezTo>
                      <a:pt x="22131" y="26091"/>
                      <a:pt x="22031" y="26442"/>
                      <a:pt x="22081" y="26868"/>
                    </a:cubicBezTo>
                    <a:cubicBezTo>
                      <a:pt x="22181" y="27595"/>
                      <a:pt x="22382" y="28271"/>
                      <a:pt x="22707" y="28898"/>
                    </a:cubicBezTo>
                    <a:cubicBezTo>
                      <a:pt x="23159" y="29725"/>
                      <a:pt x="23835" y="30326"/>
                      <a:pt x="24788" y="30452"/>
                    </a:cubicBezTo>
                    <a:cubicBezTo>
                      <a:pt x="26066" y="30577"/>
                      <a:pt x="27319" y="30577"/>
                      <a:pt x="28572" y="30201"/>
                    </a:cubicBezTo>
                    <a:cubicBezTo>
                      <a:pt x="29098" y="30026"/>
                      <a:pt x="29600" y="29725"/>
                      <a:pt x="29926" y="29249"/>
                    </a:cubicBezTo>
                    <a:cubicBezTo>
                      <a:pt x="30276" y="28773"/>
                      <a:pt x="30552" y="28246"/>
                      <a:pt x="30828" y="27720"/>
                    </a:cubicBezTo>
                    <a:cubicBezTo>
                      <a:pt x="31003" y="27369"/>
                      <a:pt x="31103" y="26968"/>
                      <a:pt x="31103" y="26492"/>
                    </a:cubicBezTo>
                    <a:cubicBezTo>
                      <a:pt x="30753" y="26492"/>
                      <a:pt x="30477" y="26492"/>
                      <a:pt x="30176" y="26492"/>
                    </a:cubicBezTo>
                    <a:cubicBezTo>
                      <a:pt x="28923" y="26467"/>
                      <a:pt x="28046" y="25890"/>
                      <a:pt x="27595" y="24712"/>
                    </a:cubicBezTo>
                    <a:cubicBezTo>
                      <a:pt x="27444" y="24336"/>
                      <a:pt x="27319" y="23935"/>
                      <a:pt x="27169" y="23560"/>
                    </a:cubicBezTo>
                    <a:cubicBezTo>
                      <a:pt x="27068" y="23284"/>
                      <a:pt x="26968" y="23008"/>
                      <a:pt x="26818" y="22582"/>
                    </a:cubicBezTo>
                    <a:close/>
                    <a:moveTo>
                      <a:pt x="56743" y="71755"/>
                    </a:moveTo>
                    <a:cubicBezTo>
                      <a:pt x="56668" y="71705"/>
                      <a:pt x="56592" y="71630"/>
                      <a:pt x="56492" y="71605"/>
                    </a:cubicBezTo>
                    <a:cubicBezTo>
                      <a:pt x="55013" y="71179"/>
                      <a:pt x="53535" y="70803"/>
                      <a:pt x="52081" y="70352"/>
                    </a:cubicBezTo>
                    <a:cubicBezTo>
                      <a:pt x="50753" y="69951"/>
                      <a:pt x="49449" y="69525"/>
                      <a:pt x="48096" y="69299"/>
                    </a:cubicBezTo>
                    <a:cubicBezTo>
                      <a:pt x="47394" y="69174"/>
                      <a:pt x="46693" y="69023"/>
                      <a:pt x="46016" y="68823"/>
                    </a:cubicBezTo>
                    <a:cubicBezTo>
                      <a:pt x="44662" y="68422"/>
                      <a:pt x="43309" y="68297"/>
                      <a:pt x="41931" y="68447"/>
                    </a:cubicBezTo>
                    <a:cubicBezTo>
                      <a:pt x="41154" y="68547"/>
                      <a:pt x="40352" y="68547"/>
                      <a:pt x="39575" y="68673"/>
                    </a:cubicBezTo>
                    <a:cubicBezTo>
                      <a:pt x="38322" y="68873"/>
                      <a:pt x="37093" y="69124"/>
                      <a:pt x="35840" y="69349"/>
                    </a:cubicBezTo>
                    <a:cubicBezTo>
                      <a:pt x="35665" y="69399"/>
                      <a:pt x="35489" y="69475"/>
                      <a:pt x="35314" y="69550"/>
                    </a:cubicBezTo>
                    <a:cubicBezTo>
                      <a:pt x="34813" y="69725"/>
                      <a:pt x="34487" y="70026"/>
                      <a:pt x="34337" y="70527"/>
                    </a:cubicBezTo>
                    <a:cubicBezTo>
                      <a:pt x="34286" y="70728"/>
                      <a:pt x="34186" y="70878"/>
                      <a:pt x="34136" y="71054"/>
                    </a:cubicBezTo>
                    <a:cubicBezTo>
                      <a:pt x="34111" y="71229"/>
                      <a:pt x="34161" y="71379"/>
                      <a:pt x="34186" y="71605"/>
                    </a:cubicBezTo>
                    <a:cubicBezTo>
                      <a:pt x="34612" y="71455"/>
                      <a:pt x="34963" y="71329"/>
                      <a:pt x="35314" y="71229"/>
                    </a:cubicBezTo>
                    <a:cubicBezTo>
                      <a:pt x="37244" y="70577"/>
                      <a:pt x="39199" y="70226"/>
                      <a:pt x="41254" y="70327"/>
                    </a:cubicBezTo>
                    <a:cubicBezTo>
                      <a:pt x="42532" y="70402"/>
                      <a:pt x="43710" y="70928"/>
                      <a:pt x="44988" y="70978"/>
                    </a:cubicBezTo>
                    <a:cubicBezTo>
                      <a:pt x="48322" y="71981"/>
                      <a:pt x="51680" y="72758"/>
                      <a:pt x="55139" y="73259"/>
                    </a:cubicBezTo>
                    <a:cubicBezTo>
                      <a:pt x="55640" y="73334"/>
                      <a:pt x="56166" y="73384"/>
                      <a:pt x="56693" y="73259"/>
                    </a:cubicBezTo>
                    <a:cubicBezTo>
                      <a:pt x="56843" y="72733"/>
                      <a:pt x="56793" y="72257"/>
                      <a:pt x="56743" y="71755"/>
                    </a:cubicBezTo>
                    <a:close/>
                    <a:moveTo>
                      <a:pt x="30803" y="125891"/>
                    </a:moveTo>
                    <a:cubicBezTo>
                      <a:pt x="30627" y="124538"/>
                      <a:pt x="31003" y="123435"/>
                      <a:pt x="31429" y="122307"/>
                    </a:cubicBezTo>
                    <a:cubicBezTo>
                      <a:pt x="32231" y="120277"/>
                      <a:pt x="32983" y="118272"/>
                      <a:pt x="33735" y="116242"/>
                    </a:cubicBezTo>
                    <a:cubicBezTo>
                      <a:pt x="33961" y="115615"/>
                      <a:pt x="34136" y="114938"/>
                      <a:pt x="34236" y="114287"/>
                    </a:cubicBezTo>
                    <a:cubicBezTo>
                      <a:pt x="34487" y="112382"/>
                      <a:pt x="34963" y="110552"/>
                      <a:pt x="35439" y="108723"/>
                    </a:cubicBezTo>
                    <a:cubicBezTo>
                      <a:pt x="35966" y="106718"/>
                      <a:pt x="36392" y="104713"/>
                      <a:pt x="36392" y="102633"/>
                    </a:cubicBezTo>
                    <a:cubicBezTo>
                      <a:pt x="36417" y="100628"/>
                      <a:pt x="36467" y="98623"/>
                      <a:pt x="36492" y="96593"/>
                    </a:cubicBezTo>
                    <a:cubicBezTo>
                      <a:pt x="36492" y="96367"/>
                      <a:pt x="36492" y="96141"/>
                      <a:pt x="36442" y="95916"/>
                    </a:cubicBezTo>
                    <a:cubicBezTo>
                      <a:pt x="36392" y="95665"/>
                      <a:pt x="36241" y="95440"/>
                      <a:pt x="35865" y="95540"/>
                    </a:cubicBezTo>
                    <a:cubicBezTo>
                      <a:pt x="35540" y="95966"/>
                      <a:pt x="35189" y="96417"/>
                      <a:pt x="34888" y="96793"/>
                    </a:cubicBezTo>
                    <a:cubicBezTo>
                      <a:pt x="34888" y="98222"/>
                      <a:pt x="34888" y="99600"/>
                      <a:pt x="34863" y="101004"/>
                    </a:cubicBezTo>
                    <a:cubicBezTo>
                      <a:pt x="34863" y="101881"/>
                      <a:pt x="34838" y="102783"/>
                      <a:pt x="34738" y="103685"/>
                    </a:cubicBezTo>
                    <a:cubicBezTo>
                      <a:pt x="34562" y="105164"/>
                      <a:pt x="34337" y="106643"/>
                      <a:pt x="34086" y="108096"/>
                    </a:cubicBezTo>
                    <a:cubicBezTo>
                      <a:pt x="33710" y="110151"/>
                      <a:pt x="33184" y="112182"/>
                      <a:pt x="32457" y="114162"/>
                    </a:cubicBezTo>
                    <a:cubicBezTo>
                      <a:pt x="32056" y="115239"/>
                      <a:pt x="31680" y="116317"/>
                      <a:pt x="31304" y="117420"/>
                    </a:cubicBezTo>
                    <a:cubicBezTo>
                      <a:pt x="31053" y="118071"/>
                      <a:pt x="30828" y="118748"/>
                      <a:pt x="30627" y="119425"/>
                    </a:cubicBezTo>
                    <a:cubicBezTo>
                      <a:pt x="30276" y="120427"/>
                      <a:pt x="29900" y="121405"/>
                      <a:pt x="29650" y="122407"/>
                    </a:cubicBezTo>
                    <a:cubicBezTo>
                      <a:pt x="29349" y="123560"/>
                      <a:pt x="29324" y="124738"/>
                      <a:pt x="29850" y="125891"/>
                    </a:cubicBezTo>
                    <a:close/>
                    <a:moveTo>
                      <a:pt x="57169" y="21529"/>
                    </a:moveTo>
                    <a:cubicBezTo>
                      <a:pt x="57344" y="21454"/>
                      <a:pt x="57495" y="21354"/>
                      <a:pt x="57595" y="21379"/>
                    </a:cubicBezTo>
                    <a:cubicBezTo>
                      <a:pt x="57946" y="21454"/>
                      <a:pt x="58246" y="21655"/>
                      <a:pt x="58322" y="22006"/>
                    </a:cubicBezTo>
                    <a:cubicBezTo>
                      <a:pt x="58422" y="22557"/>
                      <a:pt x="58497" y="23108"/>
                      <a:pt x="58522" y="23660"/>
                    </a:cubicBezTo>
                    <a:cubicBezTo>
                      <a:pt x="58522" y="24086"/>
                      <a:pt x="58272" y="24336"/>
                      <a:pt x="57820" y="24412"/>
                    </a:cubicBezTo>
                    <a:cubicBezTo>
                      <a:pt x="56918" y="24587"/>
                      <a:pt x="56116" y="24286"/>
                      <a:pt x="55414" y="23760"/>
                    </a:cubicBezTo>
                    <a:cubicBezTo>
                      <a:pt x="54713" y="23259"/>
                      <a:pt x="54362" y="22532"/>
                      <a:pt x="54462" y="21630"/>
                    </a:cubicBezTo>
                    <a:cubicBezTo>
                      <a:pt x="54512" y="21128"/>
                      <a:pt x="54362" y="20677"/>
                      <a:pt x="54086" y="20251"/>
                    </a:cubicBezTo>
                    <a:cubicBezTo>
                      <a:pt x="53785" y="19800"/>
                      <a:pt x="53560" y="19274"/>
                      <a:pt x="53359" y="18747"/>
                    </a:cubicBezTo>
                    <a:cubicBezTo>
                      <a:pt x="52858" y="17494"/>
                      <a:pt x="52432" y="16216"/>
                      <a:pt x="51906" y="14988"/>
                    </a:cubicBezTo>
                    <a:cubicBezTo>
                      <a:pt x="51179" y="13184"/>
                      <a:pt x="49976" y="11730"/>
                      <a:pt x="48347" y="10652"/>
                    </a:cubicBezTo>
                    <a:cubicBezTo>
                      <a:pt x="46793" y="9625"/>
                      <a:pt x="45139" y="9474"/>
                      <a:pt x="43409" y="9900"/>
                    </a:cubicBezTo>
                    <a:cubicBezTo>
                      <a:pt x="42708" y="10076"/>
                      <a:pt x="42256" y="10477"/>
                      <a:pt x="41931" y="11153"/>
                    </a:cubicBezTo>
                    <a:cubicBezTo>
                      <a:pt x="42181" y="11103"/>
                      <a:pt x="42382" y="11053"/>
                      <a:pt x="42607" y="11028"/>
                    </a:cubicBezTo>
                    <a:cubicBezTo>
                      <a:pt x="44086" y="10853"/>
                      <a:pt x="45464" y="11153"/>
                      <a:pt x="46642" y="12056"/>
                    </a:cubicBezTo>
                    <a:cubicBezTo>
                      <a:pt x="48146" y="13234"/>
                      <a:pt x="49399" y="14687"/>
                      <a:pt x="50251" y="16417"/>
                    </a:cubicBezTo>
                    <a:cubicBezTo>
                      <a:pt x="50677" y="17244"/>
                      <a:pt x="51003" y="18121"/>
                      <a:pt x="51404" y="18973"/>
                    </a:cubicBezTo>
                    <a:cubicBezTo>
                      <a:pt x="51680" y="19575"/>
                      <a:pt x="51981" y="20176"/>
                      <a:pt x="52256" y="20778"/>
                    </a:cubicBezTo>
                    <a:cubicBezTo>
                      <a:pt x="52482" y="21329"/>
                      <a:pt x="52758" y="21855"/>
                      <a:pt x="53159" y="22331"/>
                    </a:cubicBezTo>
                    <a:cubicBezTo>
                      <a:pt x="53485" y="22682"/>
                      <a:pt x="53760" y="23083"/>
                      <a:pt x="54086" y="23459"/>
                    </a:cubicBezTo>
                    <a:cubicBezTo>
                      <a:pt x="55289" y="24913"/>
                      <a:pt x="56843" y="25539"/>
                      <a:pt x="58723" y="25539"/>
                    </a:cubicBezTo>
                    <a:cubicBezTo>
                      <a:pt x="58898" y="25314"/>
                      <a:pt x="59048" y="25113"/>
                      <a:pt x="59199" y="24888"/>
                    </a:cubicBezTo>
                    <a:cubicBezTo>
                      <a:pt x="59800" y="23910"/>
                      <a:pt x="59675" y="22858"/>
                      <a:pt x="59424" y="21855"/>
                    </a:cubicBezTo>
                    <a:cubicBezTo>
                      <a:pt x="59249" y="21179"/>
                      <a:pt x="58522" y="20903"/>
                      <a:pt x="57921" y="20602"/>
                    </a:cubicBezTo>
                    <a:cubicBezTo>
                      <a:pt x="57795" y="20527"/>
                      <a:pt x="57645" y="20477"/>
                      <a:pt x="57520" y="20402"/>
                    </a:cubicBezTo>
                    <a:cubicBezTo>
                      <a:pt x="56993" y="20101"/>
                      <a:pt x="56417" y="20201"/>
                      <a:pt x="55865" y="20251"/>
                    </a:cubicBezTo>
                    <a:cubicBezTo>
                      <a:pt x="55565" y="20301"/>
                      <a:pt x="55314" y="20477"/>
                      <a:pt x="55189" y="20778"/>
                    </a:cubicBezTo>
                    <a:cubicBezTo>
                      <a:pt x="54838" y="21705"/>
                      <a:pt x="55189" y="22833"/>
                      <a:pt x="56016" y="23309"/>
                    </a:cubicBezTo>
                    <a:cubicBezTo>
                      <a:pt x="56567" y="23635"/>
                      <a:pt x="57169" y="23585"/>
                      <a:pt x="57745" y="23484"/>
                    </a:cubicBezTo>
                    <a:cubicBezTo>
                      <a:pt x="57871" y="23459"/>
                      <a:pt x="58046" y="23209"/>
                      <a:pt x="58046" y="23083"/>
                    </a:cubicBezTo>
                    <a:cubicBezTo>
                      <a:pt x="58046" y="22833"/>
                      <a:pt x="57971" y="22557"/>
                      <a:pt x="57845" y="22357"/>
                    </a:cubicBezTo>
                    <a:cubicBezTo>
                      <a:pt x="57695" y="22081"/>
                      <a:pt x="57444" y="21855"/>
                      <a:pt x="57169" y="21529"/>
                    </a:cubicBezTo>
                    <a:close/>
                    <a:moveTo>
                      <a:pt x="17595" y="14061"/>
                    </a:moveTo>
                    <a:cubicBezTo>
                      <a:pt x="17294" y="14938"/>
                      <a:pt x="17419" y="15640"/>
                      <a:pt x="17870" y="16316"/>
                    </a:cubicBezTo>
                    <a:cubicBezTo>
                      <a:pt x="17971" y="16467"/>
                      <a:pt x="18046" y="16642"/>
                      <a:pt x="18121" y="16793"/>
                    </a:cubicBezTo>
                    <a:cubicBezTo>
                      <a:pt x="18748" y="17996"/>
                      <a:pt x="19249" y="19249"/>
                      <a:pt x="19524" y="20552"/>
                    </a:cubicBezTo>
                    <a:cubicBezTo>
                      <a:pt x="19800" y="21830"/>
                      <a:pt x="20101" y="23108"/>
                      <a:pt x="20377" y="24387"/>
                    </a:cubicBezTo>
                    <a:cubicBezTo>
                      <a:pt x="20502" y="24838"/>
                      <a:pt x="20552" y="25339"/>
                      <a:pt x="20828" y="25815"/>
                    </a:cubicBezTo>
                    <a:cubicBezTo>
                      <a:pt x="21730" y="25489"/>
                      <a:pt x="22532" y="25088"/>
                      <a:pt x="23334" y="24637"/>
                    </a:cubicBezTo>
                    <a:cubicBezTo>
                      <a:pt x="24161" y="24136"/>
                      <a:pt x="24738" y="23384"/>
                      <a:pt x="25514" y="22883"/>
                    </a:cubicBezTo>
                    <a:cubicBezTo>
                      <a:pt x="26342" y="22357"/>
                      <a:pt x="26692" y="21479"/>
                      <a:pt x="27394" y="20828"/>
                    </a:cubicBezTo>
                    <a:cubicBezTo>
                      <a:pt x="26968" y="20226"/>
                      <a:pt x="26617" y="19675"/>
                      <a:pt x="26216" y="19148"/>
                    </a:cubicBezTo>
                    <a:cubicBezTo>
                      <a:pt x="25289" y="17870"/>
                      <a:pt x="24362" y="16617"/>
                      <a:pt x="23409" y="15364"/>
                    </a:cubicBezTo>
                    <a:cubicBezTo>
                      <a:pt x="23209" y="15088"/>
                      <a:pt x="23058" y="14838"/>
                      <a:pt x="23033" y="14462"/>
                    </a:cubicBezTo>
                    <a:cubicBezTo>
                      <a:pt x="23008" y="14211"/>
                      <a:pt x="22783" y="13960"/>
                      <a:pt x="22657" y="13685"/>
                    </a:cubicBezTo>
                    <a:cubicBezTo>
                      <a:pt x="20928" y="13710"/>
                      <a:pt x="19249" y="13534"/>
                      <a:pt x="17595" y="14061"/>
                    </a:cubicBezTo>
                    <a:close/>
                    <a:moveTo>
                      <a:pt x="72633" y="552"/>
                    </a:moveTo>
                    <a:cubicBezTo>
                      <a:pt x="72382" y="502"/>
                      <a:pt x="72231" y="452"/>
                      <a:pt x="72081" y="477"/>
                    </a:cubicBezTo>
                    <a:cubicBezTo>
                      <a:pt x="71329" y="677"/>
                      <a:pt x="70527" y="652"/>
                      <a:pt x="69750" y="652"/>
                    </a:cubicBezTo>
                    <a:cubicBezTo>
                      <a:pt x="69424" y="652"/>
                      <a:pt x="69074" y="702"/>
                      <a:pt x="68748" y="727"/>
                    </a:cubicBezTo>
                    <a:cubicBezTo>
                      <a:pt x="66367" y="1053"/>
                      <a:pt x="64011" y="1354"/>
                      <a:pt x="61630" y="1680"/>
                    </a:cubicBezTo>
                    <a:cubicBezTo>
                      <a:pt x="60753" y="1805"/>
                      <a:pt x="59876" y="1980"/>
                      <a:pt x="58973" y="2131"/>
                    </a:cubicBezTo>
                    <a:cubicBezTo>
                      <a:pt x="57695" y="2331"/>
                      <a:pt x="56417" y="2582"/>
                      <a:pt x="55114" y="2782"/>
                    </a:cubicBezTo>
                    <a:cubicBezTo>
                      <a:pt x="53535" y="3008"/>
                      <a:pt x="51931" y="3234"/>
                      <a:pt x="50352" y="3434"/>
                    </a:cubicBezTo>
                    <a:cubicBezTo>
                      <a:pt x="48347" y="3710"/>
                      <a:pt x="46342" y="3985"/>
                      <a:pt x="44337" y="4261"/>
                    </a:cubicBezTo>
                    <a:cubicBezTo>
                      <a:pt x="42432" y="4512"/>
                      <a:pt x="40502" y="4762"/>
                      <a:pt x="38572" y="5063"/>
                    </a:cubicBezTo>
                    <a:cubicBezTo>
                      <a:pt x="35765" y="5514"/>
                      <a:pt x="32983" y="6066"/>
                      <a:pt x="30176" y="6417"/>
                    </a:cubicBezTo>
                    <a:cubicBezTo>
                      <a:pt x="28447" y="6617"/>
                      <a:pt x="26793" y="6968"/>
                      <a:pt x="25164" y="7519"/>
                    </a:cubicBezTo>
                    <a:cubicBezTo>
                      <a:pt x="25063" y="7544"/>
                      <a:pt x="24988" y="7645"/>
                      <a:pt x="24913" y="7695"/>
                    </a:cubicBezTo>
                    <a:cubicBezTo>
                      <a:pt x="25239" y="8171"/>
                      <a:pt x="25239" y="8171"/>
                      <a:pt x="25590" y="8171"/>
                    </a:cubicBezTo>
                    <a:cubicBezTo>
                      <a:pt x="26316" y="8146"/>
                      <a:pt x="27018" y="8121"/>
                      <a:pt x="27720" y="8121"/>
                    </a:cubicBezTo>
                    <a:cubicBezTo>
                      <a:pt x="28697" y="8121"/>
                      <a:pt x="29650" y="7970"/>
                      <a:pt x="30602" y="7745"/>
                    </a:cubicBezTo>
                    <a:cubicBezTo>
                      <a:pt x="31880" y="7419"/>
                      <a:pt x="33134" y="7093"/>
                      <a:pt x="34437" y="6843"/>
                    </a:cubicBezTo>
                    <a:cubicBezTo>
                      <a:pt x="35740" y="6567"/>
                      <a:pt x="37068" y="6316"/>
                      <a:pt x="38397" y="6241"/>
                    </a:cubicBezTo>
                    <a:cubicBezTo>
                      <a:pt x="39625" y="6166"/>
                      <a:pt x="40878" y="6116"/>
                      <a:pt x="42056" y="5690"/>
                    </a:cubicBezTo>
                    <a:cubicBezTo>
                      <a:pt x="43008" y="5339"/>
                      <a:pt x="44036" y="5389"/>
                      <a:pt x="45038" y="5439"/>
                    </a:cubicBezTo>
                    <a:cubicBezTo>
                      <a:pt x="45114" y="5464"/>
                      <a:pt x="45189" y="5564"/>
                      <a:pt x="45339" y="5740"/>
                    </a:cubicBezTo>
                    <a:cubicBezTo>
                      <a:pt x="44938" y="5790"/>
                      <a:pt x="44662" y="5865"/>
                      <a:pt x="44387" y="5840"/>
                    </a:cubicBezTo>
                    <a:cubicBezTo>
                      <a:pt x="43384" y="5790"/>
                      <a:pt x="42457" y="5991"/>
                      <a:pt x="41530" y="6291"/>
                    </a:cubicBezTo>
                    <a:cubicBezTo>
                      <a:pt x="41104" y="6417"/>
                      <a:pt x="40652" y="6467"/>
                      <a:pt x="40201" y="6517"/>
                    </a:cubicBezTo>
                    <a:cubicBezTo>
                      <a:pt x="39023" y="6642"/>
                      <a:pt x="37820" y="6692"/>
                      <a:pt x="36642" y="6893"/>
                    </a:cubicBezTo>
                    <a:cubicBezTo>
                      <a:pt x="34913" y="7194"/>
                      <a:pt x="33184" y="7569"/>
                      <a:pt x="31479" y="7970"/>
                    </a:cubicBezTo>
                    <a:cubicBezTo>
                      <a:pt x="29926" y="8346"/>
                      <a:pt x="28347" y="8597"/>
                      <a:pt x="26717" y="8547"/>
                    </a:cubicBezTo>
                    <a:cubicBezTo>
                      <a:pt x="26266" y="8522"/>
                      <a:pt x="25840" y="8522"/>
                      <a:pt x="25364" y="8522"/>
                    </a:cubicBezTo>
                    <a:cubicBezTo>
                      <a:pt x="25314" y="9148"/>
                      <a:pt x="25364" y="9650"/>
                      <a:pt x="25590" y="10151"/>
                    </a:cubicBezTo>
                    <a:cubicBezTo>
                      <a:pt x="27319" y="9900"/>
                      <a:pt x="29023" y="9650"/>
                      <a:pt x="30702" y="9374"/>
                    </a:cubicBezTo>
                    <a:cubicBezTo>
                      <a:pt x="32783" y="9073"/>
                      <a:pt x="34838" y="8672"/>
                      <a:pt x="36868" y="8171"/>
                    </a:cubicBezTo>
                    <a:cubicBezTo>
                      <a:pt x="37595" y="7996"/>
                      <a:pt x="38347" y="7920"/>
                      <a:pt x="39073" y="7820"/>
                    </a:cubicBezTo>
                    <a:cubicBezTo>
                      <a:pt x="40828" y="7595"/>
                      <a:pt x="42582" y="7544"/>
                      <a:pt x="44312" y="7118"/>
                    </a:cubicBezTo>
                    <a:cubicBezTo>
                      <a:pt x="47068" y="6467"/>
                      <a:pt x="49825" y="5815"/>
                      <a:pt x="52582" y="5163"/>
                    </a:cubicBezTo>
                    <a:cubicBezTo>
                      <a:pt x="52958" y="5063"/>
                      <a:pt x="53309" y="4988"/>
                      <a:pt x="53685" y="4963"/>
                    </a:cubicBezTo>
                    <a:cubicBezTo>
                      <a:pt x="55314" y="4888"/>
                      <a:pt x="56818" y="4211"/>
                      <a:pt x="58397" y="3985"/>
                    </a:cubicBezTo>
                    <a:cubicBezTo>
                      <a:pt x="59324" y="3534"/>
                      <a:pt x="60352" y="3484"/>
                      <a:pt x="61354" y="3334"/>
                    </a:cubicBezTo>
                    <a:cubicBezTo>
                      <a:pt x="63485" y="2983"/>
                      <a:pt x="65640" y="2808"/>
                      <a:pt x="67745" y="2231"/>
                    </a:cubicBezTo>
                    <a:cubicBezTo>
                      <a:pt x="68998" y="1880"/>
                      <a:pt x="70252" y="1504"/>
                      <a:pt x="71555" y="1329"/>
                    </a:cubicBezTo>
                    <a:cubicBezTo>
                      <a:pt x="71780" y="1279"/>
                      <a:pt x="72006" y="1204"/>
                      <a:pt x="72181" y="1103"/>
                    </a:cubicBezTo>
                    <a:cubicBezTo>
                      <a:pt x="72332" y="978"/>
                      <a:pt x="72457" y="777"/>
                      <a:pt x="72633" y="552"/>
                    </a:cubicBezTo>
                    <a:close/>
                    <a:moveTo>
                      <a:pt x="27244" y="31254"/>
                    </a:moveTo>
                    <a:cubicBezTo>
                      <a:pt x="27494" y="31479"/>
                      <a:pt x="27645" y="31630"/>
                      <a:pt x="27820" y="31755"/>
                    </a:cubicBezTo>
                    <a:cubicBezTo>
                      <a:pt x="28923" y="32582"/>
                      <a:pt x="30076" y="33359"/>
                      <a:pt x="31129" y="34261"/>
                    </a:cubicBezTo>
                    <a:cubicBezTo>
                      <a:pt x="31905" y="34913"/>
                      <a:pt x="32707" y="35514"/>
                      <a:pt x="33635" y="35915"/>
                    </a:cubicBezTo>
                    <a:cubicBezTo>
                      <a:pt x="33910" y="36041"/>
                      <a:pt x="34111" y="36216"/>
                      <a:pt x="34337" y="36417"/>
                    </a:cubicBezTo>
                    <a:cubicBezTo>
                      <a:pt x="35414" y="37344"/>
                      <a:pt x="36517" y="38246"/>
                      <a:pt x="37620" y="39149"/>
                    </a:cubicBezTo>
                    <a:cubicBezTo>
                      <a:pt x="38046" y="39499"/>
                      <a:pt x="38547" y="39650"/>
                      <a:pt x="39073" y="39675"/>
                    </a:cubicBezTo>
                    <a:cubicBezTo>
                      <a:pt x="39775" y="39675"/>
                      <a:pt x="40477" y="39675"/>
                      <a:pt x="41179" y="39575"/>
                    </a:cubicBezTo>
                    <a:cubicBezTo>
                      <a:pt x="42081" y="39474"/>
                      <a:pt x="42958" y="39224"/>
                      <a:pt x="43535" y="38447"/>
                    </a:cubicBezTo>
                    <a:cubicBezTo>
                      <a:pt x="43610" y="38347"/>
                      <a:pt x="43710" y="38271"/>
                      <a:pt x="43810" y="38246"/>
                    </a:cubicBezTo>
                    <a:cubicBezTo>
                      <a:pt x="44186" y="38096"/>
                      <a:pt x="44387" y="37770"/>
                      <a:pt x="44487" y="37419"/>
                    </a:cubicBezTo>
                    <a:cubicBezTo>
                      <a:pt x="44662" y="36918"/>
                      <a:pt x="44763" y="36417"/>
                      <a:pt x="44863" y="35890"/>
                    </a:cubicBezTo>
                    <a:cubicBezTo>
                      <a:pt x="44913" y="35489"/>
                      <a:pt x="44863" y="35063"/>
                      <a:pt x="44938" y="34662"/>
                    </a:cubicBezTo>
                    <a:cubicBezTo>
                      <a:pt x="45114" y="33535"/>
                      <a:pt x="44938" y="32432"/>
                      <a:pt x="44763" y="31329"/>
                    </a:cubicBezTo>
                    <a:cubicBezTo>
                      <a:pt x="44637" y="30377"/>
                      <a:pt x="44136" y="29625"/>
                      <a:pt x="43234" y="29123"/>
                    </a:cubicBezTo>
                    <a:cubicBezTo>
                      <a:pt x="42081" y="28472"/>
                      <a:pt x="40878" y="28046"/>
                      <a:pt x="39575" y="27795"/>
                    </a:cubicBezTo>
                    <a:cubicBezTo>
                      <a:pt x="38096" y="27519"/>
                      <a:pt x="36642" y="27269"/>
                      <a:pt x="35214" y="26818"/>
                    </a:cubicBezTo>
                    <a:cubicBezTo>
                      <a:pt x="34211" y="26492"/>
                      <a:pt x="33234" y="26191"/>
                      <a:pt x="32181" y="26116"/>
                    </a:cubicBezTo>
                    <a:cubicBezTo>
                      <a:pt x="31931" y="26316"/>
                      <a:pt x="31655" y="26517"/>
                      <a:pt x="31379" y="26768"/>
                    </a:cubicBezTo>
                    <a:cubicBezTo>
                      <a:pt x="31630" y="27494"/>
                      <a:pt x="31379" y="28146"/>
                      <a:pt x="31003" y="28773"/>
                    </a:cubicBezTo>
                    <a:cubicBezTo>
                      <a:pt x="30828" y="29023"/>
                      <a:pt x="30753" y="29324"/>
                      <a:pt x="30577" y="29550"/>
                    </a:cubicBezTo>
                    <a:cubicBezTo>
                      <a:pt x="30377" y="29850"/>
                      <a:pt x="30151" y="30201"/>
                      <a:pt x="29875" y="30402"/>
                    </a:cubicBezTo>
                    <a:cubicBezTo>
                      <a:pt x="29474" y="30652"/>
                      <a:pt x="28973" y="30778"/>
                      <a:pt x="28522" y="30928"/>
                    </a:cubicBezTo>
                    <a:cubicBezTo>
                      <a:pt x="28146" y="31053"/>
                      <a:pt x="27745" y="31128"/>
                      <a:pt x="27244" y="31254"/>
                    </a:cubicBezTo>
                    <a:close/>
                    <a:moveTo>
                      <a:pt x="34537" y="74061"/>
                    </a:moveTo>
                    <a:cubicBezTo>
                      <a:pt x="34362" y="74412"/>
                      <a:pt x="34186" y="74738"/>
                      <a:pt x="34061" y="75089"/>
                    </a:cubicBezTo>
                    <a:cubicBezTo>
                      <a:pt x="33535" y="76442"/>
                      <a:pt x="32983" y="77795"/>
                      <a:pt x="32557" y="79174"/>
                    </a:cubicBezTo>
                    <a:cubicBezTo>
                      <a:pt x="31580" y="82382"/>
                      <a:pt x="30652" y="85615"/>
                      <a:pt x="29725" y="88848"/>
                    </a:cubicBezTo>
                    <a:cubicBezTo>
                      <a:pt x="29600" y="89274"/>
                      <a:pt x="29525" y="89700"/>
                      <a:pt x="29625" y="90151"/>
                    </a:cubicBezTo>
                    <a:cubicBezTo>
                      <a:pt x="30928" y="90477"/>
                      <a:pt x="32181" y="90803"/>
                      <a:pt x="33434" y="91129"/>
                    </a:cubicBezTo>
                    <a:cubicBezTo>
                      <a:pt x="33735" y="91204"/>
                      <a:pt x="34011" y="91304"/>
                      <a:pt x="34311" y="91129"/>
                    </a:cubicBezTo>
                    <a:cubicBezTo>
                      <a:pt x="34362" y="91104"/>
                      <a:pt x="34487" y="91204"/>
                      <a:pt x="34562" y="91254"/>
                    </a:cubicBezTo>
                    <a:cubicBezTo>
                      <a:pt x="34988" y="91780"/>
                      <a:pt x="35489" y="91780"/>
                      <a:pt x="36041" y="91480"/>
                    </a:cubicBezTo>
                    <a:cubicBezTo>
                      <a:pt x="36342" y="91279"/>
                      <a:pt x="36642" y="91179"/>
                      <a:pt x="36993" y="91254"/>
                    </a:cubicBezTo>
                    <a:cubicBezTo>
                      <a:pt x="37645" y="91405"/>
                      <a:pt x="38071" y="91104"/>
                      <a:pt x="38422" y="90653"/>
                    </a:cubicBezTo>
                    <a:cubicBezTo>
                      <a:pt x="39349" y="89425"/>
                      <a:pt x="40276" y="88196"/>
                      <a:pt x="41129" y="86943"/>
                    </a:cubicBezTo>
                    <a:cubicBezTo>
                      <a:pt x="42206" y="85414"/>
                      <a:pt x="43259" y="83861"/>
                      <a:pt x="44261" y="82307"/>
                    </a:cubicBezTo>
                    <a:cubicBezTo>
                      <a:pt x="44988" y="81204"/>
                      <a:pt x="45615" y="80076"/>
                      <a:pt x="46317" y="78973"/>
                    </a:cubicBezTo>
                    <a:cubicBezTo>
                      <a:pt x="46492" y="78648"/>
                      <a:pt x="46166" y="78547"/>
                      <a:pt x="46141" y="78297"/>
                    </a:cubicBezTo>
                    <a:cubicBezTo>
                      <a:pt x="46392" y="78021"/>
                      <a:pt x="46642" y="77720"/>
                      <a:pt x="46968" y="77344"/>
                    </a:cubicBezTo>
                    <a:cubicBezTo>
                      <a:pt x="46567" y="77119"/>
                      <a:pt x="46266" y="76968"/>
                      <a:pt x="45865" y="76943"/>
                    </a:cubicBezTo>
                    <a:cubicBezTo>
                      <a:pt x="45690" y="76918"/>
                      <a:pt x="45490" y="76918"/>
                      <a:pt x="45364" y="76818"/>
                    </a:cubicBezTo>
                    <a:cubicBezTo>
                      <a:pt x="43911" y="75941"/>
                      <a:pt x="42507" y="75289"/>
                      <a:pt x="41104" y="74888"/>
                    </a:cubicBezTo>
                    <a:cubicBezTo>
                      <a:pt x="40502" y="74688"/>
                      <a:pt x="39900" y="74512"/>
                      <a:pt x="39299" y="74312"/>
                    </a:cubicBezTo>
                    <a:cubicBezTo>
                      <a:pt x="37770" y="73785"/>
                      <a:pt x="36241" y="73735"/>
                      <a:pt x="34537" y="74061"/>
                    </a:cubicBezTo>
                    <a:close/>
                    <a:moveTo>
                      <a:pt x="44512" y="44261"/>
                    </a:moveTo>
                    <a:cubicBezTo>
                      <a:pt x="44713" y="45013"/>
                      <a:pt x="44913" y="45665"/>
                      <a:pt x="45088" y="46317"/>
                    </a:cubicBezTo>
                    <a:cubicBezTo>
                      <a:pt x="45565" y="48271"/>
                      <a:pt x="45916" y="50251"/>
                      <a:pt x="46066" y="52281"/>
                    </a:cubicBezTo>
                    <a:cubicBezTo>
                      <a:pt x="46241" y="54738"/>
                      <a:pt x="46442" y="57194"/>
                      <a:pt x="46392" y="59650"/>
                    </a:cubicBezTo>
                    <a:cubicBezTo>
                      <a:pt x="46392" y="59850"/>
                      <a:pt x="46367" y="60026"/>
                      <a:pt x="46392" y="60226"/>
                    </a:cubicBezTo>
                    <a:cubicBezTo>
                      <a:pt x="46467" y="60577"/>
                      <a:pt x="46492" y="61003"/>
                      <a:pt x="46667" y="61279"/>
                    </a:cubicBezTo>
                    <a:cubicBezTo>
                      <a:pt x="47244" y="62206"/>
                      <a:pt x="47896" y="63058"/>
                      <a:pt x="48973" y="63510"/>
                    </a:cubicBezTo>
                    <a:cubicBezTo>
                      <a:pt x="50051" y="63961"/>
                      <a:pt x="51179" y="64111"/>
                      <a:pt x="52357" y="64086"/>
                    </a:cubicBezTo>
                    <a:cubicBezTo>
                      <a:pt x="52983" y="64086"/>
                      <a:pt x="53610" y="64036"/>
                      <a:pt x="54236" y="63810"/>
                    </a:cubicBezTo>
                    <a:cubicBezTo>
                      <a:pt x="54863" y="63585"/>
                      <a:pt x="55189" y="62908"/>
                      <a:pt x="55891" y="62808"/>
                    </a:cubicBezTo>
                    <a:cubicBezTo>
                      <a:pt x="55991" y="62808"/>
                      <a:pt x="56091" y="62582"/>
                      <a:pt x="56166" y="62482"/>
                    </a:cubicBezTo>
                    <a:cubicBezTo>
                      <a:pt x="56693" y="61705"/>
                      <a:pt x="56893" y="60828"/>
                      <a:pt x="56793" y="59926"/>
                    </a:cubicBezTo>
                    <a:cubicBezTo>
                      <a:pt x="56693" y="59099"/>
                      <a:pt x="56542" y="58297"/>
                      <a:pt x="56317" y="57495"/>
                    </a:cubicBezTo>
                    <a:cubicBezTo>
                      <a:pt x="56016" y="56317"/>
                      <a:pt x="55590" y="55189"/>
                      <a:pt x="55464" y="53936"/>
                    </a:cubicBezTo>
                    <a:cubicBezTo>
                      <a:pt x="55264" y="51855"/>
                      <a:pt x="54838" y="49800"/>
                      <a:pt x="54512" y="47745"/>
                    </a:cubicBezTo>
                    <a:cubicBezTo>
                      <a:pt x="54136" y="45464"/>
                      <a:pt x="53835" y="43159"/>
                      <a:pt x="53359" y="40903"/>
                    </a:cubicBezTo>
                    <a:cubicBezTo>
                      <a:pt x="52983" y="38973"/>
                      <a:pt x="52582" y="37093"/>
                      <a:pt x="52632" y="35139"/>
                    </a:cubicBezTo>
                    <a:cubicBezTo>
                      <a:pt x="52657" y="34086"/>
                      <a:pt x="52307" y="33134"/>
                      <a:pt x="51630" y="32332"/>
                    </a:cubicBezTo>
                    <a:cubicBezTo>
                      <a:pt x="51304" y="31930"/>
                      <a:pt x="50928" y="31555"/>
                      <a:pt x="50527" y="31229"/>
                    </a:cubicBezTo>
                    <a:cubicBezTo>
                      <a:pt x="49424" y="30352"/>
                      <a:pt x="48297" y="29499"/>
                      <a:pt x="47144" y="28647"/>
                    </a:cubicBezTo>
                    <a:cubicBezTo>
                      <a:pt x="46918" y="28472"/>
                      <a:pt x="46667" y="28321"/>
                      <a:pt x="46442" y="28146"/>
                    </a:cubicBezTo>
                    <a:cubicBezTo>
                      <a:pt x="45640" y="28372"/>
                      <a:pt x="44863" y="28597"/>
                      <a:pt x="43986" y="28823"/>
                    </a:cubicBezTo>
                    <a:cubicBezTo>
                      <a:pt x="44261" y="29073"/>
                      <a:pt x="44512" y="29199"/>
                      <a:pt x="44612" y="29399"/>
                    </a:cubicBezTo>
                    <a:cubicBezTo>
                      <a:pt x="44788" y="29800"/>
                      <a:pt x="44888" y="30226"/>
                      <a:pt x="45414" y="30377"/>
                    </a:cubicBezTo>
                    <a:cubicBezTo>
                      <a:pt x="45590" y="30452"/>
                      <a:pt x="45690" y="30803"/>
                      <a:pt x="45765" y="31053"/>
                    </a:cubicBezTo>
                    <a:cubicBezTo>
                      <a:pt x="46041" y="32056"/>
                      <a:pt x="46241" y="33083"/>
                      <a:pt x="46567" y="34086"/>
                    </a:cubicBezTo>
                    <a:cubicBezTo>
                      <a:pt x="46893" y="35038"/>
                      <a:pt x="47068" y="36016"/>
                      <a:pt x="47269" y="37018"/>
                    </a:cubicBezTo>
                    <a:cubicBezTo>
                      <a:pt x="47495" y="38096"/>
                      <a:pt x="47520" y="39174"/>
                      <a:pt x="47319" y="40251"/>
                    </a:cubicBezTo>
                    <a:cubicBezTo>
                      <a:pt x="47043" y="41630"/>
                      <a:pt x="46492" y="42883"/>
                      <a:pt x="45264" y="43710"/>
                    </a:cubicBezTo>
                    <a:cubicBezTo>
                      <a:pt x="45013" y="43885"/>
                      <a:pt x="44788" y="44061"/>
                      <a:pt x="44512" y="44261"/>
                    </a:cubicBezTo>
                    <a:close/>
                    <a:moveTo>
                      <a:pt x="44161" y="44362"/>
                    </a:moveTo>
                    <a:cubicBezTo>
                      <a:pt x="43735" y="44462"/>
                      <a:pt x="43434" y="44587"/>
                      <a:pt x="43109" y="44662"/>
                    </a:cubicBezTo>
                    <a:cubicBezTo>
                      <a:pt x="42607" y="44788"/>
                      <a:pt x="42106" y="44938"/>
                      <a:pt x="41580" y="44988"/>
                    </a:cubicBezTo>
                    <a:cubicBezTo>
                      <a:pt x="40527" y="45063"/>
                      <a:pt x="39575" y="44838"/>
                      <a:pt x="38998" y="43785"/>
                    </a:cubicBezTo>
                    <a:cubicBezTo>
                      <a:pt x="38823" y="43459"/>
                      <a:pt x="38572" y="43159"/>
                      <a:pt x="38397" y="42833"/>
                    </a:cubicBezTo>
                    <a:cubicBezTo>
                      <a:pt x="38071" y="42231"/>
                      <a:pt x="37695" y="41630"/>
                      <a:pt x="37620" y="40878"/>
                    </a:cubicBezTo>
                    <a:cubicBezTo>
                      <a:pt x="37570" y="40377"/>
                      <a:pt x="37419" y="39800"/>
                      <a:pt x="36918" y="39399"/>
                    </a:cubicBezTo>
                    <a:cubicBezTo>
                      <a:pt x="36216" y="38873"/>
                      <a:pt x="35515" y="38296"/>
                      <a:pt x="34838" y="37720"/>
                    </a:cubicBezTo>
                    <a:cubicBezTo>
                      <a:pt x="34462" y="37419"/>
                      <a:pt x="34136" y="37319"/>
                      <a:pt x="33660" y="37645"/>
                    </a:cubicBezTo>
                    <a:cubicBezTo>
                      <a:pt x="33209" y="39299"/>
                      <a:pt x="32707" y="40978"/>
                      <a:pt x="32306" y="42682"/>
                    </a:cubicBezTo>
                    <a:cubicBezTo>
                      <a:pt x="31931" y="44362"/>
                      <a:pt x="31830" y="46091"/>
                      <a:pt x="32006" y="47795"/>
                    </a:cubicBezTo>
                    <a:cubicBezTo>
                      <a:pt x="32131" y="48873"/>
                      <a:pt x="32131" y="49951"/>
                      <a:pt x="32181" y="51028"/>
                    </a:cubicBezTo>
                    <a:cubicBezTo>
                      <a:pt x="32281" y="52557"/>
                      <a:pt x="32332" y="54111"/>
                      <a:pt x="32632" y="55615"/>
                    </a:cubicBezTo>
                    <a:cubicBezTo>
                      <a:pt x="33008" y="57545"/>
                      <a:pt x="33284" y="59500"/>
                      <a:pt x="33810" y="61429"/>
                    </a:cubicBezTo>
                    <a:cubicBezTo>
                      <a:pt x="34136" y="62632"/>
                      <a:pt x="34537" y="63760"/>
                      <a:pt x="35038" y="64813"/>
                    </a:cubicBezTo>
                    <a:cubicBezTo>
                      <a:pt x="35364" y="64888"/>
                      <a:pt x="35615" y="64913"/>
                      <a:pt x="35840" y="65013"/>
                    </a:cubicBezTo>
                    <a:cubicBezTo>
                      <a:pt x="36442" y="65264"/>
                      <a:pt x="37043" y="65389"/>
                      <a:pt x="37695" y="65189"/>
                    </a:cubicBezTo>
                    <a:cubicBezTo>
                      <a:pt x="37971" y="65089"/>
                      <a:pt x="38296" y="65064"/>
                      <a:pt x="38572" y="65114"/>
                    </a:cubicBezTo>
                    <a:cubicBezTo>
                      <a:pt x="39023" y="65239"/>
                      <a:pt x="39399" y="65089"/>
                      <a:pt x="39750" y="64888"/>
                    </a:cubicBezTo>
                    <a:cubicBezTo>
                      <a:pt x="40552" y="64512"/>
                      <a:pt x="41379" y="64136"/>
                      <a:pt x="42156" y="63710"/>
                    </a:cubicBezTo>
                    <a:cubicBezTo>
                      <a:pt x="43209" y="63184"/>
                      <a:pt x="44186" y="62582"/>
                      <a:pt x="45063" y="61830"/>
                    </a:cubicBezTo>
                    <a:cubicBezTo>
                      <a:pt x="45515" y="61429"/>
                      <a:pt x="45740" y="61003"/>
                      <a:pt x="45740" y="60377"/>
                    </a:cubicBezTo>
                    <a:cubicBezTo>
                      <a:pt x="45765" y="57670"/>
                      <a:pt x="45665" y="54988"/>
                      <a:pt x="45439" y="52307"/>
                    </a:cubicBezTo>
                    <a:cubicBezTo>
                      <a:pt x="45339" y="51154"/>
                      <a:pt x="45239" y="50001"/>
                      <a:pt x="45088" y="48848"/>
                    </a:cubicBezTo>
                    <a:cubicBezTo>
                      <a:pt x="44888" y="47570"/>
                      <a:pt x="44637" y="46266"/>
                      <a:pt x="44387" y="44988"/>
                    </a:cubicBezTo>
                    <a:cubicBezTo>
                      <a:pt x="44362" y="44813"/>
                      <a:pt x="44261" y="44637"/>
                      <a:pt x="44161" y="44362"/>
                    </a:cubicBezTo>
                    <a:close/>
                    <a:moveTo>
                      <a:pt x="28923" y="56467"/>
                    </a:moveTo>
                    <a:cubicBezTo>
                      <a:pt x="25865" y="58372"/>
                      <a:pt x="24161" y="58973"/>
                      <a:pt x="20427" y="59775"/>
                    </a:cubicBezTo>
                    <a:cubicBezTo>
                      <a:pt x="20301" y="60226"/>
                      <a:pt x="20251" y="60728"/>
                      <a:pt x="20076" y="61179"/>
                    </a:cubicBezTo>
                    <a:cubicBezTo>
                      <a:pt x="19925" y="61630"/>
                      <a:pt x="20051" y="62231"/>
                      <a:pt x="19424" y="62607"/>
                    </a:cubicBezTo>
                    <a:cubicBezTo>
                      <a:pt x="19324" y="61530"/>
                      <a:pt x="19900" y="60778"/>
                      <a:pt x="20176" y="59850"/>
                    </a:cubicBezTo>
                    <a:lnTo>
                      <a:pt x="19149" y="59850"/>
                    </a:lnTo>
                    <a:cubicBezTo>
                      <a:pt x="19048" y="60176"/>
                      <a:pt x="18973" y="60477"/>
                      <a:pt x="18873" y="60753"/>
                    </a:cubicBezTo>
                    <a:cubicBezTo>
                      <a:pt x="18798" y="61028"/>
                      <a:pt x="18722" y="61304"/>
                      <a:pt x="18622" y="61605"/>
                    </a:cubicBezTo>
                    <a:cubicBezTo>
                      <a:pt x="18271" y="61354"/>
                      <a:pt x="18221" y="61279"/>
                      <a:pt x="18271" y="61104"/>
                    </a:cubicBezTo>
                    <a:cubicBezTo>
                      <a:pt x="18397" y="60678"/>
                      <a:pt x="18522" y="60251"/>
                      <a:pt x="18672" y="59800"/>
                    </a:cubicBezTo>
                    <a:cubicBezTo>
                      <a:pt x="18372" y="59700"/>
                      <a:pt x="18121" y="59625"/>
                      <a:pt x="17870" y="59525"/>
                    </a:cubicBezTo>
                    <a:cubicBezTo>
                      <a:pt x="17194" y="59324"/>
                      <a:pt x="16542" y="59023"/>
                      <a:pt x="16091" y="58447"/>
                    </a:cubicBezTo>
                    <a:cubicBezTo>
                      <a:pt x="15915" y="58221"/>
                      <a:pt x="15715" y="58096"/>
                      <a:pt x="15439" y="58046"/>
                    </a:cubicBezTo>
                    <a:cubicBezTo>
                      <a:pt x="15138" y="57971"/>
                      <a:pt x="14863" y="57896"/>
                      <a:pt x="14587" y="57770"/>
                    </a:cubicBezTo>
                    <a:cubicBezTo>
                      <a:pt x="13359" y="57294"/>
                      <a:pt x="13184" y="57068"/>
                      <a:pt x="13033" y="55715"/>
                    </a:cubicBezTo>
                    <a:cubicBezTo>
                      <a:pt x="12933" y="54688"/>
                      <a:pt x="12858" y="53635"/>
                      <a:pt x="12707" y="52607"/>
                    </a:cubicBezTo>
                    <a:cubicBezTo>
                      <a:pt x="12582" y="51479"/>
                      <a:pt x="12407" y="50377"/>
                      <a:pt x="12231" y="49274"/>
                    </a:cubicBezTo>
                    <a:cubicBezTo>
                      <a:pt x="12181" y="48998"/>
                      <a:pt x="12156" y="48672"/>
                      <a:pt x="11755" y="48547"/>
                    </a:cubicBezTo>
                    <a:cubicBezTo>
                      <a:pt x="11254" y="48672"/>
                      <a:pt x="10903" y="49023"/>
                      <a:pt x="10502" y="49424"/>
                    </a:cubicBezTo>
                    <a:cubicBezTo>
                      <a:pt x="10502" y="49650"/>
                      <a:pt x="10502" y="49875"/>
                      <a:pt x="10502" y="50101"/>
                    </a:cubicBezTo>
                    <a:cubicBezTo>
                      <a:pt x="10502" y="50427"/>
                      <a:pt x="10326" y="50652"/>
                      <a:pt x="10101" y="50853"/>
                    </a:cubicBezTo>
                    <a:cubicBezTo>
                      <a:pt x="9775" y="51104"/>
                      <a:pt x="9474" y="51028"/>
                      <a:pt x="9123" y="50828"/>
                    </a:cubicBezTo>
                    <a:cubicBezTo>
                      <a:pt x="8572" y="49850"/>
                      <a:pt x="8221" y="48748"/>
                      <a:pt x="7544" y="47770"/>
                    </a:cubicBezTo>
                    <a:cubicBezTo>
                      <a:pt x="7294" y="47394"/>
                      <a:pt x="7294" y="46943"/>
                      <a:pt x="7494" y="46542"/>
                    </a:cubicBezTo>
                    <a:cubicBezTo>
                      <a:pt x="8096" y="46216"/>
                      <a:pt x="8622" y="46517"/>
                      <a:pt x="9174" y="46592"/>
                    </a:cubicBezTo>
                    <a:cubicBezTo>
                      <a:pt x="9575" y="46191"/>
                      <a:pt x="9950" y="45790"/>
                      <a:pt x="10301" y="45414"/>
                    </a:cubicBezTo>
                    <a:cubicBezTo>
                      <a:pt x="10301" y="45289"/>
                      <a:pt x="10301" y="45214"/>
                      <a:pt x="10301" y="45139"/>
                    </a:cubicBezTo>
                    <a:cubicBezTo>
                      <a:pt x="10301" y="44236"/>
                      <a:pt x="10301" y="43359"/>
                      <a:pt x="11053" y="42682"/>
                    </a:cubicBezTo>
                    <a:cubicBezTo>
                      <a:pt x="11153" y="42582"/>
                      <a:pt x="11254" y="42357"/>
                      <a:pt x="11254" y="42206"/>
                    </a:cubicBezTo>
                    <a:cubicBezTo>
                      <a:pt x="11254" y="41755"/>
                      <a:pt x="11504" y="41504"/>
                      <a:pt x="11855" y="41329"/>
                    </a:cubicBezTo>
                    <a:cubicBezTo>
                      <a:pt x="12231" y="41129"/>
                      <a:pt x="12607" y="40878"/>
                      <a:pt x="13108" y="41028"/>
                    </a:cubicBezTo>
                    <a:cubicBezTo>
                      <a:pt x="13610" y="41154"/>
                      <a:pt x="13810" y="40377"/>
                      <a:pt x="14362" y="40527"/>
                    </a:cubicBezTo>
                    <a:cubicBezTo>
                      <a:pt x="14512" y="40577"/>
                      <a:pt x="14662" y="40552"/>
                      <a:pt x="14813" y="40552"/>
                    </a:cubicBezTo>
                    <a:cubicBezTo>
                      <a:pt x="15038" y="40552"/>
                      <a:pt x="15264" y="40552"/>
                      <a:pt x="15489" y="40552"/>
                    </a:cubicBezTo>
                    <a:cubicBezTo>
                      <a:pt x="16517" y="40527"/>
                      <a:pt x="17394" y="40803"/>
                      <a:pt x="18121" y="41580"/>
                    </a:cubicBezTo>
                    <a:cubicBezTo>
                      <a:pt x="18146" y="41630"/>
                      <a:pt x="18246" y="41630"/>
                      <a:pt x="18321" y="41655"/>
                    </a:cubicBezTo>
                    <a:cubicBezTo>
                      <a:pt x="18346" y="41655"/>
                      <a:pt x="18397" y="41630"/>
                      <a:pt x="18422" y="41605"/>
                    </a:cubicBezTo>
                    <a:cubicBezTo>
                      <a:pt x="19700" y="41003"/>
                      <a:pt x="20226" y="41254"/>
                      <a:pt x="20402" y="42607"/>
                    </a:cubicBezTo>
                    <a:cubicBezTo>
                      <a:pt x="20477" y="43209"/>
                      <a:pt x="20577" y="43760"/>
                      <a:pt x="20778" y="44337"/>
                    </a:cubicBezTo>
                    <a:cubicBezTo>
                      <a:pt x="20978" y="44963"/>
                      <a:pt x="21204" y="45715"/>
                      <a:pt x="20427" y="46241"/>
                    </a:cubicBezTo>
                    <a:cubicBezTo>
                      <a:pt x="20151" y="46442"/>
                      <a:pt x="20101" y="46868"/>
                      <a:pt x="20276" y="47169"/>
                    </a:cubicBezTo>
                    <a:cubicBezTo>
                      <a:pt x="20502" y="47595"/>
                      <a:pt x="20753" y="48046"/>
                      <a:pt x="21078" y="48397"/>
                    </a:cubicBezTo>
                    <a:cubicBezTo>
                      <a:pt x="21655" y="49023"/>
                      <a:pt x="22231" y="49650"/>
                      <a:pt x="22657" y="50402"/>
                    </a:cubicBezTo>
                    <a:cubicBezTo>
                      <a:pt x="22783" y="50652"/>
                      <a:pt x="22983" y="50903"/>
                      <a:pt x="23359" y="50953"/>
                    </a:cubicBezTo>
                    <a:cubicBezTo>
                      <a:pt x="24086" y="50327"/>
                      <a:pt x="24988" y="49976"/>
                      <a:pt x="25915" y="49901"/>
                    </a:cubicBezTo>
                    <a:cubicBezTo>
                      <a:pt x="26016" y="49775"/>
                      <a:pt x="26066" y="49725"/>
                      <a:pt x="26116" y="49675"/>
                    </a:cubicBezTo>
                    <a:cubicBezTo>
                      <a:pt x="26743" y="48798"/>
                      <a:pt x="27144" y="48823"/>
                      <a:pt x="26367" y="47520"/>
                    </a:cubicBezTo>
                    <a:cubicBezTo>
                      <a:pt x="26316" y="47419"/>
                      <a:pt x="26266" y="47319"/>
                      <a:pt x="26241" y="47194"/>
                    </a:cubicBezTo>
                    <a:cubicBezTo>
                      <a:pt x="25565" y="45464"/>
                      <a:pt x="24913" y="43710"/>
                      <a:pt x="24236" y="41981"/>
                    </a:cubicBezTo>
                    <a:cubicBezTo>
                      <a:pt x="23610" y="40402"/>
                      <a:pt x="22908" y="38898"/>
                      <a:pt x="21956" y="37469"/>
                    </a:cubicBezTo>
                    <a:cubicBezTo>
                      <a:pt x="21404" y="36642"/>
                      <a:pt x="20853" y="35790"/>
                      <a:pt x="20527" y="34838"/>
                    </a:cubicBezTo>
                    <a:cubicBezTo>
                      <a:pt x="20026" y="34562"/>
                      <a:pt x="19474" y="34462"/>
                      <a:pt x="18923" y="34487"/>
                    </a:cubicBezTo>
                    <a:cubicBezTo>
                      <a:pt x="18021" y="34487"/>
                      <a:pt x="17118" y="34512"/>
                      <a:pt x="16241" y="34637"/>
                    </a:cubicBezTo>
                    <a:cubicBezTo>
                      <a:pt x="14863" y="34863"/>
                      <a:pt x="13509" y="35139"/>
                      <a:pt x="12181" y="35489"/>
                    </a:cubicBezTo>
                    <a:cubicBezTo>
                      <a:pt x="10151" y="36016"/>
                      <a:pt x="8196" y="36768"/>
                      <a:pt x="6392" y="37895"/>
                    </a:cubicBezTo>
                    <a:cubicBezTo>
                      <a:pt x="5414" y="38497"/>
                      <a:pt x="4512" y="39249"/>
                      <a:pt x="3860" y="40226"/>
                    </a:cubicBezTo>
                    <a:cubicBezTo>
                      <a:pt x="3209" y="41279"/>
                      <a:pt x="2532" y="42306"/>
                      <a:pt x="1955" y="43409"/>
                    </a:cubicBezTo>
                    <a:cubicBezTo>
                      <a:pt x="1504" y="44261"/>
                      <a:pt x="1178" y="45189"/>
                      <a:pt x="828" y="46091"/>
                    </a:cubicBezTo>
                    <a:cubicBezTo>
                      <a:pt x="702" y="46367"/>
                      <a:pt x="803" y="46642"/>
                      <a:pt x="1204" y="46843"/>
                    </a:cubicBezTo>
                    <a:cubicBezTo>
                      <a:pt x="1554" y="45414"/>
                      <a:pt x="2331" y="44236"/>
                      <a:pt x="2908" y="42933"/>
                    </a:cubicBezTo>
                    <a:cubicBezTo>
                      <a:pt x="3133" y="42407"/>
                      <a:pt x="3434" y="41956"/>
                      <a:pt x="3860" y="41580"/>
                    </a:cubicBezTo>
                    <a:cubicBezTo>
                      <a:pt x="5189" y="40377"/>
                      <a:pt x="6492" y="39149"/>
                      <a:pt x="7870" y="37971"/>
                    </a:cubicBezTo>
                    <a:cubicBezTo>
                      <a:pt x="8422" y="37494"/>
                      <a:pt x="9098" y="37144"/>
                      <a:pt x="9850" y="36993"/>
                    </a:cubicBezTo>
                    <a:cubicBezTo>
                      <a:pt x="10226" y="36918"/>
                      <a:pt x="10577" y="36818"/>
                      <a:pt x="10903" y="36642"/>
                    </a:cubicBezTo>
                    <a:cubicBezTo>
                      <a:pt x="12457" y="35815"/>
                      <a:pt x="14161" y="35540"/>
                      <a:pt x="15815" y="35164"/>
                    </a:cubicBezTo>
                    <a:cubicBezTo>
                      <a:pt x="16993" y="34913"/>
                      <a:pt x="18221" y="35063"/>
                      <a:pt x="19399" y="35063"/>
                    </a:cubicBezTo>
                    <a:cubicBezTo>
                      <a:pt x="19725" y="35063"/>
                      <a:pt x="20026" y="35189"/>
                      <a:pt x="20402" y="35439"/>
                    </a:cubicBezTo>
                    <a:cubicBezTo>
                      <a:pt x="20201" y="35514"/>
                      <a:pt x="20101" y="35590"/>
                      <a:pt x="20026" y="35565"/>
                    </a:cubicBezTo>
                    <a:cubicBezTo>
                      <a:pt x="18246" y="35364"/>
                      <a:pt x="16467" y="35264"/>
                      <a:pt x="14712" y="35915"/>
                    </a:cubicBezTo>
                    <a:cubicBezTo>
                      <a:pt x="14512" y="35991"/>
                      <a:pt x="14286" y="36016"/>
                      <a:pt x="14061" y="36066"/>
                    </a:cubicBezTo>
                    <a:cubicBezTo>
                      <a:pt x="13384" y="36266"/>
                      <a:pt x="12707" y="36442"/>
                      <a:pt x="12056" y="36717"/>
                    </a:cubicBezTo>
                    <a:cubicBezTo>
                      <a:pt x="10351" y="37394"/>
                      <a:pt x="8848" y="38497"/>
                      <a:pt x="7269" y="39374"/>
                    </a:cubicBezTo>
                    <a:cubicBezTo>
                      <a:pt x="7194" y="39424"/>
                      <a:pt x="7143" y="39474"/>
                      <a:pt x="7068" y="39525"/>
                    </a:cubicBezTo>
                    <a:cubicBezTo>
                      <a:pt x="6191" y="40301"/>
                      <a:pt x="5264" y="41078"/>
                      <a:pt x="4412" y="41905"/>
                    </a:cubicBezTo>
                    <a:cubicBezTo>
                      <a:pt x="4086" y="42206"/>
                      <a:pt x="3860" y="42607"/>
                      <a:pt x="3635" y="43008"/>
                    </a:cubicBezTo>
                    <a:cubicBezTo>
                      <a:pt x="3384" y="43409"/>
                      <a:pt x="3158" y="43835"/>
                      <a:pt x="2933" y="44261"/>
                    </a:cubicBezTo>
                    <a:cubicBezTo>
                      <a:pt x="2356" y="45314"/>
                      <a:pt x="1755" y="46342"/>
                      <a:pt x="1579" y="47545"/>
                    </a:cubicBezTo>
                    <a:cubicBezTo>
                      <a:pt x="1755" y="47795"/>
                      <a:pt x="1905" y="47996"/>
                      <a:pt x="2056" y="48196"/>
                    </a:cubicBezTo>
                    <a:cubicBezTo>
                      <a:pt x="4813" y="51530"/>
                      <a:pt x="7820" y="54587"/>
                      <a:pt x="11003" y="57495"/>
                    </a:cubicBezTo>
                    <a:cubicBezTo>
                      <a:pt x="12031" y="58447"/>
                      <a:pt x="13058" y="59449"/>
                      <a:pt x="14211" y="60277"/>
                    </a:cubicBezTo>
                    <a:cubicBezTo>
                      <a:pt x="16742" y="62081"/>
                      <a:pt x="19174" y="64011"/>
                      <a:pt x="21905" y="65490"/>
                    </a:cubicBezTo>
                    <a:cubicBezTo>
                      <a:pt x="23108" y="66141"/>
                      <a:pt x="24362" y="66592"/>
                      <a:pt x="25640" y="66993"/>
                    </a:cubicBezTo>
                    <a:cubicBezTo>
                      <a:pt x="25966" y="67094"/>
                      <a:pt x="26291" y="67169"/>
                      <a:pt x="26617" y="66943"/>
                    </a:cubicBezTo>
                    <a:cubicBezTo>
                      <a:pt x="27545" y="64637"/>
                      <a:pt x="29299" y="58196"/>
                      <a:pt x="28923" y="56467"/>
                    </a:cubicBezTo>
                    <a:close/>
                    <a:moveTo>
                      <a:pt x="39525" y="15063"/>
                    </a:moveTo>
                    <a:lnTo>
                      <a:pt x="39550" y="15063"/>
                    </a:lnTo>
                    <a:cubicBezTo>
                      <a:pt x="39073" y="14587"/>
                      <a:pt x="38622" y="14111"/>
                      <a:pt x="38121" y="13635"/>
                    </a:cubicBezTo>
                    <a:cubicBezTo>
                      <a:pt x="37269" y="13710"/>
                      <a:pt x="36492" y="14011"/>
                      <a:pt x="35790" y="14387"/>
                    </a:cubicBezTo>
                    <a:cubicBezTo>
                      <a:pt x="34863" y="14863"/>
                      <a:pt x="33936" y="15389"/>
                      <a:pt x="33108" y="15991"/>
                    </a:cubicBezTo>
                    <a:cubicBezTo>
                      <a:pt x="31981" y="16768"/>
                      <a:pt x="31179" y="17770"/>
                      <a:pt x="31454" y="19274"/>
                    </a:cubicBezTo>
                    <a:cubicBezTo>
                      <a:pt x="31479" y="19399"/>
                      <a:pt x="31429" y="19499"/>
                      <a:pt x="31429" y="19625"/>
                    </a:cubicBezTo>
                    <a:cubicBezTo>
                      <a:pt x="31454" y="20026"/>
                      <a:pt x="31730" y="20226"/>
                      <a:pt x="32106" y="20101"/>
                    </a:cubicBezTo>
                    <a:cubicBezTo>
                      <a:pt x="32382" y="20001"/>
                      <a:pt x="32657" y="19850"/>
                      <a:pt x="32933" y="19750"/>
                    </a:cubicBezTo>
                    <a:cubicBezTo>
                      <a:pt x="33710" y="19424"/>
                      <a:pt x="34136" y="19524"/>
                      <a:pt x="34713" y="20126"/>
                    </a:cubicBezTo>
                    <a:cubicBezTo>
                      <a:pt x="34863" y="20301"/>
                      <a:pt x="35038" y="20602"/>
                      <a:pt x="35189" y="20577"/>
                    </a:cubicBezTo>
                    <a:cubicBezTo>
                      <a:pt x="35740" y="20552"/>
                      <a:pt x="35815" y="21003"/>
                      <a:pt x="36016" y="21354"/>
                    </a:cubicBezTo>
                    <a:cubicBezTo>
                      <a:pt x="36367" y="21279"/>
                      <a:pt x="36692" y="21229"/>
                      <a:pt x="36968" y="21179"/>
                    </a:cubicBezTo>
                    <a:cubicBezTo>
                      <a:pt x="37369" y="21354"/>
                      <a:pt x="37494" y="21655"/>
                      <a:pt x="37570" y="22006"/>
                    </a:cubicBezTo>
                    <a:cubicBezTo>
                      <a:pt x="37670" y="22507"/>
                      <a:pt x="38096" y="22682"/>
                      <a:pt x="38472" y="22908"/>
                    </a:cubicBezTo>
                    <a:cubicBezTo>
                      <a:pt x="38723" y="22808"/>
                      <a:pt x="38973" y="22732"/>
                      <a:pt x="39224" y="22657"/>
                    </a:cubicBezTo>
                    <a:cubicBezTo>
                      <a:pt x="39550" y="22908"/>
                      <a:pt x="39850" y="23159"/>
                      <a:pt x="40327" y="23033"/>
                    </a:cubicBezTo>
                    <a:cubicBezTo>
                      <a:pt x="41129" y="22833"/>
                      <a:pt x="41154" y="22858"/>
                      <a:pt x="41530" y="23585"/>
                    </a:cubicBezTo>
                    <a:cubicBezTo>
                      <a:pt x="41580" y="23685"/>
                      <a:pt x="41605" y="23785"/>
                      <a:pt x="41680" y="23885"/>
                    </a:cubicBezTo>
                    <a:cubicBezTo>
                      <a:pt x="42582" y="24963"/>
                      <a:pt x="43058" y="25364"/>
                      <a:pt x="44337" y="24938"/>
                    </a:cubicBezTo>
                    <a:cubicBezTo>
                      <a:pt x="44412" y="24612"/>
                      <a:pt x="44437" y="24286"/>
                      <a:pt x="44512" y="23961"/>
                    </a:cubicBezTo>
                    <a:cubicBezTo>
                      <a:pt x="45013" y="22357"/>
                      <a:pt x="44938" y="20803"/>
                      <a:pt x="44186" y="19299"/>
                    </a:cubicBezTo>
                    <a:cubicBezTo>
                      <a:pt x="44011" y="18923"/>
                      <a:pt x="43810" y="18572"/>
                      <a:pt x="43936" y="18121"/>
                    </a:cubicBezTo>
                    <a:cubicBezTo>
                      <a:pt x="43986" y="17971"/>
                      <a:pt x="43885" y="17745"/>
                      <a:pt x="43785" y="17595"/>
                    </a:cubicBezTo>
                    <a:cubicBezTo>
                      <a:pt x="43284" y="16793"/>
                      <a:pt x="42708" y="15991"/>
                      <a:pt x="41906" y="15389"/>
                    </a:cubicBezTo>
                    <a:cubicBezTo>
                      <a:pt x="41104" y="15464"/>
                      <a:pt x="40276" y="15590"/>
                      <a:pt x="39525" y="15063"/>
                    </a:cubicBezTo>
                    <a:close/>
                    <a:moveTo>
                      <a:pt x="43735" y="85690"/>
                    </a:moveTo>
                    <a:cubicBezTo>
                      <a:pt x="43334" y="85765"/>
                      <a:pt x="43134" y="86116"/>
                      <a:pt x="42908" y="86392"/>
                    </a:cubicBezTo>
                    <a:cubicBezTo>
                      <a:pt x="42657" y="86768"/>
                      <a:pt x="42432" y="87169"/>
                      <a:pt x="42156" y="87520"/>
                    </a:cubicBezTo>
                    <a:cubicBezTo>
                      <a:pt x="41755" y="88046"/>
                      <a:pt x="41680" y="88547"/>
                      <a:pt x="42106" y="89149"/>
                    </a:cubicBezTo>
                    <a:cubicBezTo>
                      <a:pt x="42307" y="88873"/>
                      <a:pt x="42457" y="88623"/>
                      <a:pt x="42632" y="88397"/>
                    </a:cubicBezTo>
                    <a:cubicBezTo>
                      <a:pt x="42783" y="88171"/>
                      <a:pt x="42933" y="87971"/>
                      <a:pt x="43109" y="87745"/>
                    </a:cubicBezTo>
                    <a:cubicBezTo>
                      <a:pt x="43259" y="87545"/>
                      <a:pt x="43384" y="87294"/>
                      <a:pt x="43835" y="87044"/>
                    </a:cubicBezTo>
                    <a:cubicBezTo>
                      <a:pt x="43685" y="87420"/>
                      <a:pt x="43610" y="87570"/>
                      <a:pt x="43535" y="87720"/>
                    </a:cubicBezTo>
                    <a:cubicBezTo>
                      <a:pt x="43234" y="88247"/>
                      <a:pt x="42908" y="88748"/>
                      <a:pt x="42607" y="89274"/>
                    </a:cubicBezTo>
                    <a:cubicBezTo>
                      <a:pt x="42357" y="89700"/>
                      <a:pt x="42206" y="90151"/>
                      <a:pt x="42482" y="90602"/>
                    </a:cubicBezTo>
                    <a:cubicBezTo>
                      <a:pt x="42733" y="90903"/>
                      <a:pt x="43134" y="90527"/>
                      <a:pt x="43484" y="90878"/>
                    </a:cubicBezTo>
                    <a:cubicBezTo>
                      <a:pt x="43259" y="90978"/>
                      <a:pt x="43083" y="91104"/>
                      <a:pt x="42933" y="91104"/>
                    </a:cubicBezTo>
                    <a:cubicBezTo>
                      <a:pt x="42332" y="91104"/>
                      <a:pt x="41755" y="91054"/>
                      <a:pt x="41154" y="91029"/>
                    </a:cubicBezTo>
                    <a:cubicBezTo>
                      <a:pt x="40903" y="91029"/>
                      <a:pt x="40703" y="91179"/>
                      <a:pt x="40703" y="91430"/>
                    </a:cubicBezTo>
                    <a:cubicBezTo>
                      <a:pt x="40677" y="91655"/>
                      <a:pt x="40828" y="91780"/>
                      <a:pt x="41028" y="91806"/>
                    </a:cubicBezTo>
                    <a:cubicBezTo>
                      <a:pt x="42031" y="91981"/>
                      <a:pt x="43033" y="91906"/>
                      <a:pt x="44011" y="91630"/>
                    </a:cubicBezTo>
                    <a:cubicBezTo>
                      <a:pt x="44662" y="91455"/>
                      <a:pt x="45264" y="91154"/>
                      <a:pt x="45891" y="90928"/>
                    </a:cubicBezTo>
                    <a:cubicBezTo>
                      <a:pt x="46342" y="90753"/>
                      <a:pt x="46893" y="90678"/>
                      <a:pt x="47194" y="90377"/>
                    </a:cubicBezTo>
                    <a:cubicBezTo>
                      <a:pt x="47570" y="90026"/>
                      <a:pt x="47720" y="89475"/>
                      <a:pt x="47946" y="88998"/>
                    </a:cubicBezTo>
                    <a:cubicBezTo>
                      <a:pt x="47971" y="88973"/>
                      <a:pt x="47996" y="88923"/>
                      <a:pt x="47971" y="88898"/>
                    </a:cubicBezTo>
                    <a:cubicBezTo>
                      <a:pt x="47971" y="88823"/>
                      <a:pt x="47971" y="88748"/>
                      <a:pt x="47971" y="88748"/>
                    </a:cubicBezTo>
                    <a:cubicBezTo>
                      <a:pt x="47770" y="88522"/>
                      <a:pt x="47520" y="88948"/>
                      <a:pt x="47344" y="88522"/>
                    </a:cubicBezTo>
                    <a:cubicBezTo>
                      <a:pt x="47545" y="88272"/>
                      <a:pt x="47770" y="87996"/>
                      <a:pt x="47996" y="87695"/>
                    </a:cubicBezTo>
                    <a:cubicBezTo>
                      <a:pt x="48221" y="87420"/>
                      <a:pt x="48522" y="87144"/>
                      <a:pt x="48672" y="86818"/>
                    </a:cubicBezTo>
                    <a:cubicBezTo>
                      <a:pt x="48823" y="86492"/>
                      <a:pt x="48973" y="86242"/>
                      <a:pt x="49374" y="86191"/>
                    </a:cubicBezTo>
                    <a:cubicBezTo>
                      <a:pt x="49525" y="86166"/>
                      <a:pt x="49650" y="85841"/>
                      <a:pt x="49725" y="85640"/>
                    </a:cubicBezTo>
                    <a:cubicBezTo>
                      <a:pt x="50728" y="83635"/>
                      <a:pt x="51730" y="81630"/>
                      <a:pt x="52708" y="79600"/>
                    </a:cubicBezTo>
                    <a:cubicBezTo>
                      <a:pt x="52858" y="79274"/>
                      <a:pt x="52933" y="78923"/>
                      <a:pt x="53058" y="78547"/>
                    </a:cubicBezTo>
                    <a:cubicBezTo>
                      <a:pt x="52532" y="78322"/>
                      <a:pt x="52031" y="78422"/>
                      <a:pt x="51555" y="78372"/>
                    </a:cubicBezTo>
                    <a:cubicBezTo>
                      <a:pt x="51129" y="78297"/>
                      <a:pt x="50677" y="78221"/>
                      <a:pt x="50226" y="78146"/>
                    </a:cubicBezTo>
                    <a:cubicBezTo>
                      <a:pt x="49775" y="78046"/>
                      <a:pt x="49299" y="77946"/>
                      <a:pt x="48848" y="77846"/>
                    </a:cubicBezTo>
                    <a:cubicBezTo>
                      <a:pt x="48121" y="78372"/>
                      <a:pt x="47469" y="78898"/>
                      <a:pt x="46843" y="79675"/>
                    </a:cubicBezTo>
                    <a:cubicBezTo>
                      <a:pt x="47344" y="79600"/>
                      <a:pt x="47595" y="79374"/>
                      <a:pt x="47896" y="79249"/>
                    </a:cubicBezTo>
                    <a:cubicBezTo>
                      <a:pt x="48196" y="79099"/>
                      <a:pt x="48472" y="78798"/>
                      <a:pt x="48873" y="78823"/>
                    </a:cubicBezTo>
                    <a:cubicBezTo>
                      <a:pt x="48848" y="79249"/>
                      <a:pt x="48522" y="79374"/>
                      <a:pt x="48297" y="79525"/>
                    </a:cubicBezTo>
                    <a:cubicBezTo>
                      <a:pt x="47620" y="80001"/>
                      <a:pt x="46918" y="80427"/>
                      <a:pt x="46241" y="80903"/>
                    </a:cubicBezTo>
                    <a:cubicBezTo>
                      <a:pt x="45991" y="81054"/>
                      <a:pt x="45790" y="81279"/>
                      <a:pt x="45615" y="81505"/>
                    </a:cubicBezTo>
                    <a:cubicBezTo>
                      <a:pt x="45088" y="82232"/>
                      <a:pt x="44587" y="82983"/>
                      <a:pt x="44086" y="83710"/>
                    </a:cubicBezTo>
                    <a:cubicBezTo>
                      <a:pt x="43735" y="84186"/>
                      <a:pt x="43409" y="84663"/>
                      <a:pt x="43209" y="85239"/>
                    </a:cubicBezTo>
                    <a:cubicBezTo>
                      <a:pt x="43409" y="85164"/>
                      <a:pt x="43585" y="85013"/>
                      <a:pt x="43735" y="84888"/>
                    </a:cubicBezTo>
                    <a:cubicBezTo>
                      <a:pt x="43911" y="84763"/>
                      <a:pt x="44086" y="84663"/>
                      <a:pt x="44236" y="84537"/>
                    </a:cubicBezTo>
                    <a:cubicBezTo>
                      <a:pt x="44286" y="84562"/>
                      <a:pt x="44312" y="84612"/>
                      <a:pt x="44337" y="84638"/>
                    </a:cubicBezTo>
                    <a:cubicBezTo>
                      <a:pt x="44136" y="84988"/>
                      <a:pt x="43911" y="85364"/>
                      <a:pt x="43685" y="85715"/>
                    </a:cubicBezTo>
                    <a:close/>
                    <a:moveTo>
                      <a:pt x="21730" y="55239"/>
                    </a:moveTo>
                    <a:cubicBezTo>
                      <a:pt x="22281" y="54863"/>
                      <a:pt x="22607" y="54337"/>
                      <a:pt x="22908" y="53785"/>
                    </a:cubicBezTo>
                    <a:cubicBezTo>
                      <a:pt x="23384" y="52933"/>
                      <a:pt x="23234" y="52006"/>
                      <a:pt x="22632" y="51304"/>
                    </a:cubicBezTo>
                    <a:cubicBezTo>
                      <a:pt x="22231" y="50853"/>
                      <a:pt x="21830" y="50402"/>
                      <a:pt x="21555" y="49875"/>
                    </a:cubicBezTo>
                    <a:cubicBezTo>
                      <a:pt x="21229" y="49299"/>
                      <a:pt x="20652" y="48998"/>
                      <a:pt x="20326" y="48447"/>
                    </a:cubicBezTo>
                    <a:cubicBezTo>
                      <a:pt x="20276" y="48372"/>
                      <a:pt x="20201" y="48271"/>
                      <a:pt x="20151" y="48171"/>
                    </a:cubicBezTo>
                    <a:cubicBezTo>
                      <a:pt x="19925" y="47745"/>
                      <a:pt x="19700" y="47319"/>
                      <a:pt x="19449" y="46893"/>
                    </a:cubicBezTo>
                    <a:cubicBezTo>
                      <a:pt x="19349" y="46718"/>
                      <a:pt x="19299" y="46467"/>
                      <a:pt x="18973" y="46492"/>
                    </a:cubicBezTo>
                    <a:cubicBezTo>
                      <a:pt x="18497" y="47670"/>
                      <a:pt x="17544" y="48246"/>
                      <a:pt x="16367" y="48547"/>
                    </a:cubicBezTo>
                    <a:cubicBezTo>
                      <a:pt x="15940" y="48647"/>
                      <a:pt x="15489" y="48723"/>
                      <a:pt x="15063" y="48848"/>
                    </a:cubicBezTo>
                    <a:cubicBezTo>
                      <a:pt x="14537" y="48973"/>
                      <a:pt x="14036" y="48998"/>
                      <a:pt x="13534" y="48773"/>
                    </a:cubicBezTo>
                    <a:cubicBezTo>
                      <a:pt x="13259" y="48647"/>
                      <a:pt x="13033" y="48723"/>
                      <a:pt x="12858" y="48948"/>
                    </a:cubicBezTo>
                    <a:cubicBezTo>
                      <a:pt x="13209" y="51530"/>
                      <a:pt x="13585" y="54111"/>
                      <a:pt x="13935" y="56642"/>
                    </a:cubicBezTo>
                    <a:cubicBezTo>
                      <a:pt x="14562" y="57094"/>
                      <a:pt x="15189" y="57269"/>
                      <a:pt x="15865" y="57419"/>
                    </a:cubicBezTo>
                    <a:cubicBezTo>
                      <a:pt x="16341" y="57495"/>
                      <a:pt x="16843" y="57520"/>
                      <a:pt x="17269" y="57720"/>
                    </a:cubicBezTo>
                    <a:cubicBezTo>
                      <a:pt x="17895" y="57996"/>
                      <a:pt x="18447" y="57870"/>
                      <a:pt x="18973" y="57545"/>
                    </a:cubicBezTo>
                    <a:cubicBezTo>
                      <a:pt x="19600" y="57144"/>
                      <a:pt x="20176" y="56693"/>
                      <a:pt x="20753" y="56241"/>
                    </a:cubicBezTo>
                    <a:cubicBezTo>
                      <a:pt x="21078" y="55991"/>
                      <a:pt x="21329" y="55665"/>
                      <a:pt x="21605" y="55364"/>
                    </a:cubicBezTo>
                    <a:cubicBezTo>
                      <a:pt x="21655" y="55339"/>
                      <a:pt x="21705" y="55289"/>
                      <a:pt x="21730" y="55239"/>
                    </a:cubicBezTo>
                    <a:close/>
                    <a:moveTo>
                      <a:pt x="30878" y="52156"/>
                    </a:moveTo>
                    <a:cubicBezTo>
                      <a:pt x="30402" y="51805"/>
                      <a:pt x="30176" y="51304"/>
                      <a:pt x="30026" y="50753"/>
                    </a:cubicBezTo>
                    <a:cubicBezTo>
                      <a:pt x="29700" y="49675"/>
                      <a:pt x="29424" y="48597"/>
                      <a:pt x="29324" y="47469"/>
                    </a:cubicBezTo>
                    <a:cubicBezTo>
                      <a:pt x="29324" y="47269"/>
                      <a:pt x="29374" y="47018"/>
                      <a:pt x="29098" y="46818"/>
                    </a:cubicBezTo>
                    <a:cubicBezTo>
                      <a:pt x="29023" y="46893"/>
                      <a:pt x="28898" y="46968"/>
                      <a:pt x="28823" y="47068"/>
                    </a:cubicBezTo>
                    <a:cubicBezTo>
                      <a:pt x="28121" y="48121"/>
                      <a:pt x="27244" y="49073"/>
                      <a:pt x="26617" y="50151"/>
                    </a:cubicBezTo>
                    <a:cubicBezTo>
                      <a:pt x="26442" y="50452"/>
                      <a:pt x="26216" y="50703"/>
                      <a:pt x="26041" y="50978"/>
                    </a:cubicBezTo>
                    <a:cubicBezTo>
                      <a:pt x="25740" y="51454"/>
                      <a:pt x="25414" y="51906"/>
                      <a:pt x="25164" y="52407"/>
                    </a:cubicBezTo>
                    <a:cubicBezTo>
                      <a:pt x="24738" y="53259"/>
                      <a:pt x="24161" y="53886"/>
                      <a:pt x="23234" y="54211"/>
                    </a:cubicBezTo>
                    <a:cubicBezTo>
                      <a:pt x="22833" y="55038"/>
                      <a:pt x="22306" y="55790"/>
                      <a:pt x="21630" y="56442"/>
                    </a:cubicBezTo>
                    <a:cubicBezTo>
                      <a:pt x="20477" y="57595"/>
                      <a:pt x="19199" y="58422"/>
                      <a:pt x="17494" y="58347"/>
                    </a:cubicBezTo>
                    <a:cubicBezTo>
                      <a:pt x="17419" y="58347"/>
                      <a:pt x="17319" y="58397"/>
                      <a:pt x="17194" y="58447"/>
                    </a:cubicBezTo>
                    <a:cubicBezTo>
                      <a:pt x="17996" y="58948"/>
                      <a:pt x="18923" y="59224"/>
                      <a:pt x="19800" y="59124"/>
                    </a:cubicBezTo>
                    <a:cubicBezTo>
                      <a:pt x="21354" y="58948"/>
                      <a:pt x="22858" y="58547"/>
                      <a:pt x="24337" y="58021"/>
                    </a:cubicBezTo>
                    <a:cubicBezTo>
                      <a:pt x="24838" y="57845"/>
                      <a:pt x="25289" y="57570"/>
                      <a:pt x="25765" y="57369"/>
                    </a:cubicBezTo>
                    <a:cubicBezTo>
                      <a:pt x="28096" y="56517"/>
                      <a:pt x="29750" y="54838"/>
                      <a:pt x="31204" y="52883"/>
                    </a:cubicBezTo>
                    <a:cubicBezTo>
                      <a:pt x="31053" y="52607"/>
                      <a:pt x="30953" y="52357"/>
                      <a:pt x="30853" y="52131"/>
                    </a:cubicBezTo>
                    <a:cubicBezTo>
                      <a:pt x="31078" y="52181"/>
                      <a:pt x="31204" y="52632"/>
                      <a:pt x="31504" y="52382"/>
                    </a:cubicBezTo>
                    <a:cubicBezTo>
                      <a:pt x="31705" y="52231"/>
                      <a:pt x="31555" y="51981"/>
                      <a:pt x="31504" y="51755"/>
                    </a:cubicBezTo>
                    <a:cubicBezTo>
                      <a:pt x="30828" y="49299"/>
                      <a:pt x="30452" y="46793"/>
                      <a:pt x="30477" y="44236"/>
                    </a:cubicBezTo>
                    <a:cubicBezTo>
                      <a:pt x="30477" y="43911"/>
                      <a:pt x="30452" y="43585"/>
                      <a:pt x="30452" y="43234"/>
                    </a:cubicBezTo>
                    <a:cubicBezTo>
                      <a:pt x="29900" y="43535"/>
                      <a:pt x="29850" y="43585"/>
                      <a:pt x="29825" y="43835"/>
                    </a:cubicBezTo>
                    <a:cubicBezTo>
                      <a:pt x="29775" y="44086"/>
                      <a:pt x="29775" y="44362"/>
                      <a:pt x="29775" y="44612"/>
                    </a:cubicBezTo>
                    <a:cubicBezTo>
                      <a:pt x="29775" y="45264"/>
                      <a:pt x="29775" y="45890"/>
                      <a:pt x="29825" y="46517"/>
                    </a:cubicBezTo>
                    <a:cubicBezTo>
                      <a:pt x="29875" y="47144"/>
                      <a:pt x="29926" y="47795"/>
                      <a:pt x="30051" y="48397"/>
                    </a:cubicBezTo>
                    <a:cubicBezTo>
                      <a:pt x="30301" y="49500"/>
                      <a:pt x="30627" y="50577"/>
                      <a:pt x="30928" y="51655"/>
                    </a:cubicBezTo>
                    <a:cubicBezTo>
                      <a:pt x="30953" y="51830"/>
                      <a:pt x="31028" y="52006"/>
                      <a:pt x="30878" y="52156"/>
                    </a:cubicBezTo>
                    <a:close/>
                    <a:moveTo>
                      <a:pt x="53560" y="105139"/>
                    </a:moveTo>
                    <a:lnTo>
                      <a:pt x="53585" y="105164"/>
                    </a:lnTo>
                    <a:cubicBezTo>
                      <a:pt x="53459" y="104989"/>
                      <a:pt x="53334" y="104813"/>
                      <a:pt x="53234" y="104613"/>
                    </a:cubicBezTo>
                    <a:cubicBezTo>
                      <a:pt x="52958" y="104036"/>
                      <a:pt x="52758" y="103410"/>
                      <a:pt x="52432" y="102883"/>
                    </a:cubicBezTo>
                    <a:cubicBezTo>
                      <a:pt x="51480" y="101304"/>
                      <a:pt x="50502" y="99775"/>
                      <a:pt x="49525" y="98222"/>
                    </a:cubicBezTo>
                    <a:cubicBezTo>
                      <a:pt x="48698" y="96943"/>
                      <a:pt x="47720" y="95740"/>
                      <a:pt x="47244" y="94287"/>
                    </a:cubicBezTo>
                    <a:cubicBezTo>
                      <a:pt x="46667" y="94487"/>
                      <a:pt x="46116" y="94688"/>
                      <a:pt x="45515" y="94913"/>
                    </a:cubicBezTo>
                    <a:cubicBezTo>
                      <a:pt x="45565" y="95114"/>
                      <a:pt x="45615" y="95289"/>
                      <a:pt x="45690" y="95440"/>
                    </a:cubicBezTo>
                    <a:cubicBezTo>
                      <a:pt x="46166" y="96267"/>
                      <a:pt x="46642" y="97044"/>
                      <a:pt x="47119" y="97871"/>
                    </a:cubicBezTo>
                    <a:cubicBezTo>
                      <a:pt x="47720" y="98923"/>
                      <a:pt x="48297" y="100026"/>
                      <a:pt x="48948" y="101079"/>
                    </a:cubicBezTo>
                    <a:cubicBezTo>
                      <a:pt x="49700" y="102307"/>
                      <a:pt x="50527" y="103510"/>
                      <a:pt x="51329" y="104738"/>
                    </a:cubicBezTo>
                    <a:cubicBezTo>
                      <a:pt x="51680" y="105314"/>
                      <a:pt x="52131" y="105841"/>
                      <a:pt x="52357" y="106467"/>
                    </a:cubicBezTo>
                    <a:cubicBezTo>
                      <a:pt x="52657" y="107194"/>
                      <a:pt x="53084" y="107846"/>
                      <a:pt x="53434" y="108547"/>
                    </a:cubicBezTo>
                    <a:cubicBezTo>
                      <a:pt x="53510" y="108648"/>
                      <a:pt x="53610" y="108723"/>
                      <a:pt x="53710" y="108848"/>
                    </a:cubicBezTo>
                    <a:cubicBezTo>
                      <a:pt x="53810" y="108698"/>
                      <a:pt x="53886" y="108598"/>
                      <a:pt x="53986" y="108447"/>
                    </a:cubicBezTo>
                    <a:cubicBezTo>
                      <a:pt x="54161" y="108948"/>
                      <a:pt x="54211" y="109425"/>
                      <a:pt x="54312" y="109901"/>
                    </a:cubicBezTo>
                    <a:cubicBezTo>
                      <a:pt x="54387" y="110327"/>
                      <a:pt x="54537" y="110753"/>
                      <a:pt x="54688" y="111179"/>
                    </a:cubicBezTo>
                    <a:cubicBezTo>
                      <a:pt x="54863" y="111605"/>
                      <a:pt x="54988" y="112056"/>
                      <a:pt x="55339" y="112457"/>
                    </a:cubicBezTo>
                    <a:cubicBezTo>
                      <a:pt x="55439" y="112182"/>
                      <a:pt x="55515" y="111956"/>
                      <a:pt x="55590" y="111730"/>
                    </a:cubicBezTo>
                    <a:cubicBezTo>
                      <a:pt x="55891" y="111931"/>
                      <a:pt x="55790" y="112182"/>
                      <a:pt x="55815" y="112382"/>
                    </a:cubicBezTo>
                    <a:cubicBezTo>
                      <a:pt x="55891" y="112833"/>
                      <a:pt x="55916" y="113284"/>
                      <a:pt x="56016" y="113710"/>
                    </a:cubicBezTo>
                    <a:cubicBezTo>
                      <a:pt x="56116" y="114162"/>
                      <a:pt x="56292" y="114588"/>
                      <a:pt x="56718" y="114938"/>
                    </a:cubicBezTo>
                    <a:cubicBezTo>
                      <a:pt x="56768" y="114512"/>
                      <a:pt x="56793" y="114187"/>
                      <a:pt x="56843" y="113861"/>
                    </a:cubicBezTo>
                    <a:cubicBezTo>
                      <a:pt x="56843" y="113811"/>
                      <a:pt x="56943" y="113786"/>
                      <a:pt x="57018" y="113761"/>
                    </a:cubicBezTo>
                    <a:cubicBezTo>
                      <a:pt x="57069" y="113811"/>
                      <a:pt x="57144" y="113861"/>
                      <a:pt x="57144" y="113911"/>
                    </a:cubicBezTo>
                    <a:cubicBezTo>
                      <a:pt x="57169" y="114412"/>
                      <a:pt x="57219" y="114888"/>
                      <a:pt x="57194" y="115365"/>
                    </a:cubicBezTo>
                    <a:cubicBezTo>
                      <a:pt x="57119" y="116242"/>
                      <a:pt x="57444" y="116969"/>
                      <a:pt x="57921" y="117620"/>
                    </a:cubicBezTo>
                    <a:cubicBezTo>
                      <a:pt x="58948" y="117695"/>
                      <a:pt x="59099" y="117620"/>
                      <a:pt x="59675" y="116943"/>
                    </a:cubicBezTo>
                    <a:cubicBezTo>
                      <a:pt x="59575" y="116768"/>
                      <a:pt x="59349" y="116593"/>
                      <a:pt x="59349" y="116442"/>
                    </a:cubicBezTo>
                    <a:cubicBezTo>
                      <a:pt x="59399" y="115841"/>
                      <a:pt x="59124" y="115339"/>
                      <a:pt x="58898" y="114838"/>
                    </a:cubicBezTo>
                    <a:cubicBezTo>
                      <a:pt x="57520" y="112031"/>
                      <a:pt x="56041" y="109274"/>
                      <a:pt x="54462" y="106567"/>
                    </a:cubicBezTo>
                    <a:cubicBezTo>
                      <a:pt x="54186" y="106066"/>
                      <a:pt x="53860" y="105615"/>
                      <a:pt x="53560" y="105139"/>
                    </a:cubicBezTo>
                    <a:close/>
                    <a:moveTo>
                      <a:pt x="24211" y="9600"/>
                    </a:moveTo>
                    <a:cubicBezTo>
                      <a:pt x="23785" y="9199"/>
                      <a:pt x="23359" y="8798"/>
                      <a:pt x="23008" y="8447"/>
                    </a:cubicBezTo>
                    <a:cubicBezTo>
                      <a:pt x="22357" y="8397"/>
                      <a:pt x="21805" y="8296"/>
                      <a:pt x="21254" y="8271"/>
                    </a:cubicBezTo>
                    <a:cubicBezTo>
                      <a:pt x="20903" y="8271"/>
                      <a:pt x="20527" y="8321"/>
                      <a:pt x="20151" y="8397"/>
                    </a:cubicBezTo>
                    <a:cubicBezTo>
                      <a:pt x="18798" y="8672"/>
                      <a:pt x="17670" y="9499"/>
                      <a:pt x="16316" y="10001"/>
                    </a:cubicBezTo>
                    <a:cubicBezTo>
                      <a:pt x="16467" y="10652"/>
                      <a:pt x="16617" y="11204"/>
                      <a:pt x="16742" y="11805"/>
                    </a:cubicBezTo>
                    <a:cubicBezTo>
                      <a:pt x="16893" y="12382"/>
                      <a:pt x="16768" y="13033"/>
                      <a:pt x="17068" y="13635"/>
                    </a:cubicBezTo>
                    <a:cubicBezTo>
                      <a:pt x="17319" y="13509"/>
                      <a:pt x="17519" y="13359"/>
                      <a:pt x="17720" y="13334"/>
                    </a:cubicBezTo>
                    <a:cubicBezTo>
                      <a:pt x="18722" y="13234"/>
                      <a:pt x="19725" y="13158"/>
                      <a:pt x="20727" y="13108"/>
                    </a:cubicBezTo>
                    <a:cubicBezTo>
                      <a:pt x="21204" y="13083"/>
                      <a:pt x="21705" y="13083"/>
                      <a:pt x="22181" y="13108"/>
                    </a:cubicBezTo>
                    <a:cubicBezTo>
                      <a:pt x="22682" y="13108"/>
                      <a:pt x="23209" y="13184"/>
                      <a:pt x="23710" y="13234"/>
                    </a:cubicBezTo>
                    <a:cubicBezTo>
                      <a:pt x="23785" y="13083"/>
                      <a:pt x="23885" y="13008"/>
                      <a:pt x="23885" y="12908"/>
                    </a:cubicBezTo>
                    <a:cubicBezTo>
                      <a:pt x="23961" y="12657"/>
                      <a:pt x="24011" y="12407"/>
                      <a:pt x="24036" y="12131"/>
                    </a:cubicBezTo>
                    <a:cubicBezTo>
                      <a:pt x="24086" y="11279"/>
                      <a:pt x="24111" y="10427"/>
                      <a:pt x="24161" y="9574"/>
                    </a:cubicBezTo>
                    <a:cubicBezTo>
                      <a:pt x="24637" y="9650"/>
                      <a:pt x="24487" y="10201"/>
                      <a:pt x="24913" y="10452"/>
                    </a:cubicBezTo>
                    <a:cubicBezTo>
                      <a:pt x="24838" y="9374"/>
                      <a:pt x="24913" y="8371"/>
                      <a:pt x="24061" y="7494"/>
                    </a:cubicBezTo>
                    <a:cubicBezTo>
                      <a:pt x="23860" y="7895"/>
                      <a:pt x="23961" y="8221"/>
                      <a:pt x="24036" y="8547"/>
                    </a:cubicBezTo>
                    <a:cubicBezTo>
                      <a:pt x="24086" y="8898"/>
                      <a:pt x="24136" y="9249"/>
                      <a:pt x="24211" y="9600"/>
                    </a:cubicBezTo>
                    <a:close/>
                    <a:moveTo>
                      <a:pt x="25840" y="121630"/>
                    </a:moveTo>
                    <a:cubicBezTo>
                      <a:pt x="25615" y="121580"/>
                      <a:pt x="25414" y="121530"/>
                      <a:pt x="25214" y="121455"/>
                    </a:cubicBezTo>
                    <a:cubicBezTo>
                      <a:pt x="24988" y="121630"/>
                      <a:pt x="24763" y="121781"/>
                      <a:pt x="24537" y="121931"/>
                    </a:cubicBezTo>
                    <a:cubicBezTo>
                      <a:pt x="24311" y="122081"/>
                      <a:pt x="24011" y="122182"/>
                      <a:pt x="23936" y="122482"/>
                    </a:cubicBezTo>
                    <a:cubicBezTo>
                      <a:pt x="25239" y="123360"/>
                      <a:pt x="25540" y="123811"/>
                      <a:pt x="25865" y="125340"/>
                    </a:cubicBezTo>
                    <a:cubicBezTo>
                      <a:pt x="25890" y="125515"/>
                      <a:pt x="25915" y="125715"/>
                      <a:pt x="25966" y="125891"/>
                    </a:cubicBezTo>
                    <a:cubicBezTo>
                      <a:pt x="25991" y="125991"/>
                      <a:pt x="26066" y="126066"/>
                      <a:pt x="26141" y="126192"/>
                    </a:cubicBezTo>
                    <a:cubicBezTo>
                      <a:pt x="26442" y="126142"/>
                      <a:pt x="26717" y="126066"/>
                      <a:pt x="27018" y="126016"/>
                    </a:cubicBezTo>
                    <a:cubicBezTo>
                      <a:pt x="27219" y="124563"/>
                      <a:pt x="26918" y="123309"/>
                      <a:pt x="26066" y="122182"/>
                    </a:cubicBezTo>
                    <a:cubicBezTo>
                      <a:pt x="25941" y="122006"/>
                      <a:pt x="25890" y="121781"/>
                      <a:pt x="25790" y="121605"/>
                    </a:cubicBezTo>
                    <a:cubicBezTo>
                      <a:pt x="26367" y="121781"/>
                      <a:pt x="26642" y="122282"/>
                      <a:pt x="26918" y="122758"/>
                    </a:cubicBezTo>
                    <a:cubicBezTo>
                      <a:pt x="27394" y="123610"/>
                      <a:pt x="27745" y="124512"/>
                      <a:pt x="27695" y="125515"/>
                    </a:cubicBezTo>
                    <a:cubicBezTo>
                      <a:pt x="27670" y="125941"/>
                      <a:pt x="27845" y="125991"/>
                      <a:pt x="28372" y="125766"/>
                    </a:cubicBezTo>
                    <a:cubicBezTo>
                      <a:pt x="28497" y="123786"/>
                      <a:pt x="27670" y="122006"/>
                      <a:pt x="26091" y="120803"/>
                    </a:cubicBezTo>
                    <a:cubicBezTo>
                      <a:pt x="25941" y="120928"/>
                      <a:pt x="25765" y="121079"/>
                      <a:pt x="25615" y="121204"/>
                    </a:cubicBezTo>
                    <a:cubicBezTo>
                      <a:pt x="25715" y="121380"/>
                      <a:pt x="25765" y="121505"/>
                      <a:pt x="25840" y="121630"/>
                    </a:cubicBezTo>
                    <a:close/>
                    <a:moveTo>
                      <a:pt x="55991" y="108297"/>
                    </a:moveTo>
                    <a:cubicBezTo>
                      <a:pt x="55916" y="108096"/>
                      <a:pt x="56166" y="107821"/>
                      <a:pt x="55840" y="107695"/>
                    </a:cubicBezTo>
                    <a:cubicBezTo>
                      <a:pt x="55941" y="107420"/>
                      <a:pt x="55765" y="107194"/>
                      <a:pt x="55665" y="106968"/>
                    </a:cubicBezTo>
                    <a:cubicBezTo>
                      <a:pt x="54462" y="104763"/>
                      <a:pt x="53510" y="102457"/>
                      <a:pt x="52507" y="100176"/>
                    </a:cubicBezTo>
                    <a:cubicBezTo>
                      <a:pt x="51906" y="98848"/>
                      <a:pt x="51229" y="97570"/>
                      <a:pt x="50602" y="96242"/>
                    </a:cubicBezTo>
                    <a:cubicBezTo>
                      <a:pt x="50001" y="95039"/>
                      <a:pt x="49274" y="93911"/>
                      <a:pt x="48347" y="92908"/>
                    </a:cubicBezTo>
                    <a:cubicBezTo>
                      <a:pt x="48221" y="92758"/>
                      <a:pt x="48046" y="92658"/>
                      <a:pt x="47896" y="92532"/>
                    </a:cubicBezTo>
                    <a:cubicBezTo>
                      <a:pt x="47444" y="93284"/>
                      <a:pt x="47495" y="93961"/>
                      <a:pt x="47946" y="94663"/>
                    </a:cubicBezTo>
                    <a:cubicBezTo>
                      <a:pt x="48146" y="94963"/>
                      <a:pt x="48221" y="95364"/>
                      <a:pt x="48397" y="95690"/>
                    </a:cubicBezTo>
                    <a:cubicBezTo>
                      <a:pt x="48472" y="95866"/>
                      <a:pt x="48647" y="95991"/>
                      <a:pt x="48823" y="96191"/>
                    </a:cubicBezTo>
                    <a:cubicBezTo>
                      <a:pt x="48973" y="95640"/>
                      <a:pt x="48522" y="95189"/>
                      <a:pt x="48823" y="94638"/>
                    </a:cubicBezTo>
                    <a:cubicBezTo>
                      <a:pt x="48948" y="95089"/>
                      <a:pt x="49023" y="95465"/>
                      <a:pt x="49124" y="95841"/>
                    </a:cubicBezTo>
                    <a:cubicBezTo>
                      <a:pt x="49274" y="96342"/>
                      <a:pt x="49399" y="96868"/>
                      <a:pt x="49575" y="97344"/>
                    </a:cubicBezTo>
                    <a:cubicBezTo>
                      <a:pt x="49625" y="97520"/>
                      <a:pt x="49750" y="97745"/>
                      <a:pt x="49875" y="97796"/>
                    </a:cubicBezTo>
                    <a:cubicBezTo>
                      <a:pt x="50126" y="97846"/>
                      <a:pt x="50201" y="97971"/>
                      <a:pt x="50276" y="98222"/>
                    </a:cubicBezTo>
                    <a:cubicBezTo>
                      <a:pt x="50527" y="98973"/>
                      <a:pt x="50878" y="99650"/>
                      <a:pt x="51429" y="100227"/>
                    </a:cubicBezTo>
                    <a:cubicBezTo>
                      <a:pt x="51580" y="100402"/>
                      <a:pt x="51680" y="100603"/>
                      <a:pt x="51780" y="100803"/>
                    </a:cubicBezTo>
                    <a:cubicBezTo>
                      <a:pt x="52056" y="101229"/>
                      <a:pt x="52307" y="101680"/>
                      <a:pt x="52582" y="102131"/>
                    </a:cubicBezTo>
                    <a:cubicBezTo>
                      <a:pt x="52708" y="102332"/>
                      <a:pt x="52858" y="102482"/>
                      <a:pt x="52958" y="102683"/>
                    </a:cubicBezTo>
                    <a:cubicBezTo>
                      <a:pt x="53785" y="104187"/>
                      <a:pt x="54587" y="105690"/>
                      <a:pt x="55439" y="107194"/>
                    </a:cubicBezTo>
                    <a:cubicBezTo>
                      <a:pt x="55540" y="107370"/>
                      <a:pt x="55715" y="107520"/>
                      <a:pt x="55865" y="107670"/>
                    </a:cubicBezTo>
                    <a:cubicBezTo>
                      <a:pt x="55891" y="107871"/>
                      <a:pt x="55941" y="108096"/>
                      <a:pt x="55991" y="108297"/>
                    </a:cubicBezTo>
                    <a:cubicBezTo>
                      <a:pt x="56241" y="108748"/>
                      <a:pt x="56492" y="109199"/>
                      <a:pt x="56743" y="109650"/>
                    </a:cubicBezTo>
                    <a:cubicBezTo>
                      <a:pt x="56993" y="110101"/>
                      <a:pt x="57244" y="110552"/>
                      <a:pt x="57495" y="111004"/>
                    </a:cubicBezTo>
                    <a:cubicBezTo>
                      <a:pt x="58422" y="112558"/>
                      <a:pt x="59048" y="114262"/>
                      <a:pt x="60352" y="115640"/>
                    </a:cubicBezTo>
                    <a:cubicBezTo>
                      <a:pt x="60377" y="115540"/>
                      <a:pt x="60452" y="115415"/>
                      <a:pt x="60427" y="115365"/>
                    </a:cubicBezTo>
                    <a:cubicBezTo>
                      <a:pt x="60151" y="114813"/>
                      <a:pt x="59850" y="114262"/>
                      <a:pt x="59550" y="113710"/>
                    </a:cubicBezTo>
                    <a:cubicBezTo>
                      <a:pt x="58948" y="112608"/>
                      <a:pt x="58347" y="111480"/>
                      <a:pt x="57720" y="110377"/>
                    </a:cubicBezTo>
                    <a:cubicBezTo>
                      <a:pt x="57369" y="109776"/>
                      <a:pt x="56968" y="109199"/>
                      <a:pt x="56542" y="108623"/>
                    </a:cubicBezTo>
                    <a:cubicBezTo>
                      <a:pt x="56417" y="108472"/>
                      <a:pt x="56166" y="108422"/>
                      <a:pt x="55991" y="108297"/>
                    </a:cubicBezTo>
                    <a:close/>
                    <a:moveTo>
                      <a:pt x="41279" y="13234"/>
                    </a:moveTo>
                    <a:cubicBezTo>
                      <a:pt x="41229" y="13409"/>
                      <a:pt x="41179" y="13585"/>
                      <a:pt x="41129" y="13785"/>
                    </a:cubicBezTo>
                    <a:cubicBezTo>
                      <a:pt x="42131" y="14712"/>
                      <a:pt x="43109" y="15690"/>
                      <a:pt x="43911" y="16818"/>
                    </a:cubicBezTo>
                    <a:cubicBezTo>
                      <a:pt x="44387" y="17494"/>
                      <a:pt x="44788" y="18196"/>
                      <a:pt x="44888" y="19048"/>
                    </a:cubicBezTo>
                    <a:cubicBezTo>
                      <a:pt x="44938" y="19449"/>
                      <a:pt x="45013" y="19875"/>
                      <a:pt x="45164" y="20251"/>
                    </a:cubicBezTo>
                    <a:cubicBezTo>
                      <a:pt x="45615" y="21454"/>
                      <a:pt x="45540" y="22682"/>
                      <a:pt x="45314" y="23910"/>
                    </a:cubicBezTo>
                    <a:cubicBezTo>
                      <a:pt x="45189" y="24512"/>
                      <a:pt x="45038" y="25138"/>
                      <a:pt x="45088" y="25840"/>
                    </a:cubicBezTo>
                    <a:cubicBezTo>
                      <a:pt x="45314" y="25940"/>
                      <a:pt x="45540" y="26091"/>
                      <a:pt x="45790" y="26116"/>
                    </a:cubicBezTo>
                    <a:cubicBezTo>
                      <a:pt x="46517" y="26191"/>
                      <a:pt x="47269" y="26216"/>
                      <a:pt x="48021" y="26291"/>
                    </a:cubicBezTo>
                    <a:cubicBezTo>
                      <a:pt x="48347" y="26316"/>
                      <a:pt x="48698" y="26191"/>
                      <a:pt x="48973" y="26442"/>
                    </a:cubicBezTo>
                    <a:cubicBezTo>
                      <a:pt x="49099" y="26742"/>
                      <a:pt x="48873" y="26868"/>
                      <a:pt x="48698" y="26993"/>
                    </a:cubicBezTo>
                    <a:cubicBezTo>
                      <a:pt x="48196" y="27319"/>
                      <a:pt x="47670" y="27595"/>
                      <a:pt x="47119" y="27920"/>
                    </a:cubicBezTo>
                    <a:cubicBezTo>
                      <a:pt x="47269" y="28071"/>
                      <a:pt x="47419" y="28196"/>
                      <a:pt x="47545" y="28296"/>
                    </a:cubicBezTo>
                    <a:cubicBezTo>
                      <a:pt x="48672" y="29123"/>
                      <a:pt x="49800" y="29925"/>
                      <a:pt x="50878" y="30778"/>
                    </a:cubicBezTo>
                    <a:cubicBezTo>
                      <a:pt x="51379" y="31204"/>
                      <a:pt x="51855" y="31705"/>
                      <a:pt x="52256" y="32231"/>
                    </a:cubicBezTo>
                    <a:cubicBezTo>
                      <a:pt x="52908" y="33058"/>
                      <a:pt x="53234" y="34011"/>
                      <a:pt x="53234" y="35038"/>
                    </a:cubicBezTo>
                    <a:cubicBezTo>
                      <a:pt x="53184" y="36968"/>
                      <a:pt x="53585" y="38823"/>
                      <a:pt x="53986" y="40702"/>
                    </a:cubicBezTo>
                    <a:cubicBezTo>
                      <a:pt x="54387" y="42457"/>
                      <a:pt x="54662" y="44236"/>
                      <a:pt x="54938" y="45991"/>
                    </a:cubicBezTo>
                    <a:cubicBezTo>
                      <a:pt x="55239" y="47770"/>
                      <a:pt x="55490" y="49550"/>
                      <a:pt x="55740" y="51329"/>
                    </a:cubicBezTo>
                    <a:cubicBezTo>
                      <a:pt x="55891" y="52382"/>
                      <a:pt x="55991" y="53459"/>
                      <a:pt x="56066" y="54562"/>
                    </a:cubicBezTo>
                    <a:cubicBezTo>
                      <a:pt x="56116" y="55189"/>
                      <a:pt x="56241" y="55790"/>
                      <a:pt x="56467" y="56392"/>
                    </a:cubicBezTo>
                    <a:cubicBezTo>
                      <a:pt x="56793" y="57319"/>
                      <a:pt x="57069" y="58246"/>
                      <a:pt x="57344" y="59174"/>
                    </a:cubicBezTo>
                    <a:cubicBezTo>
                      <a:pt x="57620" y="60101"/>
                      <a:pt x="57419" y="61053"/>
                      <a:pt x="57294" y="61956"/>
                    </a:cubicBezTo>
                    <a:cubicBezTo>
                      <a:pt x="57269" y="62181"/>
                      <a:pt x="57043" y="62407"/>
                      <a:pt x="56893" y="62607"/>
                    </a:cubicBezTo>
                    <a:cubicBezTo>
                      <a:pt x="56592" y="62933"/>
                      <a:pt x="56292" y="63259"/>
                      <a:pt x="55966" y="63585"/>
                    </a:cubicBezTo>
                    <a:cubicBezTo>
                      <a:pt x="56016" y="64437"/>
                      <a:pt x="56191" y="65239"/>
                      <a:pt x="56442" y="66016"/>
                    </a:cubicBezTo>
                    <a:cubicBezTo>
                      <a:pt x="56843" y="67294"/>
                      <a:pt x="57219" y="68597"/>
                      <a:pt x="57344" y="69951"/>
                    </a:cubicBezTo>
                    <a:cubicBezTo>
                      <a:pt x="57470" y="71354"/>
                      <a:pt x="57444" y="72783"/>
                      <a:pt x="57470" y="74211"/>
                    </a:cubicBezTo>
                    <a:cubicBezTo>
                      <a:pt x="57495" y="74537"/>
                      <a:pt x="57470" y="74888"/>
                      <a:pt x="57520" y="75214"/>
                    </a:cubicBezTo>
                    <a:cubicBezTo>
                      <a:pt x="57570" y="75389"/>
                      <a:pt x="57695" y="75640"/>
                      <a:pt x="57845" y="75740"/>
                    </a:cubicBezTo>
                    <a:cubicBezTo>
                      <a:pt x="58121" y="75891"/>
                      <a:pt x="58422" y="76041"/>
                      <a:pt x="58397" y="76367"/>
                    </a:cubicBezTo>
                    <a:cubicBezTo>
                      <a:pt x="58372" y="76818"/>
                      <a:pt x="58171" y="77219"/>
                      <a:pt x="57770" y="77369"/>
                    </a:cubicBezTo>
                    <a:cubicBezTo>
                      <a:pt x="56668" y="77770"/>
                      <a:pt x="55640" y="78497"/>
                      <a:pt x="54387" y="78422"/>
                    </a:cubicBezTo>
                    <a:cubicBezTo>
                      <a:pt x="54261" y="78422"/>
                      <a:pt x="54161" y="78472"/>
                      <a:pt x="53986" y="78522"/>
                    </a:cubicBezTo>
                    <a:cubicBezTo>
                      <a:pt x="53309" y="79976"/>
                      <a:pt x="52607" y="81480"/>
                      <a:pt x="51881" y="82933"/>
                    </a:cubicBezTo>
                    <a:cubicBezTo>
                      <a:pt x="51028" y="84587"/>
                      <a:pt x="50126" y="86242"/>
                      <a:pt x="49224" y="87871"/>
                    </a:cubicBezTo>
                    <a:cubicBezTo>
                      <a:pt x="49048" y="88196"/>
                      <a:pt x="48798" y="88472"/>
                      <a:pt x="48572" y="88773"/>
                    </a:cubicBezTo>
                    <a:cubicBezTo>
                      <a:pt x="48171" y="89299"/>
                      <a:pt x="47896" y="89851"/>
                      <a:pt x="47770" y="90477"/>
                    </a:cubicBezTo>
                    <a:cubicBezTo>
                      <a:pt x="47645" y="91079"/>
                      <a:pt x="47620" y="91680"/>
                      <a:pt x="48121" y="92156"/>
                    </a:cubicBezTo>
                    <a:cubicBezTo>
                      <a:pt x="50327" y="94237"/>
                      <a:pt x="51605" y="96893"/>
                      <a:pt x="52908" y="99550"/>
                    </a:cubicBezTo>
                    <a:cubicBezTo>
                      <a:pt x="53485" y="100678"/>
                      <a:pt x="53961" y="101881"/>
                      <a:pt x="54487" y="103009"/>
                    </a:cubicBezTo>
                    <a:cubicBezTo>
                      <a:pt x="55364" y="104838"/>
                      <a:pt x="56166" y="106693"/>
                      <a:pt x="57119" y="108472"/>
                    </a:cubicBezTo>
                    <a:cubicBezTo>
                      <a:pt x="57695" y="109500"/>
                      <a:pt x="58322" y="110527"/>
                      <a:pt x="59099" y="111455"/>
                    </a:cubicBezTo>
                    <a:cubicBezTo>
                      <a:pt x="59750" y="112257"/>
                      <a:pt x="60302" y="113159"/>
                      <a:pt x="60803" y="114086"/>
                    </a:cubicBezTo>
                    <a:cubicBezTo>
                      <a:pt x="61229" y="114888"/>
                      <a:pt x="61254" y="115816"/>
                      <a:pt x="60978" y="116693"/>
                    </a:cubicBezTo>
                    <a:cubicBezTo>
                      <a:pt x="60903" y="117019"/>
                      <a:pt x="60753" y="117319"/>
                      <a:pt x="60652" y="117570"/>
                    </a:cubicBezTo>
                    <a:cubicBezTo>
                      <a:pt x="59876" y="117846"/>
                      <a:pt x="59149" y="118096"/>
                      <a:pt x="58447" y="118372"/>
                    </a:cubicBezTo>
                    <a:cubicBezTo>
                      <a:pt x="58071" y="118497"/>
                      <a:pt x="57745" y="118548"/>
                      <a:pt x="57344" y="118522"/>
                    </a:cubicBezTo>
                    <a:cubicBezTo>
                      <a:pt x="54487" y="118372"/>
                      <a:pt x="51605" y="118096"/>
                      <a:pt x="48723" y="118172"/>
                    </a:cubicBezTo>
                    <a:cubicBezTo>
                      <a:pt x="47845" y="118172"/>
                      <a:pt x="46968" y="117896"/>
                      <a:pt x="46091" y="117745"/>
                    </a:cubicBezTo>
                    <a:cubicBezTo>
                      <a:pt x="45941" y="117720"/>
                      <a:pt x="45815" y="117620"/>
                      <a:pt x="45690" y="117545"/>
                    </a:cubicBezTo>
                    <a:cubicBezTo>
                      <a:pt x="45189" y="117219"/>
                      <a:pt x="44913" y="116718"/>
                      <a:pt x="44687" y="116217"/>
                    </a:cubicBezTo>
                    <a:cubicBezTo>
                      <a:pt x="44437" y="115615"/>
                      <a:pt x="44186" y="114964"/>
                      <a:pt x="44412" y="114237"/>
                    </a:cubicBezTo>
                    <a:cubicBezTo>
                      <a:pt x="44988" y="114061"/>
                      <a:pt x="45540" y="114111"/>
                      <a:pt x="46066" y="114237"/>
                    </a:cubicBezTo>
                    <a:cubicBezTo>
                      <a:pt x="47996" y="114638"/>
                      <a:pt x="50327" y="114187"/>
                      <a:pt x="52131" y="113084"/>
                    </a:cubicBezTo>
                    <a:cubicBezTo>
                      <a:pt x="52131" y="112182"/>
                      <a:pt x="52006" y="111279"/>
                      <a:pt x="51329" y="110527"/>
                    </a:cubicBezTo>
                    <a:cubicBezTo>
                      <a:pt x="51179" y="110377"/>
                      <a:pt x="51003" y="110202"/>
                      <a:pt x="50928" y="110001"/>
                    </a:cubicBezTo>
                    <a:cubicBezTo>
                      <a:pt x="50427" y="108648"/>
                      <a:pt x="49299" y="107771"/>
                      <a:pt x="48397" y="106743"/>
                    </a:cubicBezTo>
                    <a:cubicBezTo>
                      <a:pt x="47369" y="105565"/>
                      <a:pt x="46417" y="104312"/>
                      <a:pt x="45490" y="103059"/>
                    </a:cubicBezTo>
                    <a:cubicBezTo>
                      <a:pt x="44938" y="102307"/>
                      <a:pt x="44412" y="101530"/>
                      <a:pt x="43885" y="100753"/>
                    </a:cubicBezTo>
                    <a:cubicBezTo>
                      <a:pt x="43710" y="100527"/>
                      <a:pt x="43510" y="100302"/>
                      <a:pt x="43309" y="100051"/>
                    </a:cubicBezTo>
                    <a:cubicBezTo>
                      <a:pt x="41931" y="100377"/>
                      <a:pt x="40903" y="99750"/>
                      <a:pt x="39976" y="98848"/>
                    </a:cubicBezTo>
                    <a:cubicBezTo>
                      <a:pt x="39850" y="98723"/>
                      <a:pt x="39750" y="98547"/>
                      <a:pt x="39600" y="98422"/>
                    </a:cubicBezTo>
                    <a:cubicBezTo>
                      <a:pt x="38347" y="97294"/>
                      <a:pt x="38221" y="95841"/>
                      <a:pt x="38522" y="94312"/>
                    </a:cubicBezTo>
                    <a:cubicBezTo>
                      <a:pt x="38723" y="93359"/>
                      <a:pt x="39048" y="92432"/>
                      <a:pt x="39850" y="91730"/>
                    </a:cubicBezTo>
                    <a:cubicBezTo>
                      <a:pt x="39825" y="91505"/>
                      <a:pt x="39825" y="91304"/>
                      <a:pt x="39800" y="91079"/>
                    </a:cubicBezTo>
                    <a:cubicBezTo>
                      <a:pt x="39775" y="90903"/>
                      <a:pt x="39750" y="90703"/>
                      <a:pt x="39700" y="90527"/>
                    </a:cubicBezTo>
                    <a:cubicBezTo>
                      <a:pt x="39224" y="90753"/>
                      <a:pt x="38647" y="91329"/>
                      <a:pt x="38522" y="91730"/>
                    </a:cubicBezTo>
                    <a:cubicBezTo>
                      <a:pt x="38322" y="92282"/>
                      <a:pt x="38021" y="92808"/>
                      <a:pt x="37670" y="93284"/>
                    </a:cubicBezTo>
                    <a:cubicBezTo>
                      <a:pt x="37269" y="93811"/>
                      <a:pt x="36943" y="94387"/>
                      <a:pt x="36542" y="94988"/>
                    </a:cubicBezTo>
                    <a:cubicBezTo>
                      <a:pt x="36642" y="95139"/>
                      <a:pt x="36868" y="95314"/>
                      <a:pt x="36943" y="95540"/>
                    </a:cubicBezTo>
                    <a:cubicBezTo>
                      <a:pt x="37043" y="95765"/>
                      <a:pt x="37068" y="96041"/>
                      <a:pt x="37068" y="96292"/>
                    </a:cubicBezTo>
                    <a:cubicBezTo>
                      <a:pt x="37093" y="98873"/>
                      <a:pt x="37144" y="101455"/>
                      <a:pt x="37068" y="104036"/>
                    </a:cubicBezTo>
                    <a:cubicBezTo>
                      <a:pt x="37043" y="105640"/>
                      <a:pt x="36642" y="107219"/>
                      <a:pt x="36266" y="108773"/>
                    </a:cubicBezTo>
                    <a:cubicBezTo>
                      <a:pt x="35790" y="110628"/>
                      <a:pt x="35264" y="112457"/>
                      <a:pt x="34963" y="114337"/>
                    </a:cubicBezTo>
                    <a:cubicBezTo>
                      <a:pt x="34938" y="114537"/>
                      <a:pt x="34888" y="114713"/>
                      <a:pt x="34813" y="114888"/>
                    </a:cubicBezTo>
                    <a:cubicBezTo>
                      <a:pt x="34086" y="116568"/>
                      <a:pt x="34362" y="118347"/>
                      <a:pt x="34487" y="120076"/>
                    </a:cubicBezTo>
                    <a:cubicBezTo>
                      <a:pt x="34562" y="121129"/>
                      <a:pt x="34763" y="122131"/>
                      <a:pt x="34788" y="123184"/>
                    </a:cubicBezTo>
                    <a:cubicBezTo>
                      <a:pt x="34788" y="124187"/>
                      <a:pt x="34387" y="125014"/>
                      <a:pt x="33986" y="125841"/>
                    </a:cubicBezTo>
                    <a:cubicBezTo>
                      <a:pt x="33860" y="126142"/>
                      <a:pt x="33535" y="126292"/>
                      <a:pt x="33234" y="126167"/>
                    </a:cubicBezTo>
                    <a:cubicBezTo>
                      <a:pt x="32808" y="126016"/>
                      <a:pt x="32432" y="126142"/>
                      <a:pt x="32031" y="126242"/>
                    </a:cubicBezTo>
                    <a:cubicBezTo>
                      <a:pt x="31103" y="126543"/>
                      <a:pt x="30151" y="126668"/>
                      <a:pt x="29174" y="126643"/>
                    </a:cubicBezTo>
                    <a:cubicBezTo>
                      <a:pt x="28347" y="126618"/>
                      <a:pt x="27519" y="126718"/>
                      <a:pt x="26717" y="126818"/>
                    </a:cubicBezTo>
                    <a:cubicBezTo>
                      <a:pt x="24712" y="127044"/>
                      <a:pt x="22707" y="127294"/>
                      <a:pt x="20727" y="127595"/>
                    </a:cubicBezTo>
                    <a:cubicBezTo>
                      <a:pt x="19123" y="127846"/>
                      <a:pt x="17795" y="127319"/>
                      <a:pt x="16542" y="126367"/>
                    </a:cubicBezTo>
                    <a:cubicBezTo>
                      <a:pt x="16091" y="126016"/>
                      <a:pt x="15940" y="125440"/>
                      <a:pt x="16492" y="124964"/>
                    </a:cubicBezTo>
                    <a:cubicBezTo>
                      <a:pt x="16793" y="124688"/>
                      <a:pt x="17169" y="124462"/>
                      <a:pt x="17544" y="124337"/>
                    </a:cubicBezTo>
                    <a:cubicBezTo>
                      <a:pt x="18697" y="123911"/>
                      <a:pt x="19875" y="123535"/>
                      <a:pt x="21053" y="123184"/>
                    </a:cubicBezTo>
                    <a:cubicBezTo>
                      <a:pt x="21755" y="122984"/>
                      <a:pt x="22382" y="122733"/>
                      <a:pt x="22958" y="122282"/>
                    </a:cubicBezTo>
                    <a:cubicBezTo>
                      <a:pt x="23860" y="121630"/>
                      <a:pt x="24838" y="121029"/>
                      <a:pt x="25715" y="120377"/>
                    </a:cubicBezTo>
                    <a:cubicBezTo>
                      <a:pt x="26392" y="119876"/>
                      <a:pt x="26818" y="119199"/>
                      <a:pt x="26943" y="118347"/>
                    </a:cubicBezTo>
                    <a:cubicBezTo>
                      <a:pt x="27118" y="117144"/>
                      <a:pt x="27269" y="115966"/>
                      <a:pt x="27545" y="114813"/>
                    </a:cubicBezTo>
                    <a:cubicBezTo>
                      <a:pt x="27996" y="112808"/>
                      <a:pt x="28096" y="110803"/>
                      <a:pt x="28171" y="108798"/>
                    </a:cubicBezTo>
                    <a:cubicBezTo>
                      <a:pt x="28221" y="107971"/>
                      <a:pt x="28196" y="107144"/>
                      <a:pt x="28221" y="106317"/>
                    </a:cubicBezTo>
                    <a:cubicBezTo>
                      <a:pt x="28296" y="104412"/>
                      <a:pt x="28071" y="102507"/>
                      <a:pt x="27695" y="100628"/>
                    </a:cubicBezTo>
                    <a:cubicBezTo>
                      <a:pt x="27620" y="100227"/>
                      <a:pt x="27545" y="99826"/>
                      <a:pt x="27469" y="99425"/>
                    </a:cubicBezTo>
                    <a:cubicBezTo>
                      <a:pt x="27394" y="98898"/>
                      <a:pt x="27369" y="98372"/>
                      <a:pt x="27845" y="98021"/>
                    </a:cubicBezTo>
                    <a:cubicBezTo>
                      <a:pt x="27444" y="96718"/>
                      <a:pt x="27068" y="95465"/>
                      <a:pt x="26667" y="94212"/>
                    </a:cubicBezTo>
                    <a:cubicBezTo>
                      <a:pt x="26467" y="93610"/>
                      <a:pt x="26492" y="93034"/>
                      <a:pt x="26743" y="92457"/>
                    </a:cubicBezTo>
                    <a:cubicBezTo>
                      <a:pt x="26868" y="92156"/>
                      <a:pt x="26993" y="91856"/>
                      <a:pt x="27093" y="91530"/>
                    </a:cubicBezTo>
                    <a:cubicBezTo>
                      <a:pt x="27269" y="90878"/>
                      <a:pt x="27695" y="90502"/>
                      <a:pt x="28347" y="90402"/>
                    </a:cubicBezTo>
                    <a:cubicBezTo>
                      <a:pt x="28497" y="90402"/>
                      <a:pt x="28647" y="90352"/>
                      <a:pt x="28823" y="90302"/>
                    </a:cubicBezTo>
                    <a:cubicBezTo>
                      <a:pt x="28848" y="90076"/>
                      <a:pt x="28873" y="89876"/>
                      <a:pt x="28898" y="89650"/>
                    </a:cubicBezTo>
                    <a:cubicBezTo>
                      <a:pt x="28948" y="89249"/>
                      <a:pt x="28973" y="88848"/>
                      <a:pt x="29098" y="88447"/>
                    </a:cubicBezTo>
                    <a:cubicBezTo>
                      <a:pt x="30001" y="85364"/>
                      <a:pt x="30878" y="82282"/>
                      <a:pt x="31855" y="79199"/>
                    </a:cubicBezTo>
                    <a:cubicBezTo>
                      <a:pt x="32332" y="77670"/>
                      <a:pt x="32983" y="76216"/>
                      <a:pt x="33585" y="74713"/>
                    </a:cubicBezTo>
                    <a:cubicBezTo>
                      <a:pt x="33660" y="74512"/>
                      <a:pt x="33735" y="74312"/>
                      <a:pt x="33835" y="74086"/>
                    </a:cubicBezTo>
                    <a:cubicBezTo>
                      <a:pt x="33660" y="74061"/>
                      <a:pt x="33560" y="74011"/>
                      <a:pt x="33459" y="73986"/>
                    </a:cubicBezTo>
                    <a:cubicBezTo>
                      <a:pt x="33058" y="73986"/>
                      <a:pt x="32733" y="73886"/>
                      <a:pt x="32557" y="73460"/>
                    </a:cubicBezTo>
                    <a:cubicBezTo>
                      <a:pt x="32407" y="73008"/>
                      <a:pt x="32332" y="72507"/>
                      <a:pt x="32707" y="72206"/>
                    </a:cubicBezTo>
                    <a:cubicBezTo>
                      <a:pt x="33234" y="71755"/>
                      <a:pt x="33359" y="71154"/>
                      <a:pt x="33585" y="70577"/>
                    </a:cubicBezTo>
                    <a:cubicBezTo>
                      <a:pt x="34111" y="69199"/>
                      <a:pt x="34587" y="67845"/>
                      <a:pt x="35540" y="66617"/>
                    </a:cubicBezTo>
                    <a:cubicBezTo>
                      <a:pt x="35264" y="66417"/>
                      <a:pt x="35038" y="66317"/>
                      <a:pt x="34888" y="66141"/>
                    </a:cubicBezTo>
                    <a:cubicBezTo>
                      <a:pt x="34738" y="65991"/>
                      <a:pt x="34713" y="65740"/>
                      <a:pt x="34612" y="65540"/>
                    </a:cubicBezTo>
                    <a:cubicBezTo>
                      <a:pt x="33509" y="63334"/>
                      <a:pt x="32933" y="60978"/>
                      <a:pt x="32532" y="58597"/>
                    </a:cubicBezTo>
                    <a:cubicBezTo>
                      <a:pt x="32256" y="56968"/>
                      <a:pt x="32006" y="55339"/>
                      <a:pt x="31730" y="53685"/>
                    </a:cubicBezTo>
                    <a:cubicBezTo>
                      <a:pt x="31630" y="53710"/>
                      <a:pt x="31504" y="53685"/>
                      <a:pt x="31454" y="53735"/>
                    </a:cubicBezTo>
                    <a:cubicBezTo>
                      <a:pt x="30853" y="54387"/>
                      <a:pt x="30276" y="55063"/>
                      <a:pt x="29675" y="55740"/>
                    </a:cubicBezTo>
                    <a:cubicBezTo>
                      <a:pt x="29725" y="57444"/>
                      <a:pt x="29550" y="59099"/>
                      <a:pt x="29199" y="60753"/>
                    </a:cubicBezTo>
                    <a:cubicBezTo>
                      <a:pt x="29149" y="60978"/>
                      <a:pt x="29123" y="61204"/>
                      <a:pt x="29098" y="61429"/>
                    </a:cubicBezTo>
                    <a:cubicBezTo>
                      <a:pt x="28973" y="62507"/>
                      <a:pt x="28722" y="63560"/>
                      <a:pt x="28246" y="64537"/>
                    </a:cubicBezTo>
                    <a:cubicBezTo>
                      <a:pt x="27971" y="65189"/>
                      <a:pt x="27795" y="65891"/>
                      <a:pt x="27545" y="66567"/>
                    </a:cubicBezTo>
                    <a:cubicBezTo>
                      <a:pt x="27394" y="67018"/>
                      <a:pt x="27294" y="67495"/>
                      <a:pt x="26843" y="67845"/>
                    </a:cubicBezTo>
                    <a:cubicBezTo>
                      <a:pt x="25088" y="67645"/>
                      <a:pt x="23484" y="66968"/>
                      <a:pt x="21905" y="66241"/>
                    </a:cubicBezTo>
                    <a:cubicBezTo>
                      <a:pt x="21154" y="65891"/>
                      <a:pt x="20527" y="65414"/>
                      <a:pt x="19875" y="64938"/>
                    </a:cubicBezTo>
                    <a:cubicBezTo>
                      <a:pt x="18246" y="63760"/>
                      <a:pt x="16567" y="62607"/>
                      <a:pt x="14938" y="61429"/>
                    </a:cubicBezTo>
                    <a:cubicBezTo>
                      <a:pt x="14336" y="60978"/>
                      <a:pt x="13735" y="60527"/>
                      <a:pt x="13184" y="60026"/>
                    </a:cubicBezTo>
                    <a:cubicBezTo>
                      <a:pt x="11630" y="58647"/>
                      <a:pt x="10076" y="57219"/>
                      <a:pt x="8547" y="55815"/>
                    </a:cubicBezTo>
                    <a:cubicBezTo>
                      <a:pt x="7945" y="55264"/>
                      <a:pt x="7344" y="54788"/>
                      <a:pt x="6793" y="54236"/>
                    </a:cubicBezTo>
                    <a:cubicBezTo>
                      <a:pt x="4637" y="52031"/>
                      <a:pt x="2532" y="49800"/>
                      <a:pt x="652" y="47394"/>
                    </a:cubicBezTo>
                    <a:cubicBezTo>
                      <a:pt x="101" y="46667"/>
                      <a:pt x="1" y="45966"/>
                      <a:pt x="376" y="45088"/>
                    </a:cubicBezTo>
                    <a:cubicBezTo>
                      <a:pt x="903" y="43860"/>
                      <a:pt x="1529" y="42657"/>
                      <a:pt x="2231" y="41530"/>
                    </a:cubicBezTo>
                    <a:cubicBezTo>
                      <a:pt x="2732" y="40728"/>
                      <a:pt x="3259" y="39976"/>
                      <a:pt x="3835" y="39224"/>
                    </a:cubicBezTo>
                    <a:cubicBezTo>
                      <a:pt x="4462" y="38372"/>
                      <a:pt x="5239" y="37695"/>
                      <a:pt x="6166" y="37144"/>
                    </a:cubicBezTo>
                    <a:cubicBezTo>
                      <a:pt x="8021" y="36016"/>
                      <a:pt x="10051" y="35239"/>
                      <a:pt x="12156" y="34712"/>
                    </a:cubicBezTo>
                    <a:cubicBezTo>
                      <a:pt x="13961" y="34236"/>
                      <a:pt x="15790" y="33835"/>
                      <a:pt x="17670" y="33735"/>
                    </a:cubicBezTo>
                    <a:cubicBezTo>
                      <a:pt x="18547" y="33685"/>
                      <a:pt x="19399" y="33735"/>
                      <a:pt x="20201" y="34036"/>
                    </a:cubicBezTo>
                    <a:cubicBezTo>
                      <a:pt x="20627" y="34211"/>
                      <a:pt x="20928" y="34437"/>
                      <a:pt x="21128" y="34913"/>
                    </a:cubicBezTo>
                    <a:cubicBezTo>
                      <a:pt x="21454" y="35665"/>
                      <a:pt x="21956" y="36342"/>
                      <a:pt x="22432" y="37018"/>
                    </a:cubicBezTo>
                    <a:cubicBezTo>
                      <a:pt x="23484" y="38522"/>
                      <a:pt x="24236" y="40201"/>
                      <a:pt x="24913" y="41905"/>
                    </a:cubicBezTo>
                    <a:cubicBezTo>
                      <a:pt x="25565" y="43560"/>
                      <a:pt x="26241" y="45239"/>
                      <a:pt x="26893" y="46893"/>
                    </a:cubicBezTo>
                    <a:cubicBezTo>
                      <a:pt x="26993" y="47144"/>
                      <a:pt x="27118" y="47369"/>
                      <a:pt x="27244" y="47670"/>
                    </a:cubicBezTo>
                    <a:cubicBezTo>
                      <a:pt x="27419" y="47520"/>
                      <a:pt x="27570" y="47419"/>
                      <a:pt x="27695" y="47294"/>
                    </a:cubicBezTo>
                    <a:cubicBezTo>
                      <a:pt x="27820" y="47119"/>
                      <a:pt x="27946" y="46918"/>
                      <a:pt x="28096" y="46743"/>
                    </a:cubicBezTo>
                    <a:cubicBezTo>
                      <a:pt x="28823" y="45840"/>
                      <a:pt x="29399" y="44863"/>
                      <a:pt x="29650" y="43685"/>
                    </a:cubicBezTo>
                    <a:cubicBezTo>
                      <a:pt x="29800" y="42883"/>
                      <a:pt x="30101" y="42131"/>
                      <a:pt x="30652" y="41479"/>
                    </a:cubicBezTo>
                    <a:cubicBezTo>
                      <a:pt x="30828" y="41254"/>
                      <a:pt x="30903" y="40928"/>
                      <a:pt x="30953" y="40627"/>
                    </a:cubicBezTo>
                    <a:cubicBezTo>
                      <a:pt x="31103" y="39550"/>
                      <a:pt x="31630" y="38672"/>
                      <a:pt x="32457" y="37971"/>
                    </a:cubicBezTo>
                    <a:cubicBezTo>
                      <a:pt x="32908" y="37570"/>
                      <a:pt x="33284" y="37118"/>
                      <a:pt x="33334" y="36367"/>
                    </a:cubicBezTo>
                    <a:cubicBezTo>
                      <a:pt x="32958" y="36091"/>
                      <a:pt x="32532" y="35790"/>
                      <a:pt x="32106" y="35489"/>
                    </a:cubicBezTo>
                    <a:cubicBezTo>
                      <a:pt x="30327" y="34211"/>
                      <a:pt x="28522" y="32933"/>
                      <a:pt x="26743" y="31630"/>
                    </a:cubicBezTo>
                    <a:cubicBezTo>
                      <a:pt x="26392" y="31379"/>
                      <a:pt x="26041" y="31204"/>
                      <a:pt x="25615" y="31229"/>
                    </a:cubicBezTo>
                    <a:cubicBezTo>
                      <a:pt x="25389" y="31229"/>
                      <a:pt x="25164" y="31204"/>
                      <a:pt x="24938" y="31179"/>
                    </a:cubicBezTo>
                    <a:cubicBezTo>
                      <a:pt x="23484" y="31028"/>
                      <a:pt x="22532" y="30201"/>
                      <a:pt x="22006" y="28898"/>
                    </a:cubicBezTo>
                    <a:cubicBezTo>
                      <a:pt x="21680" y="28146"/>
                      <a:pt x="21504" y="27344"/>
                      <a:pt x="21529" y="26492"/>
                    </a:cubicBezTo>
                    <a:cubicBezTo>
                      <a:pt x="21103" y="26467"/>
                      <a:pt x="20727" y="26442"/>
                      <a:pt x="20377" y="26417"/>
                    </a:cubicBezTo>
                    <a:cubicBezTo>
                      <a:pt x="19951" y="25740"/>
                      <a:pt x="19900" y="24963"/>
                      <a:pt x="19725" y="24261"/>
                    </a:cubicBezTo>
                    <a:cubicBezTo>
                      <a:pt x="19374" y="22657"/>
                      <a:pt x="19048" y="21028"/>
                      <a:pt x="18647" y="19449"/>
                    </a:cubicBezTo>
                    <a:cubicBezTo>
                      <a:pt x="18422" y="18672"/>
                      <a:pt x="18046" y="17920"/>
                      <a:pt x="17695" y="17169"/>
                    </a:cubicBezTo>
                    <a:cubicBezTo>
                      <a:pt x="17269" y="16266"/>
                      <a:pt x="16818" y="15364"/>
                      <a:pt x="16392" y="14462"/>
                    </a:cubicBezTo>
                    <a:cubicBezTo>
                      <a:pt x="16291" y="14261"/>
                      <a:pt x="16291" y="14036"/>
                      <a:pt x="16266" y="13810"/>
                    </a:cubicBezTo>
                    <a:cubicBezTo>
                      <a:pt x="16216" y="13509"/>
                      <a:pt x="16166" y="13234"/>
                      <a:pt x="16116" y="12908"/>
                    </a:cubicBezTo>
                    <a:cubicBezTo>
                      <a:pt x="15790" y="13008"/>
                      <a:pt x="15514" y="13108"/>
                      <a:pt x="15214" y="13158"/>
                    </a:cubicBezTo>
                    <a:cubicBezTo>
                      <a:pt x="14888" y="13234"/>
                      <a:pt x="14637" y="13108"/>
                      <a:pt x="14437" y="12858"/>
                    </a:cubicBezTo>
                    <a:cubicBezTo>
                      <a:pt x="13810" y="12056"/>
                      <a:pt x="13534" y="10652"/>
                      <a:pt x="13760" y="9549"/>
                    </a:cubicBezTo>
                    <a:cubicBezTo>
                      <a:pt x="14387" y="9148"/>
                      <a:pt x="15113" y="9224"/>
                      <a:pt x="15790" y="9173"/>
                    </a:cubicBezTo>
                    <a:cubicBezTo>
                      <a:pt x="16016" y="8848"/>
                      <a:pt x="16141" y="8547"/>
                      <a:pt x="16016" y="8196"/>
                    </a:cubicBezTo>
                    <a:cubicBezTo>
                      <a:pt x="15865" y="7720"/>
                      <a:pt x="16116" y="7419"/>
                      <a:pt x="16442" y="7143"/>
                    </a:cubicBezTo>
                    <a:cubicBezTo>
                      <a:pt x="16592" y="7018"/>
                      <a:pt x="16742" y="6918"/>
                      <a:pt x="16893" y="6818"/>
                    </a:cubicBezTo>
                    <a:cubicBezTo>
                      <a:pt x="18321" y="5915"/>
                      <a:pt x="19875" y="5439"/>
                      <a:pt x="21580" y="5539"/>
                    </a:cubicBezTo>
                    <a:cubicBezTo>
                      <a:pt x="21981" y="5590"/>
                      <a:pt x="22382" y="5715"/>
                      <a:pt x="22808" y="5514"/>
                    </a:cubicBezTo>
                    <a:cubicBezTo>
                      <a:pt x="22883" y="4487"/>
                      <a:pt x="22181" y="3509"/>
                      <a:pt x="22532" y="2407"/>
                    </a:cubicBezTo>
                    <a:cubicBezTo>
                      <a:pt x="22958" y="2131"/>
                      <a:pt x="23359" y="2181"/>
                      <a:pt x="23785" y="2432"/>
                    </a:cubicBezTo>
                    <a:cubicBezTo>
                      <a:pt x="24136" y="2632"/>
                      <a:pt x="24211" y="2983"/>
                      <a:pt x="24236" y="3384"/>
                    </a:cubicBezTo>
                    <a:cubicBezTo>
                      <a:pt x="24311" y="4236"/>
                      <a:pt x="24387" y="5088"/>
                      <a:pt x="24487" y="5940"/>
                    </a:cubicBezTo>
                    <a:cubicBezTo>
                      <a:pt x="24512" y="6216"/>
                      <a:pt x="24612" y="6442"/>
                      <a:pt x="24662" y="6742"/>
                    </a:cubicBezTo>
                    <a:cubicBezTo>
                      <a:pt x="25339" y="6843"/>
                      <a:pt x="25991" y="6767"/>
                      <a:pt x="26567" y="6617"/>
                    </a:cubicBezTo>
                    <a:cubicBezTo>
                      <a:pt x="28196" y="6216"/>
                      <a:pt x="29900" y="6141"/>
                      <a:pt x="31555" y="5840"/>
                    </a:cubicBezTo>
                    <a:cubicBezTo>
                      <a:pt x="34011" y="5414"/>
                      <a:pt x="36492" y="5013"/>
                      <a:pt x="38948" y="4637"/>
                    </a:cubicBezTo>
                    <a:cubicBezTo>
                      <a:pt x="40477" y="4412"/>
                      <a:pt x="42006" y="4236"/>
                      <a:pt x="43510" y="4036"/>
                    </a:cubicBezTo>
                    <a:cubicBezTo>
                      <a:pt x="46517" y="3610"/>
                      <a:pt x="49500" y="3209"/>
                      <a:pt x="52507" y="2782"/>
                    </a:cubicBezTo>
                    <a:cubicBezTo>
                      <a:pt x="53485" y="2657"/>
                      <a:pt x="54437" y="2557"/>
                      <a:pt x="55389" y="2432"/>
                    </a:cubicBezTo>
                    <a:cubicBezTo>
                      <a:pt x="56041" y="2331"/>
                      <a:pt x="56642" y="2206"/>
                      <a:pt x="57269" y="2106"/>
                    </a:cubicBezTo>
                    <a:cubicBezTo>
                      <a:pt x="58021" y="1980"/>
                      <a:pt x="58748" y="1855"/>
                      <a:pt x="59475" y="1730"/>
                    </a:cubicBezTo>
                    <a:cubicBezTo>
                      <a:pt x="59550" y="1730"/>
                      <a:pt x="59650" y="1730"/>
                      <a:pt x="59700" y="1705"/>
                    </a:cubicBezTo>
                    <a:cubicBezTo>
                      <a:pt x="60828" y="1254"/>
                      <a:pt x="62056" y="1304"/>
                      <a:pt x="63234" y="1128"/>
                    </a:cubicBezTo>
                    <a:cubicBezTo>
                      <a:pt x="64412" y="953"/>
                      <a:pt x="65590" y="828"/>
                      <a:pt x="66768" y="652"/>
                    </a:cubicBezTo>
                    <a:cubicBezTo>
                      <a:pt x="68171" y="402"/>
                      <a:pt x="69575" y="176"/>
                      <a:pt x="71003" y="201"/>
                    </a:cubicBezTo>
                    <a:cubicBezTo>
                      <a:pt x="71480" y="201"/>
                      <a:pt x="71956" y="76"/>
                      <a:pt x="72457" y="51"/>
                    </a:cubicBezTo>
                    <a:cubicBezTo>
                      <a:pt x="72833" y="1"/>
                      <a:pt x="73184" y="151"/>
                      <a:pt x="73435" y="552"/>
                    </a:cubicBezTo>
                    <a:cubicBezTo>
                      <a:pt x="73034" y="1178"/>
                      <a:pt x="72607" y="1730"/>
                      <a:pt x="71755" y="1830"/>
                    </a:cubicBezTo>
                    <a:cubicBezTo>
                      <a:pt x="69700" y="2081"/>
                      <a:pt x="67795" y="2883"/>
                      <a:pt x="65765" y="3209"/>
                    </a:cubicBezTo>
                    <a:cubicBezTo>
                      <a:pt x="65465" y="3259"/>
                      <a:pt x="65164" y="3309"/>
                      <a:pt x="64863" y="3359"/>
                    </a:cubicBezTo>
                    <a:cubicBezTo>
                      <a:pt x="63735" y="3509"/>
                      <a:pt x="62582" y="3660"/>
                      <a:pt x="61454" y="3960"/>
                    </a:cubicBezTo>
                    <a:cubicBezTo>
                      <a:pt x="60552" y="4186"/>
                      <a:pt x="59625" y="4286"/>
                      <a:pt x="58698" y="4462"/>
                    </a:cubicBezTo>
                    <a:cubicBezTo>
                      <a:pt x="57896" y="4637"/>
                      <a:pt x="57094" y="4813"/>
                      <a:pt x="56292" y="4988"/>
                    </a:cubicBezTo>
                    <a:cubicBezTo>
                      <a:pt x="55640" y="5113"/>
                      <a:pt x="54963" y="5264"/>
                      <a:pt x="54312" y="5339"/>
                    </a:cubicBezTo>
                    <a:cubicBezTo>
                      <a:pt x="53485" y="5414"/>
                      <a:pt x="52683" y="5615"/>
                      <a:pt x="51881" y="5790"/>
                    </a:cubicBezTo>
                    <a:cubicBezTo>
                      <a:pt x="50251" y="6216"/>
                      <a:pt x="48622" y="6567"/>
                      <a:pt x="46968" y="6918"/>
                    </a:cubicBezTo>
                    <a:cubicBezTo>
                      <a:pt x="45414" y="7269"/>
                      <a:pt x="43835" y="7620"/>
                      <a:pt x="42256" y="7895"/>
                    </a:cubicBezTo>
                    <a:cubicBezTo>
                      <a:pt x="41204" y="8096"/>
                      <a:pt x="40101" y="8146"/>
                      <a:pt x="39023" y="8271"/>
                    </a:cubicBezTo>
                    <a:cubicBezTo>
                      <a:pt x="38347" y="8346"/>
                      <a:pt x="37670" y="8397"/>
                      <a:pt x="37043" y="8572"/>
                    </a:cubicBezTo>
                    <a:cubicBezTo>
                      <a:pt x="34938" y="9123"/>
                      <a:pt x="32808" y="9499"/>
                      <a:pt x="30652" y="9825"/>
                    </a:cubicBezTo>
                    <a:cubicBezTo>
                      <a:pt x="29499" y="10001"/>
                      <a:pt x="28347" y="10126"/>
                      <a:pt x="27219" y="10276"/>
                    </a:cubicBezTo>
                    <a:cubicBezTo>
                      <a:pt x="26692" y="10351"/>
                      <a:pt x="26191" y="10452"/>
                      <a:pt x="25640" y="10552"/>
                    </a:cubicBezTo>
                    <a:cubicBezTo>
                      <a:pt x="25840" y="11279"/>
                      <a:pt x="26166" y="11855"/>
                      <a:pt x="26467" y="12457"/>
                    </a:cubicBezTo>
                    <a:cubicBezTo>
                      <a:pt x="26542" y="12657"/>
                      <a:pt x="26667" y="12858"/>
                      <a:pt x="26768" y="13058"/>
                    </a:cubicBezTo>
                    <a:cubicBezTo>
                      <a:pt x="27068" y="13760"/>
                      <a:pt x="26793" y="14261"/>
                      <a:pt x="26066" y="14336"/>
                    </a:cubicBezTo>
                    <a:cubicBezTo>
                      <a:pt x="25640" y="14361"/>
                      <a:pt x="25239" y="14336"/>
                      <a:pt x="24838" y="14336"/>
                    </a:cubicBezTo>
                    <a:cubicBezTo>
                      <a:pt x="24662" y="14111"/>
                      <a:pt x="24537" y="13960"/>
                      <a:pt x="24362" y="13710"/>
                    </a:cubicBezTo>
                    <a:cubicBezTo>
                      <a:pt x="24136" y="13960"/>
                      <a:pt x="23936" y="14211"/>
                      <a:pt x="23735" y="14412"/>
                    </a:cubicBezTo>
                    <a:cubicBezTo>
                      <a:pt x="23785" y="14587"/>
                      <a:pt x="23785" y="14712"/>
                      <a:pt x="23835" y="14788"/>
                    </a:cubicBezTo>
                    <a:cubicBezTo>
                      <a:pt x="25339" y="16868"/>
                      <a:pt x="26868" y="18948"/>
                      <a:pt x="28372" y="21028"/>
                    </a:cubicBezTo>
                    <a:cubicBezTo>
                      <a:pt x="28923" y="21128"/>
                      <a:pt x="29474" y="21229"/>
                      <a:pt x="30076" y="21354"/>
                    </a:cubicBezTo>
                    <a:cubicBezTo>
                      <a:pt x="30352" y="20853"/>
                      <a:pt x="30377" y="20251"/>
                      <a:pt x="30527" y="19700"/>
                    </a:cubicBezTo>
                    <a:cubicBezTo>
                      <a:pt x="30652" y="19199"/>
                      <a:pt x="30677" y="18672"/>
                      <a:pt x="30828" y="18171"/>
                    </a:cubicBezTo>
                    <a:cubicBezTo>
                      <a:pt x="31003" y="17494"/>
                      <a:pt x="31304" y="16843"/>
                      <a:pt x="31830" y="16316"/>
                    </a:cubicBezTo>
                    <a:cubicBezTo>
                      <a:pt x="32457" y="15665"/>
                      <a:pt x="33184" y="15113"/>
                      <a:pt x="33961" y="14712"/>
                    </a:cubicBezTo>
                    <a:cubicBezTo>
                      <a:pt x="35013" y="14136"/>
                      <a:pt x="36141" y="13685"/>
                      <a:pt x="37269" y="13309"/>
                    </a:cubicBezTo>
                    <a:cubicBezTo>
                      <a:pt x="37996" y="13058"/>
                      <a:pt x="38798" y="13033"/>
                      <a:pt x="39675" y="12883"/>
                    </a:cubicBezTo>
                    <a:cubicBezTo>
                      <a:pt x="39900" y="12557"/>
                      <a:pt x="40201" y="12131"/>
                      <a:pt x="40502" y="11705"/>
                    </a:cubicBezTo>
                    <a:cubicBezTo>
                      <a:pt x="40652" y="11479"/>
                      <a:pt x="40803" y="11279"/>
                      <a:pt x="40953" y="11053"/>
                    </a:cubicBezTo>
                    <a:cubicBezTo>
                      <a:pt x="42156" y="9349"/>
                      <a:pt x="43885" y="8848"/>
                      <a:pt x="45865" y="9073"/>
                    </a:cubicBezTo>
                    <a:cubicBezTo>
                      <a:pt x="46467" y="9148"/>
                      <a:pt x="47068" y="9249"/>
                      <a:pt x="47620" y="9449"/>
                    </a:cubicBezTo>
                    <a:cubicBezTo>
                      <a:pt x="48096" y="9625"/>
                      <a:pt x="48547" y="9925"/>
                      <a:pt x="48923" y="10276"/>
                    </a:cubicBezTo>
                    <a:cubicBezTo>
                      <a:pt x="49951" y="11179"/>
                      <a:pt x="50853" y="12156"/>
                      <a:pt x="51605" y="13284"/>
                    </a:cubicBezTo>
                    <a:cubicBezTo>
                      <a:pt x="51855" y="13660"/>
                      <a:pt x="52081" y="14036"/>
                      <a:pt x="52256" y="14462"/>
                    </a:cubicBezTo>
                    <a:cubicBezTo>
                      <a:pt x="52883" y="15991"/>
                      <a:pt x="53485" y="17519"/>
                      <a:pt x="54086" y="19048"/>
                    </a:cubicBezTo>
                    <a:cubicBezTo>
                      <a:pt x="54236" y="19424"/>
                      <a:pt x="54362" y="19800"/>
                      <a:pt x="54562" y="20276"/>
                    </a:cubicBezTo>
                    <a:cubicBezTo>
                      <a:pt x="54738" y="20151"/>
                      <a:pt x="54838" y="20076"/>
                      <a:pt x="54938" y="20001"/>
                    </a:cubicBezTo>
                    <a:cubicBezTo>
                      <a:pt x="55815" y="19424"/>
                      <a:pt x="56843" y="19349"/>
                      <a:pt x="57795" y="19800"/>
                    </a:cubicBezTo>
                    <a:cubicBezTo>
                      <a:pt x="58422" y="20101"/>
                      <a:pt x="59074" y="20402"/>
                      <a:pt x="59525" y="21003"/>
                    </a:cubicBezTo>
                    <a:cubicBezTo>
                      <a:pt x="59650" y="21229"/>
                      <a:pt x="59800" y="21454"/>
                      <a:pt x="59876" y="21680"/>
                    </a:cubicBezTo>
                    <a:cubicBezTo>
                      <a:pt x="60001" y="22106"/>
                      <a:pt x="60076" y="22557"/>
                      <a:pt x="60176" y="23008"/>
                    </a:cubicBezTo>
                    <a:cubicBezTo>
                      <a:pt x="60352" y="23810"/>
                      <a:pt x="60201" y="24562"/>
                      <a:pt x="59876" y="25289"/>
                    </a:cubicBezTo>
                    <a:cubicBezTo>
                      <a:pt x="59525" y="25991"/>
                      <a:pt x="58998" y="26442"/>
                      <a:pt x="58246" y="26742"/>
                    </a:cubicBezTo>
                    <a:cubicBezTo>
                      <a:pt x="56517" y="27419"/>
                      <a:pt x="54863" y="27144"/>
                      <a:pt x="53234" y="26517"/>
                    </a:cubicBezTo>
                    <a:cubicBezTo>
                      <a:pt x="52532" y="26241"/>
                      <a:pt x="52006" y="25665"/>
                      <a:pt x="51555" y="25063"/>
                    </a:cubicBezTo>
                    <a:cubicBezTo>
                      <a:pt x="51003" y="24311"/>
                      <a:pt x="50477" y="23534"/>
                      <a:pt x="49926" y="22758"/>
                    </a:cubicBezTo>
                    <a:cubicBezTo>
                      <a:pt x="49800" y="22582"/>
                      <a:pt x="49700" y="22382"/>
                      <a:pt x="49600" y="22181"/>
                    </a:cubicBezTo>
                    <a:cubicBezTo>
                      <a:pt x="49048" y="20928"/>
                      <a:pt x="48522" y="19650"/>
                      <a:pt x="47921" y="18397"/>
                    </a:cubicBezTo>
                    <a:cubicBezTo>
                      <a:pt x="47469" y="17394"/>
                      <a:pt x="46968" y="16442"/>
                      <a:pt x="46467" y="15489"/>
                    </a:cubicBezTo>
                    <a:cubicBezTo>
                      <a:pt x="46091" y="14838"/>
                      <a:pt x="45615" y="14261"/>
                      <a:pt x="45063" y="13735"/>
                    </a:cubicBezTo>
                    <a:cubicBezTo>
                      <a:pt x="44487" y="13209"/>
                      <a:pt x="43835" y="12933"/>
                      <a:pt x="43058" y="12858"/>
                    </a:cubicBezTo>
                    <a:cubicBezTo>
                      <a:pt x="42382" y="12808"/>
                      <a:pt x="41780" y="12858"/>
                      <a:pt x="41254" y="13259"/>
                    </a:cubicBezTo>
                    <a:cubicBezTo>
                      <a:pt x="41379" y="12657"/>
                      <a:pt x="41855" y="12457"/>
                      <a:pt x="42382" y="12382"/>
                    </a:cubicBezTo>
                    <a:cubicBezTo>
                      <a:pt x="43384" y="12231"/>
                      <a:pt x="44337" y="12407"/>
                      <a:pt x="45139" y="13033"/>
                    </a:cubicBezTo>
                    <a:cubicBezTo>
                      <a:pt x="45715" y="13484"/>
                      <a:pt x="46216" y="13986"/>
                      <a:pt x="46592" y="14587"/>
                    </a:cubicBezTo>
                    <a:cubicBezTo>
                      <a:pt x="47018" y="15289"/>
                      <a:pt x="47444" y="15991"/>
                      <a:pt x="47820" y="16717"/>
                    </a:cubicBezTo>
                    <a:cubicBezTo>
                      <a:pt x="48522" y="18071"/>
                      <a:pt x="49224" y="19449"/>
                      <a:pt x="49825" y="20853"/>
                    </a:cubicBezTo>
                    <a:cubicBezTo>
                      <a:pt x="50452" y="22256"/>
                      <a:pt x="51454" y="23434"/>
                      <a:pt x="52357" y="24662"/>
                    </a:cubicBezTo>
                    <a:cubicBezTo>
                      <a:pt x="52708" y="25138"/>
                      <a:pt x="53134" y="25590"/>
                      <a:pt x="53735" y="25765"/>
                    </a:cubicBezTo>
                    <a:cubicBezTo>
                      <a:pt x="54587" y="26041"/>
                      <a:pt x="55464" y="26291"/>
                      <a:pt x="56367" y="26241"/>
                    </a:cubicBezTo>
                    <a:cubicBezTo>
                      <a:pt x="56492" y="26216"/>
                      <a:pt x="56693" y="26291"/>
                      <a:pt x="56718" y="25991"/>
                    </a:cubicBezTo>
                    <a:cubicBezTo>
                      <a:pt x="56442" y="25840"/>
                      <a:pt x="56141" y="25690"/>
                      <a:pt x="55840" y="25565"/>
                    </a:cubicBezTo>
                    <a:cubicBezTo>
                      <a:pt x="54913" y="25214"/>
                      <a:pt x="54161" y="24637"/>
                      <a:pt x="53560" y="23835"/>
                    </a:cubicBezTo>
                    <a:cubicBezTo>
                      <a:pt x="53234" y="23384"/>
                      <a:pt x="52858" y="22958"/>
                      <a:pt x="52532" y="22507"/>
                    </a:cubicBezTo>
                    <a:cubicBezTo>
                      <a:pt x="52282" y="22156"/>
                      <a:pt x="52056" y="21755"/>
                      <a:pt x="51855" y="21354"/>
                    </a:cubicBezTo>
                    <a:cubicBezTo>
                      <a:pt x="51480" y="20502"/>
                      <a:pt x="51129" y="19625"/>
                      <a:pt x="50803" y="18773"/>
                    </a:cubicBezTo>
                    <a:cubicBezTo>
                      <a:pt x="50026" y="16742"/>
                      <a:pt x="48723" y="15063"/>
                      <a:pt x="47344" y="13434"/>
                    </a:cubicBezTo>
                    <a:cubicBezTo>
                      <a:pt x="47094" y="13158"/>
                      <a:pt x="46818" y="12883"/>
                      <a:pt x="46517" y="12657"/>
                    </a:cubicBezTo>
                    <a:cubicBezTo>
                      <a:pt x="45088" y="11580"/>
                      <a:pt x="43510" y="11254"/>
                      <a:pt x="41780" y="11755"/>
                    </a:cubicBezTo>
                    <a:cubicBezTo>
                      <a:pt x="41104" y="11955"/>
                      <a:pt x="40677" y="12356"/>
                      <a:pt x="40627" y="13133"/>
                    </a:cubicBezTo>
                    <a:cubicBezTo>
                      <a:pt x="40853" y="13158"/>
                      <a:pt x="41078" y="13209"/>
                      <a:pt x="41279" y="1323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5"/>
              <p:cNvSpPr/>
              <p:nvPr/>
            </p:nvSpPr>
            <p:spPr>
              <a:xfrm>
                <a:off x="7072032" y="2492387"/>
                <a:ext cx="37725" cy="48126"/>
              </a:xfrm>
              <a:custGeom>
                <a:avLst/>
                <a:gdLst/>
                <a:ahLst/>
                <a:cxnLst/>
                <a:rect l="l" t="t" r="r" b="b"/>
                <a:pathLst>
                  <a:path w="1455" h="1856" extrusionOk="0">
                    <a:moveTo>
                      <a:pt x="577" y="552"/>
                    </a:moveTo>
                    <a:cubicBezTo>
                      <a:pt x="803" y="377"/>
                      <a:pt x="1028" y="201"/>
                      <a:pt x="1229" y="1"/>
                    </a:cubicBezTo>
                    <a:cubicBezTo>
                      <a:pt x="1454" y="101"/>
                      <a:pt x="1354" y="251"/>
                      <a:pt x="1279" y="351"/>
                    </a:cubicBezTo>
                    <a:cubicBezTo>
                      <a:pt x="1053" y="828"/>
                      <a:pt x="828" y="1279"/>
                      <a:pt x="577" y="1730"/>
                    </a:cubicBezTo>
                    <a:cubicBezTo>
                      <a:pt x="552" y="1780"/>
                      <a:pt x="502" y="1830"/>
                      <a:pt x="452" y="1855"/>
                    </a:cubicBezTo>
                    <a:cubicBezTo>
                      <a:pt x="1" y="1805"/>
                      <a:pt x="226" y="1454"/>
                      <a:pt x="176" y="1204"/>
                    </a:cubicBezTo>
                    <a:lnTo>
                      <a:pt x="126" y="1254"/>
                    </a:lnTo>
                    <a:cubicBezTo>
                      <a:pt x="452" y="1103"/>
                      <a:pt x="577" y="853"/>
                      <a:pt x="627" y="527"/>
                    </a:cubicBezTo>
                    <a:lnTo>
                      <a:pt x="577" y="552"/>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5"/>
              <p:cNvSpPr/>
              <p:nvPr/>
            </p:nvSpPr>
            <p:spPr>
              <a:xfrm>
                <a:off x="7125316" y="2673061"/>
                <a:ext cx="53955" cy="105302"/>
              </a:xfrm>
              <a:custGeom>
                <a:avLst/>
                <a:gdLst/>
                <a:ahLst/>
                <a:cxnLst/>
                <a:rect l="l" t="t" r="r" b="b"/>
                <a:pathLst>
                  <a:path w="2081" h="4061" extrusionOk="0">
                    <a:moveTo>
                      <a:pt x="2081" y="0"/>
                    </a:moveTo>
                    <a:cubicBezTo>
                      <a:pt x="1555" y="1278"/>
                      <a:pt x="1028" y="2531"/>
                      <a:pt x="477" y="3785"/>
                    </a:cubicBezTo>
                    <a:cubicBezTo>
                      <a:pt x="452" y="3885"/>
                      <a:pt x="377" y="3960"/>
                      <a:pt x="276" y="4035"/>
                    </a:cubicBezTo>
                    <a:cubicBezTo>
                      <a:pt x="251" y="4060"/>
                      <a:pt x="151" y="4035"/>
                      <a:pt x="76" y="4035"/>
                    </a:cubicBezTo>
                    <a:cubicBezTo>
                      <a:pt x="51" y="4010"/>
                      <a:pt x="1" y="3960"/>
                      <a:pt x="26" y="3935"/>
                    </a:cubicBezTo>
                    <a:cubicBezTo>
                      <a:pt x="26" y="3810"/>
                      <a:pt x="1" y="3659"/>
                      <a:pt x="76" y="3534"/>
                    </a:cubicBezTo>
                    <a:cubicBezTo>
                      <a:pt x="627" y="2281"/>
                      <a:pt x="1229" y="1053"/>
                      <a:pt x="2081"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5"/>
              <p:cNvSpPr/>
              <p:nvPr/>
            </p:nvSpPr>
            <p:spPr>
              <a:xfrm>
                <a:off x="7055127" y="2663312"/>
                <a:ext cx="35132" cy="81887"/>
              </a:xfrm>
              <a:custGeom>
                <a:avLst/>
                <a:gdLst/>
                <a:ahLst/>
                <a:cxnLst/>
                <a:rect l="l" t="t" r="r" b="b"/>
                <a:pathLst>
                  <a:path w="1355" h="3158" extrusionOk="0">
                    <a:moveTo>
                      <a:pt x="126" y="3158"/>
                    </a:moveTo>
                    <a:cubicBezTo>
                      <a:pt x="76" y="3058"/>
                      <a:pt x="1" y="2957"/>
                      <a:pt x="26" y="2907"/>
                    </a:cubicBezTo>
                    <a:cubicBezTo>
                      <a:pt x="277" y="2181"/>
                      <a:pt x="502" y="1429"/>
                      <a:pt x="778" y="702"/>
                    </a:cubicBezTo>
                    <a:cubicBezTo>
                      <a:pt x="828" y="501"/>
                      <a:pt x="953" y="301"/>
                      <a:pt x="1104" y="0"/>
                    </a:cubicBezTo>
                    <a:cubicBezTo>
                      <a:pt x="1354" y="476"/>
                      <a:pt x="1104" y="802"/>
                      <a:pt x="1028" y="1128"/>
                    </a:cubicBezTo>
                    <a:cubicBezTo>
                      <a:pt x="953" y="1529"/>
                      <a:pt x="853" y="1930"/>
                      <a:pt x="703" y="2306"/>
                    </a:cubicBezTo>
                    <a:cubicBezTo>
                      <a:pt x="602" y="2632"/>
                      <a:pt x="577" y="3058"/>
                      <a:pt x="126" y="3158"/>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5"/>
              <p:cNvSpPr/>
              <p:nvPr/>
            </p:nvSpPr>
            <p:spPr>
              <a:xfrm>
                <a:off x="7090235" y="2668498"/>
                <a:ext cx="44206" cy="93607"/>
              </a:xfrm>
              <a:custGeom>
                <a:avLst/>
                <a:gdLst/>
                <a:ahLst/>
                <a:cxnLst/>
                <a:rect l="l" t="t" r="r" b="b"/>
                <a:pathLst>
                  <a:path w="1705" h="3610" extrusionOk="0">
                    <a:moveTo>
                      <a:pt x="1705" y="1"/>
                    </a:moveTo>
                    <a:cubicBezTo>
                      <a:pt x="1454" y="1404"/>
                      <a:pt x="777" y="2457"/>
                      <a:pt x="201" y="3610"/>
                    </a:cubicBezTo>
                    <a:cubicBezTo>
                      <a:pt x="0" y="3008"/>
                      <a:pt x="301" y="2281"/>
                      <a:pt x="1705"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5"/>
              <p:cNvSpPr/>
              <p:nvPr/>
            </p:nvSpPr>
            <p:spPr>
              <a:xfrm>
                <a:off x="7198747" y="2729587"/>
                <a:ext cx="33835" cy="85802"/>
              </a:xfrm>
              <a:custGeom>
                <a:avLst/>
                <a:gdLst/>
                <a:ahLst/>
                <a:cxnLst/>
                <a:rect l="l" t="t" r="r" b="b"/>
                <a:pathLst>
                  <a:path w="1305" h="3309" extrusionOk="0">
                    <a:moveTo>
                      <a:pt x="1" y="3309"/>
                    </a:moveTo>
                    <a:cubicBezTo>
                      <a:pt x="51" y="2081"/>
                      <a:pt x="778" y="1203"/>
                      <a:pt x="1204" y="0"/>
                    </a:cubicBezTo>
                    <a:cubicBezTo>
                      <a:pt x="1304" y="777"/>
                      <a:pt x="1304" y="777"/>
                      <a:pt x="853" y="1955"/>
                    </a:cubicBezTo>
                    <a:cubicBezTo>
                      <a:pt x="677" y="2432"/>
                      <a:pt x="577" y="2958"/>
                      <a:pt x="1" y="3309"/>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5"/>
              <p:cNvSpPr/>
              <p:nvPr/>
            </p:nvSpPr>
            <p:spPr>
              <a:xfrm>
                <a:off x="7123372" y="2339015"/>
                <a:ext cx="22116" cy="70867"/>
              </a:xfrm>
              <a:custGeom>
                <a:avLst/>
                <a:gdLst/>
                <a:ahLst/>
                <a:cxnLst/>
                <a:rect l="l" t="t" r="r" b="b"/>
                <a:pathLst>
                  <a:path w="853" h="2733" extrusionOk="0">
                    <a:moveTo>
                      <a:pt x="853" y="1"/>
                    </a:moveTo>
                    <a:cubicBezTo>
                      <a:pt x="828" y="903"/>
                      <a:pt x="602" y="1780"/>
                      <a:pt x="376" y="2632"/>
                    </a:cubicBezTo>
                    <a:cubicBezTo>
                      <a:pt x="51" y="2733"/>
                      <a:pt x="0" y="2532"/>
                      <a:pt x="26" y="2357"/>
                    </a:cubicBezTo>
                    <a:cubicBezTo>
                      <a:pt x="126" y="1505"/>
                      <a:pt x="351" y="703"/>
                      <a:pt x="853"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5"/>
              <p:cNvSpPr/>
              <p:nvPr/>
            </p:nvSpPr>
            <p:spPr>
              <a:xfrm>
                <a:off x="7171470" y="2715948"/>
                <a:ext cx="31865" cy="72811"/>
              </a:xfrm>
              <a:custGeom>
                <a:avLst/>
                <a:gdLst/>
                <a:ahLst/>
                <a:cxnLst/>
                <a:rect l="l" t="t" r="r" b="b"/>
                <a:pathLst>
                  <a:path w="1229" h="2808" extrusionOk="0">
                    <a:moveTo>
                      <a:pt x="1228" y="0"/>
                    </a:moveTo>
                    <a:cubicBezTo>
                      <a:pt x="927" y="927"/>
                      <a:pt x="602" y="1880"/>
                      <a:pt x="301" y="2807"/>
                    </a:cubicBezTo>
                    <a:cubicBezTo>
                      <a:pt x="0" y="2807"/>
                      <a:pt x="0" y="2632"/>
                      <a:pt x="25" y="2431"/>
                    </a:cubicBezTo>
                    <a:cubicBezTo>
                      <a:pt x="201" y="1529"/>
                      <a:pt x="552" y="677"/>
                      <a:pt x="1228"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5"/>
              <p:cNvSpPr/>
              <p:nvPr/>
            </p:nvSpPr>
            <p:spPr>
              <a:xfrm>
                <a:off x="7102577" y="2304581"/>
                <a:ext cx="22116" cy="77997"/>
              </a:xfrm>
              <a:custGeom>
                <a:avLst/>
                <a:gdLst/>
                <a:ahLst/>
                <a:cxnLst/>
                <a:rect l="l" t="t" r="r" b="b"/>
                <a:pathLst>
                  <a:path w="853" h="3008" extrusionOk="0">
                    <a:moveTo>
                      <a:pt x="853" y="0"/>
                    </a:moveTo>
                    <a:cubicBezTo>
                      <a:pt x="752" y="953"/>
                      <a:pt x="552" y="1905"/>
                      <a:pt x="251" y="3008"/>
                    </a:cubicBezTo>
                    <a:cubicBezTo>
                      <a:pt x="0" y="2056"/>
                      <a:pt x="126" y="1529"/>
                      <a:pt x="853"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5"/>
              <p:cNvSpPr/>
              <p:nvPr/>
            </p:nvSpPr>
            <p:spPr>
              <a:xfrm>
                <a:off x="7077892" y="2134978"/>
                <a:ext cx="1970" cy="4564"/>
              </a:xfrm>
              <a:custGeom>
                <a:avLst/>
                <a:gdLst/>
                <a:ahLst/>
                <a:cxnLst/>
                <a:rect l="l" t="t" r="r" b="b"/>
                <a:pathLst>
                  <a:path w="76" h="176" extrusionOk="0">
                    <a:moveTo>
                      <a:pt x="50" y="0"/>
                    </a:moveTo>
                    <a:cubicBezTo>
                      <a:pt x="75" y="25"/>
                      <a:pt x="75" y="75"/>
                      <a:pt x="75" y="100"/>
                    </a:cubicBezTo>
                    <a:cubicBezTo>
                      <a:pt x="75" y="125"/>
                      <a:pt x="50" y="150"/>
                      <a:pt x="25" y="175"/>
                    </a:cubicBezTo>
                    <a:cubicBezTo>
                      <a:pt x="25" y="150"/>
                      <a:pt x="0" y="100"/>
                      <a:pt x="0" y="75"/>
                    </a:cubicBezTo>
                    <a:cubicBezTo>
                      <a:pt x="0" y="50"/>
                      <a:pt x="50" y="25"/>
                      <a:pt x="50"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5"/>
              <p:cNvSpPr/>
              <p:nvPr/>
            </p:nvSpPr>
            <p:spPr>
              <a:xfrm>
                <a:off x="7377475" y="2277926"/>
                <a:ext cx="44855" cy="358119"/>
              </a:xfrm>
              <a:custGeom>
                <a:avLst/>
                <a:gdLst/>
                <a:ahLst/>
                <a:cxnLst/>
                <a:rect l="l" t="t" r="r" b="b"/>
                <a:pathLst>
                  <a:path w="1730" h="13811" extrusionOk="0">
                    <a:moveTo>
                      <a:pt x="1729" y="13810"/>
                    </a:moveTo>
                    <a:cubicBezTo>
                      <a:pt x="1504" y="13760"/>
                      <a:pt x="1429" y="13610"/>
                      <a:pt x="1353" y="13434"/>
                    </a:cubicBezTo>
                    <a:cubicBezTo>
                      <a:pt x="827" y="12031"/>
                      <a:pt x="451" y="10577"/>
                      <a:pt x="301" y="9099"/>
                    </a:cubicBezTo>
                    <a:cubicBezTo>
                      <a:pt x="50" y="6968"/>
                      <a:pt x="0" y="4838"/>
                      <a:pt x="75" y="2733"/>
                    </a:cubicBezTo>
                    <a:cubicBezTo>
                      <a:pt x="125" y="1805"/>
                      <a:pt x="201" y="878"/>
                      <a:pt x="652" y="1"/>
                    </a:cubicBezTo>
                    <a:cubicBezTo>
                      <a:pt x="652" y="352"/>
                      <a:pt x="652" y="703"/>
                      <a:pt x="652" y="1053"/>
                    </a:cubicBezTo>
                    <a:cubicBezTo>
                      <a:pt x="627" y="2006"/>
                      <a:pt x="551" y="2983"/>
                      <a:pt x="602" y="3961"/>
                    </a:cubicBezTo>
                    <a:cubicBezTo>
                      <a:pt x="677" y="5790"/>
                      <a:pt x="652" y="7620"/>
                      <a:pt x="927" y="9424"/>
                    </a:cubicBezTo>
                    <a:cubicBezTo>
                      <a:pt x="977" y="9800"/>
                      <a:pt x="1053" y="10151"/>
                      <a:pt x="1128" y="10527"/>
                    </a:cubicBezTo>
                    <a:cubicBezTo>
                      <a:pt x="1328" y="11505"/>
                      <a:pt x="1604" y="12482"/>
                      <a:pt x="1604" y="13510"/>
                    </a:cubicBezTo>
                    <a:cubicBezTo>
                      <a:pt x="1604" y="13610"/>
                      <a:pt x="1679" y="13710"/>
                      <a:pt x="1729" y="13810"/>
                    </a:cubicBezTo>
                    <a:lnTo>
                      <a:pt x="1729" y="13810"/>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5"/>
              <p:cNvSpPr/>
              <p:nvPr/>
            </p:nvSpPr>
            <p:spPr>
              <a:xfrm>
                <a:off x="7408668" y="2113509"/>
                <a:ext cx="27950" cy="111162"/>
              </a:xfrm>
              <a:custGeom>
                <a:avLst/>
                <a:gdLst/>
                <a:ahLst/>
                <a:cxnLst/>
                <a:rect l="l" t="t" r="r" b="b"/>
                <a:pathLst>
                  <a:path w="1078" h="4287" extrusionOk="0">
                    <a:moveTo>
                      <a:pt x="1078" y="1"/>
                    </a:moveTo>
                    <a:cubicBezTo>
                      <a:pt x="1003" y="427"/>
                      <a:pt x="952" y="828"/>
                      <a:pt x="902" y="1229"/>
                    </a:cubicBezTo>
                    <a:cubicBezTo>
                      <a:pt x="802" y="2031"/>
                      <a:pt x="702" y="2858"/>
                      <a:pt x="602" y="3660"/>
                    </a:cubicBezTo>
                    <a:cubicBezTo>
                      <a:pt x="551" y="3986"/>
                      <a:pt x="451" y="4237"/>
                      <a:pt x="0" y="4287"/>
                    </a:cubicBezTo>
                    <a:cubicBezTo>
                      <a:pt x="25" y="3008"/>
                      <a:pt x="201" y="1780"/>
                      <a:pt x="577" y="577"/>
                    </a:cubicBezTo>
                    <a:cubicBezTo>
                      <a:pt x="652" y="352"/>
                      <a:pt x="677" y="51"/>
                      <a:pt x="1078"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5"/>
              <p:cNvSpPr/>
              <p:nvPr/>
            </p:nvSpPr>
            <p:spPr>
              <a:xfrm>
                <a:off x="7430759" y="2668498"/>
                <a:ext cx="24061" cy="67625"/>
              </a:xfrm>
              <a:custGeom>
                <a:avLst/>
                <a:gdLst/>
                <a:ahLst/>
                <a:cxnLst/>
                <a:rect l="l" t="t" r="r" b="b"/>
                <a:pathLst>
                  <a:path w="928" h="2608" extrusionOk="0">
                    <a:moveTo>
                      <a:pt x="50" y="1"/>
                    </a:moveTo>
                    <a:cubicBezTo>
                      <a:pt x="552" y="752"/>
                      <a:pt x="652" y="1630"/>
                      <a:pt x="928" y="2457"/>
                    </a:cubicBezTo>
                    <a:cubicBezTo>
                      <a:pt x="627" y="2607"/>
                      <a:pt x="527" y="2407"/>
                      <a:pt x="451" y="2256"/>
                    </a:cubicBezTo>
                    <a:cubicBezTo>
                      <a:pt x="100" y="1554"/>
                      <a:pt x="0" y="778"/>
                      <a:pt x="50"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5"/>
              <p:cNvSpPr/>
              <p:nvPr/>
            </p:nvSpPr>
            <p:spPr>
              <a:xfrm>
                <a:off x="7594526" y="2344227"/>
                <a:ext cx="34458" cy="52016"/>
              </a:xfrm>
              <a:custGeom>
                <a:avLst/>
                <a:gdLst/>
                <a:ahLst/>
                <a:cxnLst/>
                <a:rect l="l" t="t" r="r" b="b"/>
                <a:pathLst>
                  <a:path w="1329" h="2006" extrusionOk="0">
                    <a:moveTo>
                      <a:pt x="0" y="2005"/>
                    </a:moveTo>
                    <a:cubicBezTo>
                      <a:pt x="50" y="1103"/>
                      <a:pt x="526" y="527"/>
                      <a:pt x="1278" y="0"/>
                    </a:cubicBezTo>
                    <a:cubicBezTo>
                      <a:pt x="1278" y="226"/>
                      <a:pt x="1328" y="401"/>
                      <a:pt x="1278" y="476"/>
                    </a:cubicBezTo>
                    <a:cubicBezTo>
                      <a:pt x="952" y="928"/>
                      <a:pt x="576" y="1379"/>
                      <a:pt x="226" y="1805"/>
                    </a:cubicBezTo>
                    <a:cubicBezTo>
                      <a:pt x="175" y="1880"/>
                      <a:pt x="75" y="1930"/>
                      <a:pt x="0" y="2005"/>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5"/>
              <p:cNvSpPr/>
              <p:nvPr/>
            </p:nvSpPr>
            <p:spPr>
              <a:xfrm>
                <a:off x="7474294" y="2730884"/>
                <a:ext cx="14312" cy="31220"/>
              </a:xfrm>
              <a:custGeom>
                <a:avLst/>
                <a:gdLst/>
                <a:ahLst/>
                <a:cxnLst/>
                <a:rect l="l" t="t" r="r" b="b"/>
                <a:pathLst>
                  <a:path w="552" h="1204" extrusionOk="0">
                    <a:moveTo>
                      <a:pt x="426" y="1204"/>
                    </a:moveTo>
                    <a:cubicBezTo>
                      <a:pt x="0" y="577"/>
                      <a:pt x="0" y="577"/>
                      <a:pt x="0" y="1"/>
                    </a:cubicBezTo>
                    <a:cubicBezTo>
                      <a:pt x="502" y="251"/>
                      <a:pt x="552" y="326"/>
                      <a:pt x="426" y="1204"/>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5"/>
              <p:cNvSpPr/>
              <p:nvPr/>
            </p:nvSpPr>
            <p:spPr>
              <a:xfrm>
                <a:off x="7599064" y="2504081"/>
                <a:ext cx="19523" cy="33813"/>
              </a:xfrm>
              <a:custGeom>
                <a:avLst/>
                <a:gdLst/>
                <a:ahLst/>
                <a:cxnLst/>
                <a:rect l="l" t="t" r="r" b="b"/>
                <a:pathLst>
                  <a:path w="753" h="1304" extrusionOk="0">
                    <a:moveTo>
                      <a:pt x="752" y="1"/>
                    </a:moveTo>
                    <a:cubicBezTo>
                      <a:pt x="652" y="502"/>
                      <a:pt x="477" y="903"/>
                      <a:pt x="76" y="1304"/>
                    </a:cubicBezTo>
                    <a:cubicBezTo>
                      <a:pt x="0" y="652"/>
                      <a:pt x="401" y="327"/>
                      <a:pt x="752"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5"/>
              <p:cNvSpPr/>
              <p:nvPr/>
            </p:nvSpPr>
            <p:spPr>
              <a:xfrm>
                <a:off x="7511995" y="2735447"/>
                <a:ext cx="13664" cy="19499"/>
              </a:xfrm>
              <a:custGeom>
                <a:avLst/>
                <a:gdLst/>
                <a:ahLst/>
                <a:cxnLst/>
                <a:rect l="l" t="t" r="r" b="b"/>
                <a:pathLst>
                  <a:path w="527" h="752" extrusionOk="0">
                    <a:moveTo>
                      <a:pt x="75" y="752"/>
                    </a:moveTo>
                    <a:cubicBezTo>
                      <a:pt x="50" y="476"/>
                      <a:pt x="25" y="251"/>
                      <a:pt x="0" y="0"/>
                    </a:cubicBezTo>
                    <a:cubicBezTo>
                      <a:pt x="501" y="276"/>
                      <a:pt x="526" y="351"/>
                      <a:pt x="75" y="752"/>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5"/>
              <p:cNvSpPr/>
              <p:nvPr/>
            </p:nvSpPr>
            <p:spPr>
              <a:xfrm>
                <a:off x="7604924" y="2584020"/>
                <a:ext cx="13016" cy="18229"/>
              </a:xfrm>
              <a:custGeom>
                <a:avLst/>
                <a:gdLst/>
                <a:ahLst/>
                <a:cxnLst/>
                <a:rect l="l" t="t" r="r" b="b"/>
                <a:pathLst>
                  <a:path w="502" h="703" extrusionOk="0">
                    <a:moveTo>
                      <a:pt x="501" y="126"/>
                    </a:moveTo>
                    <a:cubicBezTo>
                      <a:pt x="376" y="326"/>
                      <a:pt x="251" y="502"/>
                      <a:pt x="125" y="702"/>
                    </a:cubicBezTo>
                    <a:cubicBezTo>
                      <a:pt x="75" y="677"/>
                      <a:pt x="50" y="652"/>
                      <a:pt x="0" y="627"/>
                    </a:cubicBezTo>
                    <a:cubicBezTo>
                      <a:pt x="100" y="401"/>
                      <a:pt x="201" y="201"/>
                      <a:pt x="326" y="0"/>
                    </a:cubicBezTo>
                    <a:cubicBezTo>
                      <a:pt x="376" y="51"/>
                      <a:pt x="426" y="101"/>
                      <a:pt x="501" y="126"/>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5"/>
              <p:cNvSpPr/>
              <p:nvPr/>
            </p:nvSpPr>
            <p:spPr>
              <a:xfrm>
                <a:off x="7554881" y="2732828"/>
                <a:ext cx="11071" cy="11720"/>
              </a:xfrm>
              <a:custGeom>
                <a:avLst/>
                <a:gdLst/>
                <a:ahLst/>
                <a:cxnLst/>
                <a:rect l="l" t="t" r="r" b="b"/>
                <a:pathLst>
                  <a:path w="427" h="452" extrusionOk="0">
                    <a:moveTo>
                      <a:pt x="426" y="226"/>
                    </a:moveTo>
                    <a:cubicBezTo>
                      <a:pt x="326" y="327"/>
                      <a:pt x="251" y="377"/>
                      <a:pt x="176" y="452"/>
                    </a:cubicBezTo>
                    <a:cubicBezTo>
                      <a:pt x="125" y="377"/>
                      <a:pt x="0" y="302"/>
                      <a:pt x="25" y="251"/>
                    </a:cubicBezTo>
                    <a:cubicBezTo>
                      <a:pt x="50" y="151"/>
                      <a:pt x="151" y="76"/>
                      <a:pt x="226" y="1"/>
                    </a:cubicBezTo>
                    <a:cubicBezTo>
                      <a:pt x="276" y="76"/>
                      <a:pt x="326" y="126"/>
                      <a:pt x="426" y="226"/>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5"/>
              <p:cNvSpPr/>
              <p:nvPr/>
            </p:nvSpPr>
            <p:spPr>
              <a:xfrm>
                <a:off x="7421010" y="2636009"/>
                <a:ext cx="1970" cy="10424"/>
              </a:xfrm>
              <a:custGeom>
                <a:avLst/>
                <a:gdLst/>
                <a:ahLst/>
                <a:cxnLst/>
                <a:rect l="l" t="t" r="r" b="b"/>
                <a:pathLst>
                  <a:path w="76" h="402" extrusionOk="0">
                    <a:moveTo>
                      <a:pt x="50" y="0"/>
                    </a:moveTo>
                    <a:cubicBezTo>
                      <a:pt x="50" y="126"/>
                      <a:pt x="75" y="276"/>
                      <a:pt x="75" y="401"/>
                    </a:cubicBezTo>
                    <a:cubicBezTo>
                      <a:pt x="50" y="401"/>
                      <a:pt x="25" y="401"/>
                      <a:pt x="0" y="401"/>
                    </a:cubicBezTo>
                    <a:cubicBezTo>
                      <a:pt x="0" y="276"/>
                      <a:pt x="25" y="126"/>
                      <a:pt x="50" y="0"/>
                    </a:cubicBezTo>
                    <a:cubicBezTo>
                      <a:pt x="50" y="0"/>
                      <a:pt x="50" y="0"/>
                      <a:pt x="50"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5"/>
              <p:cNvSpPr/>
              <p:nvPr/>
            </p:nvSpPr>
            <p:spPr>
              <a:xfrm>
                <a:off x="7799209" y="2722431"/>
                <a:ext cx="124789" cy="41618"/>
              </a:xfrm>
              <a:custGeom>
                <a:avLst/>
                <a:gdLst/>
                <a:ahLst/>
                <a:cxnLst/>
                <a:rect l="l" t="t" r="r" b="b"/>
                <a:pathLst>
                  <a:path w="4813" h="1605" extrusionOk="0">
                    <a:moveTo>
                      <a:pt x="4788" y="577"/>
                    </a:moveTo>
                    <a:cubicBezTo>
                      <a:pt x="4738" y="677"/>
                      <a:pt x="4713" y="803"/>
                      <a:pt x="4662" y="853"/>
                    </a:cubicBezTo>
                    <a:cubicBezTo>
                      <a:pt x="2883" y="1605"/>
                      <a:pt x="1530" y="1505"/>
                      <a:pt x="76" y="276"/>
                    </a:cubicBezTo>
                    <a:cubicBezTo>
                      <a:pt x="26" y="251"/>
                      <a:pt x="26" y="151"/>
                      <a:pt x="1" y="76"/>
                    </a:cubicBezTo>
                    <a:cubicBezTo>
                      <a:pt x="327" y="1"/>
                      <a:pt x="502" y="226"/>
                      <a:pt x="703" y="352"/>
                    </a:cubicBezTo>
                    <a:cubicBezTo>
                      <a:pt x="1805" y="1003"/>
                      <a:pt x="2958" y="1078"/>
                      <a:pt x="4161" y="753"/>
                    </a:cubicBezTo>
                    <a:cubicBezTo>
                      <a:pt x="4362" y="677"/>
                      <a:pt x="4587" y="652"/>
                      <a:pt x="4813" y="602"/>
                    </a:cubicBezTo>
                    <a:lnTo>
                      <a:pt x="4788" y="577"/>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5"/>
              <p:cNvSpPr/>
              <p:nvPr/>
            </p:nvSpPr>
            <p:spPr>
              <a:xfrm>
                <a:off x="7767369" y="2476129"/>
                <a:ext cx="42910" cy="89718"/>
              </a:xfrm>
              <a:custGeom>
                <a:avLst/>
                <a:gdLst/>
                <a:ahLst/>
                <a:cxnLst/>
                <a:rect l="l" t="t" r="r" b="b"/>
                <a:pathLst>
                  <a:path w="1655" h="3460" extrusionOk="0">
                    <a:moveTo>
                      <a:pt x="1454" y="1"/>
                    </a:moveTo>
                    <a:cubicBezTo>
                      <a:pt x="1655" y="678"/>
                      <a:pt x="1379" y="1254"/>
                      <a:pt x="1129" y="1806"/>
                    </a:cubicBezTo>
                    <a:cubicBezTo>
                      <a:pt x="878" y="2382"/>
                      <a:pt x="577" y="2908"/>
                      <a:pt x="226" y="3460"/>
                    </a:cubicBezTo>
                    <a:cubicBezTo>
                      <a:pt x="76" y="3284"/>
                      <a:pt x="1" y="3234"/>
                      <a:pt x="1" y="3184"/>
                    </a:cubicBezTo>
                    <a:cubicBezTo>
                      <a:pt x="1" y="3084"/>
                      <a:pt x="1" y="2958"/>
                      <a:pt x="26" y="2858"/>
                    </a:cubicBezTo>
                    <a:cubicBezTo>
                      <a:pt x="502" y="1906"/>
                      <a:pt x="978" y="953"/>
                      <a:pt x="1454"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5"/>
              <p:cNvSpPr/>
              <p:nvPr/>
            </p:nvSpPr>
            <p:spPr>
              <a:xfrm>
                <a:off x="7775821" y="2392948"/>
                <a:ext cx="39669" cy="91663"/>
              </a:xfrm>
              <a:custGeom>
                <a:avLst/>
                <a:gdLst/>
                <a:ahLst/>
                <a:cxnLst/>
                <a:rect l="l" t="t" r="r" b="b"/>
                <a:pathLst>
                  <a:path w="1530" h="3535" extrusionOk="0">
                    <a:moveTo>
                      <a:pt x="1529" y="1"/>
                    </a:moveTo>
                    <a:cubicBezTo>
                      <a:pt x="1304" y="1254"/>
                      <a:pt x="928" y="2407"/>
                      <a:pt x="226" y="3535"/>
                    </a:cubicBezTo>
                    <a:cubicBezTo>
                      <a:pt x="126" y="3435"/>
                      <a:pt x="1" y="3359"/>
                      <a:pt x="26" y="3284"/>
                    </a:cubicBezTo>
                    <a:cubicBezTo>
                      <a:pt x="51" y="3059"/>
                      <a:pt x="101" y="2833"/>
                      <a:pt x="201" y="2658"/>
                    </a:cubicBezTo>
                    <a:cubicBezTo>
                      <a:pt x="677" y="1780"/>
                      <a:pt x="878" y="778"/>
                      <a:pt x="1529"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5"/>
              <p:cNvSpPr/>
              <p:nvPr/>
            </p:nvSpPr>
            <p:spPr>
              <a:xfrm>
                <a:off x="7775173" y="2594418"/>
                <a:ext cx="16931" cy="48126"/>
              </a:xfrm>
              <a:custGeom>
                <a:avLst/>
                <a:gdLst/>
                <a:ahLst/>
                <a:cxnLst/>
                <a:rect l="l" t="t" r="r" b="b"/>
                <a:pathLst>
                  <a:path w="653" h="1856" extrusionOk="0">
                    <a:moveTo>
                      <a:pt x="627" y="0"/>
                    </a:moveTo>
                    <a:cubicBezTo>
                      <a:pt x="652" y="652"/>
                      <a:pt x="376" y="1254"/>
                      <a:pt x="101" y="1855"/>
                    </a:cubicBezTo>
                    <a:cubicBezTo>
                      <a:pt x="0" y="1153"/>
                      <a:pt x="276" y="577"/>
                      <a:pt x="652" y="25"/>
                    </a:cubicBezTo>
                    <a:lnTo>
                      <a:pt x="627" y="0"/>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5"/>
              <p:cNvSpPr/>
              <p:nvPr/>
            </p:nvSpPr>
            <p:spPr>
              <a:xfrm>
                <a:off x="7835614" y="1974451"/>
                <a:ext cx="8478" cy="47478"/>
              </a:xfrm>
              <a:custGeom>
                <a:avLst/>
                <a:gdLst/>
                <a:ahLst/>
                <a:cxnLst/>
                <a:rect l="l" t="t" r="r" b="b"/>
                <a:pathLst>
                  <a:path w="327" h="1831" extrusionOk="0">
                    <a:moveTo>
                      <a:pt x="201" y="1"/>
                    </a:moveTo>
                    <a:cubicBezTo>
                      <a:pt x="326" y="602"/>
                      <a:pt x="326" y="1229"/>
                      <a:pt x="176" y="1830"/>
                    </a:cubicBezTo>
                    <a:cubicBezTo>
                      <a:pt x="0" y="1229"/>
                      <a:pt x="25" y="602"/>
                      <a:pt x="201"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5"/>
              <p:cNvSpPr/>
              <p:nvPr/>
            </p:nvSpPr>
            <p:spPr>
              <a:xfrm>
                <a:off x="7791431" y="2352680"/>
                <a:ext cx="26653" cy="37702"/>
              </a:xfrm>
              <a:custGeom>
                <a:avLst/>
                <a:gdLst/>
                <a:ahLst/>
                <a:cxnLst/>
                <a:rect l="l" t="t" r="r" b="b"/>
                <a:pathLst>
                  <a:path w="1028" h="1454" extrusionOk="0">
                    <a:moveTo>
                      <a:pt x="25" y="1454"/>
                    </a:moveTo>
                    <a:cubicBezTo>
                      <a:pt x="25" y="877"/>
                      <a:pt x="376" y="476"/>
                      <a:pt x="702" y="75"/>
                    </a:cubicBezTo>
                    <a:cubicBezTo>
                      <a:pt x="752" y="0"/>
                      <a:pt x="902" y="50"/>
                      <a:pt x="1028" y="25"/>
                    </a:cubicBezTo>
                    <a:lnTo>
                      <a:pt x="1028" y="25"/>
                    </a:lnTo>
                    <a:cubicBezTo>
                      <a:pt x="677" y="201"/>
                      <a:pt x="652" y="602"/>
                      <a:pt x="451" y="902"/>
                    </a:cubicBezTo>
                    <a:cubicBezTo>
                      <a:pt x="326" y="1078"/>
                      <a:pt x="326" y="1404"/>
                      <a:pt x="0" y="1429"/>
                    </a:cubicBezTo>
                    <a:lnTo>
                      <a:pt x="25" y="1454"/>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5"/>
              <p:cNvSpPr/>
              <p:nvPr/>
            </p:nvSpPr>
            <p:spPr>
              <a:xfrm>
                <a:off x="7781033" y="2389707"/>
                <a:ext cx="12367" cy="20174"/>
              </a:xfrm>
              <a:custGeom>
                <a:avLst/>
                <a:gdLst/>
                <a:ahLst/>
                <a:cxnLst/>
                <a:rect l="l" t="t" r="r" b="b"/>
                <a:pathLst>
                  <a:path w="477" h="778" extrusionOk="0">
                    <a:moveTo>
                      <a:pt x="401" y="1"/>
                    </a:moveTo>
                    <a:cubicBezTo>
                      <a:pt x="476" y="301"/>
                      <a:pt x="376" y="527"/>
                      <a:pt x="0" y="778"/>
                    </a:cubicBezTo>
                    <a:cubicBezTo>
                      <a:pt x="75" y="377"/>
                      <a:pt x="125" y="126"/>
                      <a:pt x="426" y="26"/>
                    </a:cubicBezTo>
                    <a:lnTo>
                      <a:pt x="401" y="1"/>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5"/>
              <p:cNvSpPr/>
              <p:nvPr/>
            </p:nvSpPr>
            <p:spPr>
              <a:xfrm>
                <a:off x="7862891" y="2173302"/>
                <a:ext cx="8478" cy="4590"/>
              </a:xfrm>
              <a:custGeom>
                <a:avLst/>
                <a:gdLst/>
                <a:ahLst/>
                <a:cxnLst/>
                <a:rect l="l" t="t" r="r" b="b"/>
                <a:pathLst>
                  <a:path w="327" h="177" extrusionOk="0">
                    <a:moveTo>
                      <a:pt x="302" y="1"/>
                    </a:moveTo>
                    <a:cubicBezTo>
                      <a:pt x="252" y="51"/>
                      <a:pt x="201" y="101"/>
                      <a:pt x="151" y="126"/>
                    </a:cubicBezTo>
                    <a:cubicBezTo>
                      <a:pt x="101" y="151"/>
                      <a:pt x="51" y="176"/>
                      <a:pt x="26" y="176"/>
                    </a:cubicBezTo>
                    <a:cubicBezTo>
                      <a:pt x="26" y="151"/>
                      <a:pt x="1" y="101"/>
                      <a:pt x="26" y="76"/>
                    </a:cubicBezTo>
                    <a:cubicBezTo>
                      <a:pt x="51" y="51"/>
                      <a:pt x="76" y="26"/>
                      <a:pt x="101" y="26"/>
                    </a:cubicBezTo>
                    <a:cubicBezTo>
                      <a:pt x="176" y="1"/>
                      <a:pt x="252" y="26"/>
                      <a:pt x="327" y="26"/>
                    </a:cubicBezTo>
                    <a:lnTo>
                      <a:pt x="302" y="1"/>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5"/>
              <p:cNvSpPr/>
              <p:nvPr/>
            </p:nvSpPr>
            <p:spPr>
              <a:xfrm>
                <a:off x="7868103" y="2160959"/>
                <a:ext cx="3267" cy="13017"/>
              </a:xfrm>
              <a:custGeom>
                <a:avLst/>
                <a:gdLst/>
                <a:ahLst/>
                <a:cxnLst/>
                <a:rect l="l" t="t" r="r" b="b"/>
                <a:pathLst>
                  <a:path w="126" h="502" extrusionOk="0">
                    <a:moveTo>
                      <a:pt x="126" y="502"/>
                    </a:moveTo>
                    <a:cubicBezTo>
                      <a:pt x="76" y="326"/>
                      <a:pt x="26" y="176"/>
                      <a:pt x="0" y="1"/>
                    </a:cubicBezTo>
                    <a:cubicBezTo>
                      <a:pt x="26" y="1"/>
                      <a:pt x="76" y="1"/>
                      <a:pt x="101" y="1"/>
                    </a:cubicBezTo>
                    <a:cubicBezTo>
                      <a:pt x="101" y="151"/>
                      <a:pt x="101" y="301"/>
                      <a:pt x="101" y="477"/>
                    </a:cubicBezTo>
                    <a:cubicBezTo>
                      <a:pt x="101" y="477"/>
                      <a:pt x="126" y="502"/>
                      <a:pt x="126" y="502"/>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5"/>
              <p:cNvSpPr/>
              <p:nvPr/>
            </p:nvSpPr>
            <p:spPr>
              <a:xfrm>
                <a:off x="7923331" y="2736095"/>
                <a:ext cx="5886" cy="1971"/>
              </a:xfrm>
              <a:custGeom>
                <a:avLst/>
                <a:gdLst/>
                <a:ahLst/>
                <a:cxnLst/>
                <a:rect l="l" t="t" r="r" b="b"/>
                <a:pathLst>
                  <a:path w="227" h="76" extrusionOk="0">
                    <a:moveTo>
                      <a:pt x="26" y="75"/>
                    </a:moveTo>
                    <a:cubicBezTo>
                      <a:pt x="76" y="50"/>
                      <a:pt x="151" y="25"/>
                      <a:pt x="226" y="0"/>
                    </a:cubicBezTo>
                    <a:cubicBezTo>
                      <a:pt x="151" y="25"/>
                      <a:pt x="76" y="25"/>
                      <a:pt x="1" y="50"/>
                    </a:cubicBezTo>
                    <a:lnTo>
                      <a:pt x="26" y="75"/>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5"/>
              <p:cNvSpPr/>
              <p:nvPr/>
            </p:nvSpPr>
            <p:spPr>
              <a:xfrm>
                <a:off x="7831050" y="2304581"/>
                <a:ext cx="1996" cy="2619"/>
              </a:xfrm>
              <a:custGeom>
                <a:avLst/>
                <a:gdLst/>
                <a:ahLst/>
                <a:cxnLst/>
                <a:rect l="l" t="t" r="r" b="b"/>
                <a:pathLst>
                  <a:path w="77" h="101" extrusionOk="0">
                    <a:moveTo>
                      <a:pt x="26" y="101"/>
                    </a:moveTo>
                    <a:cubicBezTo>
                      <a:pt x="51" y="76"/>
                      <a:pt x="76" y="25"/>
                      <a:pt x="76" y="0"/>
                    </a:cubicBezTo>
                    <a:cubicBezTo>
                      <a:pt x="51" y="25"/>
                      <a:pt x="26" y="51"/>
                      <a:pt x="1" y="76"/>
                    </a:cubicBezTo>
                    <a:lnTo>
                      <a:pt x="26" y="101"/>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5"/>
              <p:cNvSpPr/>
              <p:nvPr/>
            </p:nvSpPr>
            <p:spPr>
              <a:xfrm>
                <a:off x="7791431" y="2589206"/>
                <a:ext cx="1970" cy="5886"/>
              </a:xfrm>
              <a:custGeom>
                <a:avLst/>
                <a:gdLst/>
                <a:ahLst/>
                <a:cxnLst/>
                <a:rect l="l" t="t" r="r" b="b"/>
                <a:pathLst>
                  <a:path w="76" h="227" extrusionOk="0">
                    <a:moveTo>
                      <a:pt x="25" y="226"/>
                    </a:moveTo>
                    <a:cubicBezTo>
                      <a:pt x="50" y="151"/>
                      <a:pt x="50" y="76"/>
                      <a:pt x="75" y="1"/>
                    </a:cubicBezTo>
                    <a:cubicBezTo>
                      <a:pt x="50" y="76"/>
                      <a:pt x="25" y="126"/>
                      <a:pt x="0" y="201"/>
                    </a:cubicBezTo>
                    <a:cubicBezTo>
                      <a:pt x="0" y="201"/>
                      <a:pt x="25" y="226"/>
                      <a:pt x="25" y="226"/>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5"/>
              <p:cNvSpPr/>
              <p:nvPr/>
            </p:nvSpPr>
            <p:spPr>
              <a:xfrm>
                <a:off x="7818060" y="2349413"/>
                <a:ext cx="674" cy="3941"/>
              </a:xfrm>
              <a:custGeom>
                <a:avLst/>
                <a:gdLst/>
                <a:ahLst/>
                <a:cxnLst/>
                <a:rect l="l" t="t" r="r" b="b"/>
                <a:pathLst>
                  <a:path w="26" h="152" extrusionOk="0">
                    <a:moveTo>
                      <a:pt x="1" y="151"/>
                    </a:moveTo>
                    <a:cubicBezTo>
                      <a:pt x="1" y="101"/>
                      <a:pt x="1" y="51"/>
                      <a:pt x="26" y="1"/>
                    </a:cubicBezTo>
                    <a:cubicBezTo>
                      <a:pt x="26" y="51"/>
                      <a:pt x="1" y="101"/>
                      <a:pt x="1" y="151"/>
                    </a:cubicBezTo>
                    <a:cubicBezTo>
                      <a:pt x="1" y="151"/>
                      <a:pt x="1" y="151"/>
                      <a:pt x="1" y="15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5"/>
              <p:cNvSpPr/>
              <p:nvPr/>
            </p:nvSpPr>
            <p:spPr>
              <a:xfrm>
                <a:off x="7826513" y="2324080"/>
                <a:ext cx="1970" cy="2619"/>
              </a:xfrm>
              <a:custGeom>
                <a:avLst/>
                <a:gdLst/>
                <a:ahLst/>
                <a:cxnLst/>
                <a:rect l="l" t="t" r="r" b="b"/>
                <a:pathLst>
                  <a:path w="76" h="101" extrusionOk="0">
                    <a:moveTo>
                      <a:pt x="76" y="25"/>
                    </a:moveTo>
                    <a:cubicBezTo>
                      <a:pt x="51" y="25"/>
                      <a:pt x="25" y="0"/>
                      <a:pt x="0" y="0"/>
                    </a:cubicBezTo>
                    <a:cubicBezTo>
                      <a:pt x="0" y="25"/>
                      <a:pt x="25" y="75"/>
                      <a:pt x="51" y="101"/>
                    </a:cubicBezTo>
                    <a:cubicBezTo>
                      <a:pt x="51" y="75"/>
                      <a:pt x="51" y="50"/>
                      <a:pt x="76" y="25"/>
                    </a:cubicBezTo>
                    <a:cubicBezTo>
                      <a:pt x="76" y="25"/>
                      <a:pt x="76" y="25"/>
                      <a:pt x="76" y="25"/>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5"/>
              <p:cNvSpPr/>
              <p:nvPr/>
            </p:nvSpPr>
            <p:spPr>
              <a:xfrm>
                <a:off x="7828457" y="2306526"/>
                <a:ext cx="3267" cy="18229"/>
              </a:xfrm>
              <a:custGeom>
                <a:avLst/>
                <a:gdLst/>
                <a:ahLst/>
                <a:cxnLst/>
                <a:rect l="l" t="t" r="r" b="b"/>
                <a:pathLst>
                  <a:path w="126" h="703" extrusionOk="0">
                    <a:moveTo>
                      <a:pt x="101" y="1"/>
                    </a:moveTo>
                    <a:cubicBezTo>
                      <a:pt x="76" y="226"/>
                      <a:pt x="51" y="452"/>
                      <a:pt x="1" y="702"/>
                    </a:cubicBezTo>
                    <a:cubicBezTo>
                      <a:pt x="1" y="702"/>
                      <a:pt x="1" y="702"/>
                      <a:pt x="1" y="702"/>
                    </a:cubicBezTo>
                    <a:cubicBezTo>
                      <a:pt x="51" y="477"/>
                      <a:pt x="76" y="251"/>
                      <a:pt x="126" y="26"/>
                    </a:cubicBezTo>
                    <a:cubicBezTo>
                      <a:pt x="126" y="26"/>
                      <a:pt x="101" y="1"/>
                      <a:pt x="101"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5"/>
              <p:cNvSpPr/>
              <p:nvPr/>
            </p:nvSpPr>
            <p:spPr>
              <a:xfrm>
                <a:off x="7448287" y="3423634"/>
                <a:ext cx="62407" cy="16284"/>
              </a:xfrm>
              <a:custGeom>
                <a:avLst/>
                <a:gdLst/>
                <a:ahLst/>
                <a:cxnLst/>
                <a:rect l="l" t="t" r="r" b="b"/>
                <a:pathLst>
                  <a:path w="2407" h="628" extrusionOk="0">
                    <a:moveTo>
                      <a:pt x="1" y="326"/>
                    </a:moveTo>
                    <a:cubicBezTo>
                      <a:pt x="778" y="126"/>
                      <a:pt x="1580" y="1"/>
                      <a:pt x="2407" y="427"/>
                    </a:cubicBezTo>
                    <a:cubicBezTo>
                      <a:pt x="1555" y="577"/>
                      <a:pt x="778" y="627"/>
                      <a:pt x="1" y="326"/>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5"/>
              <p:cNvSpPr/>
              <p:nvPr/>
            </p:nvSpPr>
            <p:spPr>
              <a:xfrm>
                <a:off x="7610758" y="3140306"/>
                <a:ext cx="38373" cy="15610"/>
              </a:xfrm>
              <a:custGeom>
                <a:avLst/>
                <a:gdLst/>
                <a:ahLst/>
                <a:cxnLst/>
                <a:rect l="l" t="t" r="r" b="b"/>
                <a:pathLst>
                  <a:path w="1480" h="602" extrusionOk="0">
                    <a:moveTo>
                      <a:pt x="1" y="552"/>
                    </a:moveTo>
                    <a:cubicBezTo>
                      <a:pt x="377" y="151"/>
                      <a:pt x="903" y="326"/>
                      <a:pt x="1479" y="0"/>
                    </a:cubicBezTo>
                    <a:cubicBezTo>
                      <a:pt x="903" y="577"/>
                      <a:pt x="828" y="602"/>
                      <a:pt x="1" y="552"/>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5"/>
              <p:cNvSpPr/>
              <p:nvPr/>
            </p:nvSpPr>
            <p:spPr>
              <a:xfrm>
                <a:off x="7538624" y="3221542"/>
                <a:ext cx="31217" cy="16906"/>
              </a:xfrm>
              <a:custGeom>
                <a:avLst/>
                <a:gdLst/>
                <a:ahLst/>
                <a:cxnLst/>
                <a:rect l="l" t="t" r="r" b="b"/>
                <a:pathLst>
                  <a:path w="1204" h="652" extrusionOk="0">
                    <a:moveTo>
                      <a:pt x="101" y="0"/>
                    </a:moveTo>
                    <a:cubicBezTo>
                      <a:pt x="427" y="175"/>
                      <a:pt x="727" y="351"/>
                      <a:pt x="1204" y="627"/>
                    </a:cubicBezTo>
                    <a:cubicBezTo>
                      <a:pt x="903" y="627"/>
                      <a:pt x="727" y="652"/>
                      <a:pt x="602" y="602"/>
                    </a:cubicBezTo>
                    <a:cubicBezTo>
                      <a:pt x="402" y="476"/>
                      <a:pt x="201" y="301"/>
                      <a:pt x="1" y="150"/>
                    </a:cubicBezTo>
                    <a:cubicBezTo>
                      <a:pt x="26" y="100"/>
                      <a:pt x="76" y="50"/>
                      <a:pt x="101"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5"/>
              <p:cNvSpPr/>
              <p:nvPr/>
            </p:nvSpPr>
            <p:spPr>
              <a:xfrm>
                <a:off x="7684189" y="3141602"/>
                <a:ext cx="18875" cy="13665"/>
              </a:xfrm>
              <a:custGeom>
                <a:avLst/>
                <a:gdLst/>
                <a:ahLst/>
                <a:cxnLst/>
                <a:rect l="l" t="t" r="r" b="b"/>
                <a:pathLst>
                  <a:path w="728" h="527" extrusionOk="0">
                    <a:moveTo>
                      <a:pt x="728" y="351"/>
                    </a:moveTo>
                    <a:cubicBezTo>
                      <a:pt x="577" y="401"/>
                      <a:pt x="402" y="502"/>
                      <a:pt x="226" y="527"/>
                    </a:cubicBezTo>
                    <a:cubicBezTo>
                      <a:pt x="176" y="527"/>
                      <a:pt x="26" y="401"/>
                      <a:pt x="1" y="326"/>
                    </a:cubicBezTo>
                    <a:cubicBezTo>
                      <a:pt x="1" y="251"/>
                      <a:pt x="101" y="101"/>
                      <a:pt x="176" y="75"/>
                    </a:cubicBezTo>
                    <a:cubicBezTo>
                      <a:pt x="377" y="25"/>
                      <a:pt x="627" y="0"/>
                      <a:pt x="728" y="35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5"/>
              <p:cNvSpPr/>
              <p:nvPr/>
            </p:nvSpPr>
            <p:spPr>
              <a:xfrm>
                <a:off x="7508728" y="3356711"/>
                <a:ext cx="23413" cy="11072"/>
              </a:xfrm>
              <a:custGeom>
                <a:avLst/>
                <a:gdLst/>
                <a:ahLst/>
                <a:cxnLst/>
                <a:rect l="l" t="t" r="r" b="b"/>
                <a:pathLst>
                  <a:path w="903" h="427" extrusionOk="0">
                    <a:moveTo>
                      <a:pt x="1" y="401"/>
                    </a:moveTo>
                    <a:cubicBezTo>
                      <a:pt x="477" y="0"/>
                      <a:pt x="477" y="0"/>
                      <a:pt x="903" y="426"/>
                    </a:cubicBezTo>
                    <a:cubicBezTo>
                      <a:pt x="552" y="426"/>
                      <a:pt x="276" y="401"/>
                      <a:pt x="1" y="40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5"/>
              <p:cNvSpPr/>
              <p:nvPr/>
            </p:nvSpPr>
            <p:spPr>
              <a:xfrm>
                <a:off x="7610110" y="3246227"/>
                <a:ext cx="27328" cy="10424"/>
              </a:xfrm>
              <a:custGeom>
                <a:avLst/>
                <a:gdLst/>
                <a:ahLst/>
                <a:cxnLst/>
                <a:rect l="l" t="t" r="r" b="b"/>
                <a:pathLst>
                  <a:path w="1054" h="402" extrusionOk="0">
                    <a:moveTo>
                      <a:pt x="1" y="0"/>
                    </a:moveTo>
                    <a:lnTo>
                      <a:pt x="1053" y="0"/>
                    </a:lnTo>
                    <a:cubicBezTo>
                      <a:pt x="978" y="126"/>
                      <a:pt x="953" y="251"/>
                      <a:pt x="878" y="276"/>
                    </a:cubicBezTo>
                    <a:cubicBezTo>
                      <a:pt x="627" y="351"/>
                      <a:pt x="376" y="401"/>
                      <a:pt x="1"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5"/>
              <p:cNvSpPr/>
              <p:nvPr/>
            </p:nvSpPr>
            <p:spPr>
              <a:xfrm>
                <a:off x="7557474" y="3344991"/>
                <a:ext cx="13664" cy="11746"/>
              </a:xfrm>
              <a:custGeom>
                <a:avLst/>
                <a:gdLst/>
                <a:ahLst/>
                <a:cxnLst/>
                <a:rect l="l" t="t" r="r" b="b"/>
                <a:pathLst>
                  <a:path w="527" h="453" extrusionOk="0">
                    <a:moveTo>
                      <a:pt x="0" y="176"/>
                    </a:moveTo>
                    <a:cubicBezTo>
                      <a:pt x="226" y="1"/>
                      <a:pt x="376" y="176"/>
                      <a:pt x="527" y="327"/>
                    </a:cubicBezTo>
                    <a:cubicBezTo>
                      <a:pt x="301" y="402"/>
                      <a:pt x="101" y="452"/>
                      <a:pt x="0" y="176"/>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5"/>
              <p:cNvSpPr/>
              <p:nvPr/>
            </p:nvSpPr>
            <p:spPr>
              <a:xfrm>
                <a:off x="7582158" y="3299511"/>
                <a:ext cx="14338" cy="9127"/>
              </a:xfrm>
              <a:custGeom>
                <a:avLst/>
                <a:gdLst/>
                <a:ahLst/>
                <a:cxnLst/>
                <a:rect l="l" t="t" r="r" b="b"/>
                <a:pathLst>
                  <a:path w="553" h="352" extrusionOk="0">
                    <a:moveTo>
                      <a:pt x="552" y="276"/>
                    </a:moveTo>
                    <a:cubicBezTo>
                      <a:pt x="427" y="301"/>
                      <a:pt x="327" y="351"/>
                      <a:pt x="226" y="326"/>
                    </a:cubicBezTo>
                    <a:cubicBezTo>
                      <a:pt x="151" y="301"/>
                      <a:pt x="101" y="226"/>
                      <a:pt x="26" y="151"/>
                    </a:cubicBezTo>
                    <a:cubicBezTo>
                      <a:pt x="1" y="126"/>
                      <a:pt x="26" y="51"/>
                      <a:pt x="26" y="51"/>
                    </a:cubicBezTo>
                    <a:cubicBezTo>
                      <a:pt x="126" y="51"/>
                      <a:pt x="226" y="1"/>
                      <a:pt x="302" y="26"/>
                    </a:cubicBezTo>
                    <a:cubicBezTo>
                      <a:pt x="402" y="76"/>
                      <a:pt x="452" y="176"/>
                      <a:pt x="552" y="276"/>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5"/>
              <p:cNvSpPr/>
              <p:nvPr/>
            </p:nvSpPr>
            <p:spPr>
              <a:xfrm>
                <a:off x="7664042" y="3185137"/>
                <a:ext cx="9126" cy="7183"/>
              </a:xfrm>
              <a:custGeom>
                <a:avLst/>
                <a:gdLst/>
                <a:ahLst/>
                <a:cxnLst/>
                <a:rect l="l" t="t" r="r" b="b"/>
                <a:pathLst>
                  <a:path w="352" h="277" extrusionOk="0">
                    <a:moveTo>
                      <a:pt x="352" y="176"/>
                    </a:moveTo>
                    <a:cubicBezTo>
                      <a:pt x="251" y="226"/>
                      <a:pt x="176" y="276"/>
                      <a:pt x="101" y="276"/>
                    </a:cubicBezTo>
                    <a:cubicBezTo>
                      <a:pt x="76" y="276"/>
                      <a:pt x="1" y="151"/>
                      <a:pt x="1" y="126"/>
                    </a:cubicBezTo>
                    <a:cubicBezTo>
                      <a:pt x="76" y="76"/>
                      <a:pt x="151" y="26"/>
                      <a:pt x="226" y="1"/>
                    </a:cubicBezTo>
                    <a:cubicBezTo>
                      <a:pt x="226" y="1"/>
                      <a:pt x="276" y="101"/>
                      <a:pt x="352" y="176"/>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5"/>
              <p:cNvSpPr/>
              <p:nvPr/>
            </p:nvSpPr>
            <p:spPr>
              <a:xfrm>
                <a:off x="7570464" y="2073241"/>
                <a:ext cx="63704" cy="20822"/>
              </a:xfrm>
              <a:custGeom>
                <a:avLst/>
                <a:gdLst/>
                <a:ahLst/>
                <a:cxnLst/>
                <a:rect l="l" t="t" r="r" b="b"/>
                <a:pathLst>
                  <a:path w="2457" h="803" extrusionOk="0">
                    <a:moveTo>
                      <a:pt x="2031" y="802"/>
                    </a:moveTo>
                    <a:cubicBezTo>
                      <a:pt x="1454" y="501"/>
                      <a:pt x="978" y="201"/>
                      <a:pt x="327" y="426"/>
                    </a:cubicBezTo>
                    <a:cubicBezTo>
                      <a:pt x="176" y="451"/>
                      <a:pt x="1" y="251"/>
                      <a:pt x="51" y="0"/>
                    </a:cubicBezTo>
                    <a:cubicBezTo>
                      <a:pt x="828" y="75"/>
                      <a:pt x="1605" y="125"/>
                      <a:pt x="2457" y="201"/>
                    </a:cubicBezTo>
                    <a:cubicBezTo>
                      <a:pt x="2306" y="426"/>
                      <a:pt x="2156" y="627"/>
                      <a:pt x="2031" y="802"/>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5"/>
              <p:cNvSpPr/>
              <p:nvPr/>
            </p:nvSpPr>
            <p:spPr>
              <a:xfrm>
                <a:off x="7322221" y="1958867"/>
                <a:ext cx="48770" cy="43562"/>
              </a:xfrm>
              <a:custGeom>
                <a:avLst/>
                <a:gdLst/>
                <a:ahLst/>
                <a:cxnLst/>
                <a:rect l="l" t="t" r="r" b="b"/>
                <a:pathLst>
                  <a:path w="1881" h="1680" extrusionOk="0">
                    <a:moveTo>
                      <a:pt x="1" y="25"/>
                    </a:moveTo>
                    <a:cubicBezTo>
                      <a:pt x="176" y="25"/>
                      <a:pt x="276" y="0"/>
                      <a:pt x="327" y="25"/>
                    </a:cubicBezTo>
                    <a:cubicBezTo>
                      <a:pt x="828" y="551"/>
                      <a:pt x="1329" y="1078"/>
                      <a:pt x="1880" y="1679"/>
                    </a:cubicBezTo>
                    <a:cubicBezTo>
                      <a:pt x="1103" y="1554"/>
                      <a:pt x="602" y="1128"/>
                      <a:pt x="1" y="25"/>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5"/>
              <p:cNvSpPr/>
              <p:nvPr/>
            </p:nvSpPr>
            <p:spPr>
              <a:xfrm>
                <a:off x="7402808" y="2017986"/>
                <a:ext cx="13664" cy="18877"/>
              </a:xfrm>
              <a:custGeom>
                <a:avLst/>
                <a:gdLst/>
                <a:ahLst/>
                <a:cxnLst/>
                <a:rect l="l" t="t" r="r" b="b"/>
                <a:pathLst>
                  <a:path w="527" h="728" extrusionOk="0">
                    <a:moveTo>
                      <a:pt x="527" y="728"/>
                    </a:moveTo>
                    <a:cubicBezTo>
                      <a:pt x="326" y="452"/>
                      <a:pt x="176" y="251"/>
                      <a:pt x="0" y="1"/>
                    </a:cubicBezTo>
                    <a:cubicBezTo>
                      <a:pt x="452" y="126"/>
                      <a:pt x="452" y="126"/>
                      <a:pt x="527" y="728"/>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5"/>
              <p:cNvSpPr/>
              <p:nvPr/>
            </p:nvSpPr>
            <p:spPr>
              <a:xfrm>
                <a:off x="7511995" y="2060224"/>
                <a:ext cx="11071" cy="18877"/>
              </a:xfrm>
              <a:custGeom>
                <a:avLst/>
                <a:gdLst/>
                <a:ahLst/>
                <a:cxnLst/>
                <a:rect l="l" t="t" r="r" b="b"/>
                <a:pathLst>
                  <a:path w="427" h="728" extrusionOk="0">
                    <a:moveTo>
                      <a:pt x="25" y="1"/>
                    </a:moveTo>
                    <a:cubicBezTo>
                      <a:pt x="251" y="251"/>
                      <a:pt x="351" y="327"/>
                      <a:pt x="401" y="452"/>
                    </a:cubicBezTo>
                    <a:cubicBezTo>
                      <a:pt x="426" y="527"/>
                      <a:pt x="326" y="627"/>
                      <a:pt x="276" y="728"/>
                    </a:cubicBezTo>
                    <a:cubicBezTo>
                      <a:pt x="201" y="678"/>
                      <a:pt x="75" y="652"/>
                      <a:pt x="50" y="577"/>
                    </a:cubicBezTo>
                    <a:cubicBezTo>
                      <a:pt x="0" y="452"/>
                      <a:pt x="25" y="302"/>
                      <a:pt x="25"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5"/>
              <p:cNvSpPr/>
              <p:nvPr/>
            </p:nvSpPr>
            <p:spPr>
              <a:xfrm>
                <a:off x="7491200" y="2068029"/>
                <a:ext cx="1322" cy="1971"/>
              </a:xfrm>
              <a:custGeom>
                <a:avLst/>
                <a:gdLst/>
                <a:ahLst/>
                <a:cxnLst/>
                <a:rect l="l" t="t" r="r" b="b"/>
                <a:pathLst>
                  <a:path w="51" h="76" extrusionOk="0">
                    <a:moveTo>
                      <a:pt x="50" y="26"/>
                    </a:moveTo>
                    <a:lnTo>
                      <a:pt x="25" y="76"/>
                    </a:lnTo>
                    <a:lnTo>
                      <a:pt x="0" y="1"/>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5"/>
              <p:cNvSpPr/>
              <p:nvPr/>
            </p:nvSpPr>
            <p:spPr>
              <a:xfrm>
                <a:off x="7751785" y="1225822"/>
                <a:ext cx="53955" cy="15610"/>
              </a:xfrm>
              <a:custGeom>
                <a:avLst/>
                <a:gdLst/>
                <a:ahLst/>
                <a:cxnLst/>
                <a:rect l="l" t="t" r="r" b="b"/>
                <a:pathLst>
                  <a:path w="2081" h="602" extrusionOk="0">
                    <a:moveTo>
                      <a:pt x="0" y="501"/>
                    </a:moveTo>
                    <a:cubicBezTo>
                      <a:pt x="602" y="276"/>
                      <a:pt x="1203" y="0"/>
                      <a:pt x="2080" y="50"/>
                    </a:cubicBezTo>
                    <a:cubicBezTo>
                      <a:pt x="1278" y="426"/>
                      <a:pt x="652" y="602"/>
                      <a:pt x="0" y="50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5"/>
              <p:cNvSpPr/>
              <p:nvPr/>
            </p:nvSpPr>
            <p:spPr>
              <a:xfrm>
                <a:off x="7581510" y="1533187"/>
                <a:ext cx="16931" cy="43588"/>
              </a:xfrm>
              <a:custGeom>
                <a:avLst/>
                <a:gdLst/>
                <a:ahLst/>
                <a:cxnLst/>
                <a:rect l="l" t="t" r="r" b="b"/>
                <a:pathLst>
                  <a:path w="653" h="1681" extrusionOk="0">
                    <a:moveTo>
                      <a:pt x="251" y="1"/>
                    </a:moveTo>
                    <a:cubicBezTo>
                      <a:pt x="377" y="101"/>
                      <a:pt x="527" y="176"/>
                      <a:pt x="552" y="277"/>
                    </a:cubicBezTo>
                    <a:cubicBezTo>
                      <a:pt x="627" y="678"/>
                      <a:pt x="627" y="1079"/>
                      <a:pt x="652" y="1480"/>
                    </a:cubicBezTo>
                    <a:cubicBezTo>
                      <a:pt x="652" y="1530"/>
                      <a:pt x="477" y="1680"/>
                      <a:pt x="427" y="1680"/>
                    </a:cubicBezTo>
                    <a:cubicBezTo>
                      <a:pt x="302" y="1630"/>
                      <a:pt x="151" y="1555"/>
                      <a:pt x="126" y="1429"/>
                    </a:cubicBezTo>
                    <a:cubicBezTo>
                      <a:pt x="1" y="1054"/>
                      <a:pt x="51" y="678"/>
                      <a:pt x="251"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5"/>
              <p:cNvSpPr/>
              <p:nvPr/>
            </p:nvSpPr>
            <p:spPr>
              <a:xfrm>
                <a:off x="7556177" y="1511744"/>
                <a:ext cx="18875" cy="42914"/>
              </a:xfrm>
              <a:custGeom>
                <a:avLst/>
                <a:gdLst/>
                <a:ahLst/>
                <a:cxnLst/>
                <a:rect l="l" t="t" r="r" b="b"/>
                <a:pathLst>
                  <a:path w="728" h="1655" extrusionOk="0">
                    <a:moveTo>
                      <a:pt x="126" y="1"/>
                    </a:moveTo>
                    <a:cubicBezTo>
                      <a:pt x="226" y="26"/>
                      <a:pt x="276" y="1"/>
                      <a:pt x="301" y="26"/>
                    </a:cubicBezTo>
                    <a:cubicBezTo>
                      <a:pt x="677" y="427"/>
                      <a:pt x="727" y="1204"/>
                      <a:pt x="376" y="1605"/>
                    </a:cubicBezTo>
                    <a:cubicBezTo>
                      <a:pt x="326" y="1655"/>
                      <a:pt x="226" y="1655"/>
                      <a:pt x="176" y="1655"/>
                    </a:cubicBezTo>
                    <a:cubicBezTo>
                      <a:pt x="126" y="1630"/>
                      <a:pt x="25" y="1555"/>
                      <a:pt x="25" y="1530"/>
                    </a:cubicBezTo>
                    <a:cubicBezTo>
                      <a:pt x="25" y="1003"/>
                      <a:pt x="0" y="502"/>
                      <a:pt x="126"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5"/>
              <p:cNvSpPr/>
              <p:nvPr/>
            </p:nvSpPr>
            <p:spPr>
              <a:xfrm>
                <a:off x="7603602" y="1561787"/>
                <a:ext cx="16931" cy="33813"/>
              </a:xfrm>
              <a:custGeom>
                <a:avLst/>
                <a:gdLst/>
                <a:ahLst/>
                <a:cxnLst/>
                <a:rect l="l" t="t" r="r" b="b"/>
                <a:pathLst>
                  <a:path w="653" h="1304" extrusionOk="0">
                    <a:moveTo>
                      <a:pt x="226" y="1"/>
                    </a:moveTo>
                    <a:cubicBezTo>
                      <a:pt x="653" y="402"/>
                      <a:pt x="653" y="402"/>
                      <a:pt x="452" y="1304"/>
                    </a:cubicBezTo>
                    <a:cubicBezTo>
                      <a:pt x="1" y="878"/>
                      <a:pt x="1" y="878"/>
                      <a:pt x="226"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5"/>
              <p:cNvSpPr/>
              <p:nvPr/>
            </p:nvSpPr>
            <p:spPr>
              <a:xfrm>
                <a:off x="7544484" y="1495512"/>
                <a:ext cx="13664" cy="33813"/>
              </a:xfrm>
              <a:custGeom>
                <a:avLst/>
                <a:gdLst/>
                <a:ahLst/>
                <a:cxnLst/>
                <a:rect l="l" t="t" r="r" b="b"/>
                <a:pathLst>
                  <a:path w="527" h="1304" extrusionOk="0">
                    <a:moveTo>
                      <a:pt x="151" y="0"/>
                    </a:moveTo>
                    <a:cubicBezTo>
                      <a:pt x="426" y="426"/>
                      <a:pt x="526" y="827"/>
                      <a:pt x="176" y="1304"/>
                    </a:cubicBezTo>
                    <a:cubicBezTo>
                      <a:pt x="75" y="1178"/>
                      <a:pt x="0" y="1128"/>
                      <a:pt x="0" y="1103"/>
                    </a:cubicBezTo>
                    <a:cubicBezTo>
                      <a:pt x="50" y="727"/>
                      <a:pt x="125" y="376"/>
                      <a:pt x="176" y="0"/>
                    </a:cubicBezTo>
                    <a:cubicBezTo>
                      <a:pt x="176" y="0"/>
                      <a:pt x="151" y="0"/>
                      <a:pt x="151"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5"/>
              <p:cNvSpPr/>
              <p:nvPr/>
            </p:nvSpPr>
            <p:spPr>
              <a:xfrm>
                <a:off x="7623100" y="1550741"/>
                <a:ext cx="7182" cy="8479"/>
              </a:xfrm>
              <a:custGeom>
                <a:avLst/>
                <a:gdLst/>
                <a:ahLst/>
                <a:cxnLst/>
                <a:rect l="l" t="t" r="r" b="b"/>
                <a:pathLst>
                  <a:path w="277" h="327" extrusionOk="0">
                    <a:moveTo>
                      <a:pt x="101" y="1"/>
                    </a:moveTo>
                    <a:cubicBezTo>
                      <a:pt x="176" y="51"/>
                      <a:pt x="226" y="76"/>
                      <a:pt x="276" y="126"/>
                    </a:cubicBezTo>
                    <a:lnTo>
                      <a:pt x="101" y="326"/>
                    </a:lnTo>
                    <a:cubicBezTo>
                      <a:pt x="51" y="251"/>
                      <a:pt x="1" y="201"/>
                      <a:pt x="1" y="151"/>
                    </a:cubicBezTo>
                    <a:cubicBezTo>
                      <a:pt x="1" y="101"/>
                      <a:pt x="76" y="51"/>
                      <a:pt x="101"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5"/>
              <p:cNvSpPr/>
              <p:nvPr/>
            </p:nvSpPr>
            <p:spPr>
              <a:xfrm>
                <a:off x="7732935" y="3239070"/>
                <a:ext cx="47447" cy="39025"/>
              </a:xfrm>
              <a:custGeom>
                <a:avLst/>
                <a:gdLst/>
                <a:ahLst/>
                <a:cxnLst/>
                <a:rect l="l" t="t" r="r" b="b"/>
                <a:pathLst>
                  <a:path w="1830" h="1505" extrusionOk="0">
                    <a:moveTo>
                      <a:pt x="0" y="1304"/>
                    </a:moveTo>
                    <a:cubicBezTo>
                      <a:pt x="577" y="828"/>
                      <a:pt x="1078" y="402"/>
                      <a:pt x="1579" y="1"/>
                    </a:cubicBezTo>
                    <a:cubicBezTo>
                      <a:pt x="1830" y="101"/>
                      <a:pt x="1705" y="226"/>
                      <a:pt x="1655" y="352"/>
                    </a:cubicBezTo>
                    <a:cubicBezTo>
                      <a:pt x="1354" y="878"/>
                      <a:pt x="853" y="1179"/>
                      <a:pt x="351" y="1479"/>
                    </a:cubicBezTo>
                    <a:cubicBezTo>
                      <a:pt x="301" y="1504"/>
                      <a:pt x="226" y="1429"/>
                      <a:pt x="0" y="1304"/>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5"/>
              <p:cNvSpPr/>
              <p:nvPr/>
            </p:nvSpPr>
            <p:spPr>
              <a:xfrm>
                <a:off x="7650403" y="3311854"/>
                <a:ext cx="28624" cy="33813"/>
              </a:xfrm>
              <a:custGeom>
                <a:avLst/>
                <a:gdLst/>
                <a:ahLst/>
                <a:cxnLst/>
                <a:rect l="l" t="t" r="r" b="b"/>
                <a:pathLst>
                  <a:path w="1104" h="1304" extrusionOk="0">
                    <a:moveTo>
                      <a:pt x="226" y="602"/>
                    </a:moveTo>
                    <a:cubicBezTo>
                      <a:pt x="376" y="527"/>
                      <a:pt x="527" y="452"/>
                      <a:pt x="677" y="352"/>
                    </a:cubicBezTo>
                    <a:cubicBezTo>
                      <a:pt x="802" y="251"/>
                      <a:pt x="928" y="151"/>
                      <a:pt x="1078" y="1"/>
                    </a:cubicBezTo>
                    <a:cubicBezTo>
                      <a:pt x="1103" y="652"/>
                      <a:pt x="1103" y="652"/>
                      <a:pt x="276" y="1304"/>
                    </a:cubicBezTo>
                    <a:cubicBezTo>
                      <a:pt x="0" y="1179"/>
                      <a:pt x="151" y="1028"/>
                      <a:pt x="226" y="878"/>
                    </a:cubicBezTo>
                    <a:cubicBezTo>
                      <a:pt x="276" y="778"/>
                      <a:pt x="251" y="677"/>
                      <a:pt x="276" y="577"/>
                    </a:cubicBezTo>
                    <a:cubicBezTo>
                      <a:pt x="276" y="577"/>
                      <a:pt x="226" y="602"/>
                      <a:pt x="226" y="602"/>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5"/>
              <p:cNvSpPr/>
              <p:nvPr/>
            </p:nvSpPr>
            <p:spPr>
              <a:xfrm>
                <a:off x="7649107" y="3442485"/>
                <a:ext cx="41614" cy="7183"/>
              </a:xfrm>
              <a:custGeom>
                <a:avLst/>
                <a:gdLst/>
                <a:ahLst/>
                <a:cxnLst/>
                <a:rect l="l" t="t" r="r" b="b"/>
                <a:pathLst>
                  <a:path w="1605" h="277" extrusionOk="0">
                    <a:moveTo>
                      <a:pt x="0" y="251"/>
                    </a:moveTo>
                    <a:cubicBezTo>
                      <a:pt x="276" y="76"/>
                      <a:pt x="351" y="0"/>
                      <a:pt x="401" y="0"/>
                    </a:cubicBezTo>
                    <a:cubicBezTo>
                      <a:pt x="802" y="0"/>
                      <a:pt x="1203" y="25"/>
                      <a:pt x="1604" y="201"/>
                    </a:cubicBezTo>
                    <a:cubicBezTo>
                      <a:pt x="1379" y="226"/>
                      <a:pt x="1128" y="251"/>
                      <a:pt x="903" y="251"/>
                    </a:cubicBezTo>
                    <a:cubicBezTo>
                      <a:pt x="677" y="276"/>
                      <a:pt x="451" y="251"/>
                      <a:pt x="0" y="25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5"/>
              <p:cNvSpPr/>
              <p:nvPr/>
            </p:nvSpPr>
            <p:spPr>
              <a:xfrm>
                <a:off x="7717974" y="3408699"/>
                <a:ext cx="20820" cy="18851"/>
              </a:xfrm>
              <a:custGeom>
                <a:avLst/>
                <a:gdLst/>
                <a:ahLst/>
                <a:cxnLst/>
                <a:rect l="l" t="t" r="r" b="b"/>
                <a:pathLst>
                  <a:path w="803" h="727" extrusionOk="0">
                    <a:moveTo>
                      <a:pt x="1" y="727"/>
                    </a:moveTo>
                    <a:cubicBezTo>
                      <a:pt x="126" y="401"/>
                      <a:pt x="327" y="150"/>
                      <a:pt x="803" y="0"/>
                    </a:cubicBezTo>
                    <a:cubicBezTo>
                      <a:pt x="577" y="451"/>
                      <a:pt x="327" y="627"/>
                      <a:pt x="1" y="727"/>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5"/>
              <p:cNvSpPr/>
              <p:nvPr/>
            </p:nvSpPr>
            <p:spPr>
              <a:xfrm>
                <a:off x="7030442" y="2378661"/>
                <a:ext cx="21468" cy="56579"/>
              </a:xfrm>
              <a:custGeom>
                <a:avLst/>
                <a:gdLst/>
                <a:ahLst/>
                <a:cxnLst/>
                <a:rect l="l" t="t" r="r" b="b"/>
                <a:pathLst>
                  <a:path w="828" h="2182" extrusionOk="0">
                    <a:moveTo>
                      <a:pt x="351" y="2181"/>
                    </a:moveTo>
                    <a:cubicBezTo>
                      <a:pt x="226" y="1855"/>
                      <a:pt x="101" y="1580"/>
                      <a:pt x="1" y="1304"/>
                    </a:cubicBezTo>
                    <a:cubicBezTo>
                      <a:pt x="1" y="1229"/>
                      <a:pt x="1" y="1153"/>
                      <a:pt x="1" y="1078"/>
                    </a:cubicBezTo>
                    <a:cubicBezTo>
                      <a:pt x="51" y="928"/>
                      <a:pt x="101" y="803"/>
                      <a:pt x="151" y="652"/>
                    </a:cubicBezTo>
                    <a:cubicBezTo>
                      <a:pt x="251" y="427"/>
                      <a:pt x="276" y="151"/>
                      <a:pt x="577" y="1"/>
                    </a:cubicBezTo>
                    <a:cubicBezTo>
                      <a:pt x="652" y="452"/>
                      <a:pt x="777" y="903"/>
                      <a:pt x="803" y="1329"/>
                    </a:cubicBezTo>
                    <a:cubicBezTo>
                      <a:pt x="828" y="1529"/>
                      <a:pt x="702" y="1755"/>
                      <a:pt x="602" y="1955"/>
                    </a:cubicBezTo>
                    <a:cubicBezTo>
                      <a:pt x="552" y="2031"/>
                      <a:pt x="452" y="2081"/>
                      <a:pt x="351" y="218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5"/>
              <p:cNvSpPr/>
              <p:nvPr/>
            </p:nvSpPr>
            <p:spPr>
              <a:xfrm>
                <a:off x="7059042" y="2474184"/>
                <a:ext cx="38347" cy="53312"/>
              </a:xfrm>
              <a:custGeom>
                <a:avLst/>
                <a:gdLst/>
                <a:ahLst/>
                <a:cxnLst/>
                <a:rect l="l" t="t" r="r" b="b"/>
                <a:pathLst>
                  <a:path w="1479" h="2056" extrusionOk="0">
                    <a:moveTo>
                      <a:pt x="677" y="1906"/>
                    </a:moveTo>
                    <a:cubicBezTo>
                      <a:pt x="476" y="1956"/>
                      <a:pt x="301" y="1981"/>
                      <a:pt x="0" y="2056"/>
                    </a:cubicBezTo>
                    <a:cubicBezTo>
                      <a:pt x="276" y="1254"/>
                      <a:pt x="702" y="652"/>
                      <a:pt x="1228" y="1"/>
                    </a:cubicBezTo>
                    <a:cubicBezTo>
                      <a:pt x="1479" y="552"/>
                      <a:pt x="1003" y="878"/>
                      <a:pt x="1078" y="1254"/>
                    </a:cubicBezTo>
                    <a:lnTo>
                      <a:pt x="1128" y="1229"/>
                    </a:lnTo>
                    <a:cubicBezTo>
                      <a:pt x="827" y="1379"/>
                      <a:pt x="652" y="1605"/>
                      <a:pt x="627" y="1956"/>
                    </a:cubicBezTo>
                    <a:lnTo>
                      <a:pt x="677" y="1906"/>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5"/>
              <p:cNvSpPr/>
              <p:nvPr/>
            </p:nvSpPr>
            <p:spPr>
              <a:xfrm>
                <a:off x="7053182" y="2474184"/>
                <a:ext cx="16931" cy="20822"/>
              </a:xfrm>
              <a:custGeom>
                <a:avLst/>
                <a:gdLst/>
                <a:ahLst/>
                <a:cxnLst/>
                <a:rect l="l" t="t" r="r" b="b"/>
                <a:pathLst>
                  <a:path w="653" h="803" extrusionOk="0">
                    <a:moveTo>
                      <a:pt x="1" y="803"/>
                    </a:moveTo>
                    <a:cubicBezTo>
                      <a:pt x="126" y="427"/>
                      <a:pt x="201" y="226"/>
                      <a:pt x="276" y="1"/>
                    </a:cubicBezTo>
                    <a:cubicBezTo>
                      <a:pt x="652" y="477"/>
                      <a:pt x="652" y="527"/>
                      <a:pt x="1" y="803"/>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5"/>
              <p:cNvSpPr/>
              <p:nvPr/>
            </p:nvSpPr>
            <p:spPr>
              <a:xfrm>
                <a:off x="7046052" y="2435213"/>
                <a:ext cx="13016" cy="20148"/>
              </a:xfrm>
              <a:custGeom>
                <a:avLst/>
                <a:gdLst/>
                <a:ahLst/>
                <a:cxnLst/>
                <a:rect l="l" t="t" r="r" b="b"/>
                <a:pathLst>
                  <a:path w="502" h="777" extrusionOk="0">
                    <a:moveTo>
                      <a:pt x="501" y="0"/>
                    </a:moveTo>
                    <a:cubicBezTo>
                      <a:pt x="451" y="150"/>
                      <a:pt x="401" y="326"/>
                      <a:pt x="326" y="451"/>
                    </a:cubicBezTo>
                    <a:cubicBezTo>
                      <a:pt x="276" y="551"/>
                      <a:pt x="150" y="627"/>
                      <a:pt x="0" y="777"/>
                    </a:cubicBezTo>
                    <a:cubicBezTo>
                      <a:pt x="50" y="301"/>
                      <a:pt x="50" y="301"/>
                      <a:pt x="501"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5"/>
              <p:cNvSpPr/>
              <p:nvPr/>
            </p:nvSpPr>
            <p:spPr>
              <a:xfrm>
                <a:off x="7250086" y="2400105"/>
                <a:ext cx="14986" cy="51367"/>
              </a:xfrm>
              <a:custGeom>
                <a:avLst/>
                <a:gdLst/>
                <a:ahLst/>
                <a:cxnLst/>
                <a:rect l="l" t="t" r="r" b="b"/>
                <a:pathLst>
                  <a:path w="578" h="1981" extrusionOk="0">
                    <a:moveTo>
                      <a:pt x="577" y="1981"/>
                    </a:moveTo>
                    <a:cubicBezTo>
                      <a:pt x="101" y="1279"/>
                      <a:pt x="1" y="828"/>
                      <a:pt x="176" y="1"/>
                    </a:cubicBezTo>
                    <a:cubicBezTo>
                      <a:pt x="527" y="627"/>
                      <a:pt x="577" y="753"/>
                      <a:pt x="577" y="198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5"/>
              <p:cNvSpPr/>
              <p:nvPr/>
            </p:nvSpPr>
            <p:spPr>
              <a:xfrm>
                <a:off x="7127909" y="2561929"/>
                <a:ext cx="18227" cy="28627"/>
              </a:xfrm>
              <a:custGeom>
                <a:avLst/>
                <a:gdLst/>
                <a:ahLst/>
                <a:cxnLst/>
                <a:rect l="l" t="t" r="r" b="b"/>
                <a:pathLst>
                  <a:path w="703" h="1104" extrusionOk="0">
                    <a:moveTo>
                      <a:pt x="26" y="1103"/>
                    </a:moveTo>
                    <a:cubicBezTo>
                      <a:pt x="1" y="652"/>
                      <a:pt x="302" y="401"/>
                      <a:pt x="653" y="0"/>
                    </a:cubicBezTo>
                    <a:cubicBezTo>
                      <a:pt x="703" y="652"/>
                      <a:pt x="277" y="827"/>
                      <a:pt x="26" y="1103"/>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5"/>
              <p:cNvSpPr/>
              <p:nvPr/>
            </p:nvSpPr>
            <p:spPr>
              <a:xfrm>
                <a:off x="7278686" y="2429353"/>
                <a:ext cx="8478" cy="28627"/>
              </a:xfrm>
              <a:custGeom>
                <a:avLst/>
                <a:gdLst/>
                <a:ahLst/>
                <a:cxnLst/>
                <a:rect l="l" t="t" r="r" b="b"/>
                <a:pathLst>
                  <a:path w="327" h="1104" extrusionOk="0">
                    <a:moveTo>
                      <a:pt x="226" y="1103"/>
                    </a:moveTo>
                    <a:cubicBezTo>
                      <a:pt x="0" y="577"/>
                      <a:pt x="0" y="577"/>
                      <a:pt x="126" y="0"/>
                    </a:cubicBezTo>
                    <a:cubicBezTo>
                      <a:pt x="326" y="401"/>
                      <a:pt x="326" y="727"/>
                      <a:pt x="226" y="1103"/>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5"/>
              <p:cNvSpPr/>
              <p:nvPr/>
            </p:nvSpPr>
            <p:spPr>
              <a:xfrm>
                <a:off x="7177952" y="2543078"/>
                <a:ext cx="7830" cy="11072"/>
              </a:xfrm>
              <a:custGeom>
                <a:avLst/>
                <a:gdLst/>
                <a:ahLst/>
                <a:cxnLst/>
                <a:rect l="l" t="t" r="r" b="b"/>
                <a:pathLst>
                  <a:path w="302" h="427" extrusionOk="0">
                    <a:moveTo>
                      <a:pt x="1" y="376"/>
                    </a:moveTo>
                    <a:cubicBezTo>
                      <a:pt x="76" y="251"/>
                      <a:pt x="126" y="126"/>
                      <a:pt x="201" y="0"/>
                    </a:cubicBezTo>
                    <a:cubicBezTo>
                      <a:pt x="251" y="26"/>
                      <a:pt x="276" y="26"/>
                      <a:pt x="302" y="51"/>
                    </a:cubicBezTo>
                    <a:cubicBezTo>
                      <a:pt x="226" y="176"/>
                      <a:pt x="176" y="301"/>
                      <a:pt x="101" y="427"/>
                    </a:cubicBezTo>
                    <a:cubicBezTo>
                      <a:pt x="76" y="401"/>
                      <a:pt x="26" y="376"/>
                      <a:pt x="1" y="376"/>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5"/>
              <p:cNvSpPr/>
              <p:nvPr/>
            </p:nvSpPr>
            <p:spPr>
              <a:xfrm>
                <a:off x="7209145" y="2534625"/>
                <a:ext cx="6534" cy="8479"/>
              </a:xfrm>
              <a:custGeom>
                <a:avLst/>
                <a:gdLst/>
                <a:ahLst/>
                <a:cxnLst/>
                <a:rect l="l" t="t" r="r" b="b"/>
                <a:pathLst>
                  <a:path w="252" h="327" extrusionOk="0">
                    <a:moveTo>
                      <a:pt x="251" y="126"/>
                    </a:moveTo>
                    <a:cubicBezTo>
                      <a:pt x="201" y="201"/>
                      <a:pt x="126" y="251"/>
                      <a:pt x="76" y="326"/>
                    </a:cubicBezTo>
                    <a:cubicBezTo>
                      <a:pt x="51" y="301"/>
                      <a:pt x="1" y="251"/>
                      <a:pt x="26" y="251"/>
                    </a:cubicBezTo>
                    <a:cubicBezTo>
                      <a:pt x="76" y="151"/>
                      <a:pt x="126" y="76"/>
                      <a:pt x="176" y="1"/>
                    </a:cubicBezTo>
                    <a:cubicBezTo>
                      <a:pt x="201" y="26"/>
                      <a:pt x="201" y="76"/>
                      <a:pt x="251" y="126"/>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5"/>
              <p:cNvSpPr/>
              <p:nvPr/>
            </p:nvSpPr>
            <p:spPr>
              <a:xfrm>
                <a:off x="7244901" y="2515127"/>
                <a:ext cx="3915" cy="6534"/>
              </a:xfrm>
              <a:custGeom>
                <a:avLst/>
                <a:gdLst/>
                <a:ahLst/>
                <a:cxnLst/>
                <a:rect l="l" t="t" r="r" b="b"/>
                <a:pathLst>
                  <a:path w="151" h="252" extrusionOk="0">
                    <a:moveTo>
                      <a:pt x="0" y="101"/>
                    </a:moveTo>
                    <a:cubicBezTo>
                      <a:pt x="25" y="76"/>
                      <a:pt x="50" y="26"/>
                      <a:pt x="75" y="1"/>
                    </a:cubicBezTo>
                    <a:cubicBezTo>
                      <a:pt x="100" y="51"/>
                      <a:pt x="151" y="101"/>
                      <a:pt x="151" y="151"/>
                    </a:cubicBezTo>
                    <a:cubicBezTo>
                      <a:pt x="151" y="176"/>
                      <a:pt x="126" y="201"/>
                      <a:pt x="126" y="251"/>
                    </a:cubicBezTo>
                    <a:cubicBezTo>
                      <a:pt x="75" y="201"/>
                      <a:pt x="50" y="151"/>
                      <a:pt x="0" y="10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5"/>
              <p:cNvSpPr/>
              <p:nvPr/>
            </p:nvSpPr>
            <p:spPr>
              <a:xfrm>
                <a:off x="8022120" y="4098183"/>
                <a:ext cx="16257" cy="34487"/>
              </a:xfrm>
              <a:custGeom>
                <a:avLst/>
                <a:gdLst/>
                <a:ahLst/>
                <a:cxnLst/>
                <a:rect l="l" t="t" r="r" b="b"/>
                <a:pathLst>
                  <a:path w="627" h="1330" extrusionOk="0">
                    <a:moveTo>
                      <a:pt x="351" y="1"/>
                    </a:moveTo>
                    <a:cubicBezTo>
                      <a:pt x="577" y="402"/>
                      <a:pt x="627" y="828"/>
                      <a:pt x="426" y="1329"/>
                    </a:cubicBezTo>
                    <a:cubicBezTo>
                      <a:pt x="0" y="828"/>
                      <a:pt x="176" y="427"/>
                      <a:pt x="351"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5"/>
              <p:cNvSpPr/>
              <p:nvPr/>
            </p:nvSpPr>
            <p:spPr>
              <a:xfrm>
                <a:off x="7912285" y="3831086"/>
                <a:ext cx="674" cy="1348"/>
              </a:xfrm>
              <a:custGeom>
                <a:avLst/>
                <a:gdLst/>
                <a:ahLst/>
                <a:cxnLst/>
                <a:rect l="l" t="t" r="r" b="b"/>
                <a:pathLst>
                  <a:path w="26" h="52" extrusionOk="0">
                    <a:moveTo>
                      <a:pt x="1" y="1"/>
                    </a:moveTo>
                    <a:cubicBezTo>
                      <a:pt x="26" y="1"/>
                      <a:pt x="1" y="51"/>
                      <a:pt x="26" y="26"/>
                    </a:cubicBezTo>
                    <a:cubicBezTo>
                      <a:pt x="26" y="26"/>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5"/>
              <p:cNvSpPr/>
              <p:nvPr/>
            </p:nvSpPr>
            <p:spPr>
              <a:xfrm>
                <a:off x="7195506" y="1863318"/>
                <a:ext cx="16282" cy="19525"/>
              </a:xfrm>
              <a:custGeom>
                <a:avLst/>
                <a:gdLst/>
                <a:ahLst/>
                <a:cxnLst/>
                <a:rect l="l" t="t" r="r" b="b"/>
                <a:pathLst>
                  <a:path w="628" h="753" extrusionOk="0">
                    <a:moveTo>
                      <a:pt x="326" y="753"/>
                    </a:moveTo>
                    <a:cubicBezTo>
                      <a:pt x="76" y="703"/>
                      <a:pt x="0" y="527"/>
                      <a:pt x="26" y="327"/>
                    </a:cubicBezTo>
                    <a:cubicBezTo>
                      <a:pt x="51" y="226"/>
                      <a:pt x="201" y="76"/>
                      <a:pt x="301" y="51"/>
                    </a:cubicBezTo>
                    <a:cubicBezTo>
                      <a:pt x="477" y="1"/>
                      <a:pt x="627" y="327"/>
                      <a:pt x="527" y="577"/>
                    </a:cubicBezTo>
                    <a:cubicBezTo>
                      <a:pt x="502" y="652"/>
                      <a:pt x="401" y="703"/>
                      <a:pt x="326" y="753"/>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5"/>
              <p:cNvSpPr/>
              <p:nvPr/>
            </p:nvSpPr>
            <p:spPr>
              <a:xfrm>
                <a:off x="7236448" y="1856836"/>
                <a:ext cx="13016" cy="16906"/>
              </a:xfrm>
              <a:custGeom>
                <a:avLst/>
                <a:gdLst/>
                <a:ahLst/>
                <a:cxnLst/>
                <a:rect l="l" t="t" r="r" b="b"/>
                <a:pathLst>
                  <a:path w="502" h="652" extrusionOk="0">
                    <a:moveTo>
                      <a:pt x="226" y="0"/>
                    </a:moveTo>
                    <a:cubicBezTo>
                      <a:pt x="326" y="151"/>
                      <a:pt x="452" y="251"/>
                      <a:pt x="477" y="376"/>
                    </a:cubicBezTo>
                    <a:cubicBezTo>
                      <a:pt x="502" y="552"/>
                      <a:pt x="376" y="652"/>
                      <a:pt x="226" y="627"/>
                    </a:cubicBezTo>
                    <a:cubicBezTo>
                      <a:pt x="126" y="577"/>
                      <a:pt x="51" y="426"/>
                      <a:pt x="25" y="301"/>
                    </a:cubicBezTo>
                    <a:cubicBezTo>
                      <a:pt x="0" y="251"/>
                      <a:pt x="126" y="151"/>
                      <a:pt x="226"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5"/>
              <p:cNvSpPr/>
              <p:nvPr/>
            </p:nvSpPr>
            <p:spPr>
              <a:xfrm>
                <a:off x="7157805" y="1865263"/>
                <a:ext cx="4589" cy="9127"/>
              </a:xfrm>
              <a:custGeom>
                <a:avLst/>
                <a:gdLst/>
                <a:ahLst/>
                <a:cxnLst/>
                <a:rect l="l" t="t" r="r" b="b"/>
                <a:pathLst>
                  <a:path w="177" h="352" extrusionOk="0">
                    <a:moveTo>
                      <a:pt x="176" y="252"/>
                    </a:moveTo>
                    <a:cubicBezTo>
                      <a:pt x="126" y="302"/>
                      <a:pt x="101" y="327"/>
                      <a:pt x="76" y="352"/>
                    </a:cubicBezTo>
                    <a:cubicBezTo>
                      <a:pt x="51" y="252"/>
                      <a:pt x="26" y="151"/>
                      <a:pt x="1" y="76"/>
                    </a:cubicBezTo>
                    <a:cubicBezTo>
                      <a:pt x="1" y="51"/>
                      <a:pt x="51" y="26"/>
                      <a:pt x="76" y="1"/>
                    </a:cubicBezTo>
                    <a:cubicBezTo>
                      <a:pt x="126" y="76"/>
                      <a:pt x="151" y="176"/>
                      <a:pt x="176" y="252"/>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5"/>
              <p:cNvSpPr/>
              <p:nvPr/>
            </p:nvSpPr>
            <p:spPr>
              <a:xfrm>
                <a:off x="7279982" y="1852272"/>
                <a:ext cx="3915" cy="6534"/>
              </a:xfrm>
              <a:custGeom>
                <a:avLst/>
                <a:gdLst/>
                <a:ahLst/>
                <a:cxnLst/>
                <a:rect l="l" t="t" r="r" b="b"/>
                <a:pathLst>
                  <a:path w="151" h="252" extrusionOk="0">
                    <a:moveTo>
                      <a:pt x="151" y="76"/>
                    </a:moveTo>
                    <a:cubicBezTo>
                      <a:pt x="126" y="126"/>
                      <a:pt x="101" y="201"/>
                      <a:pt x="76" y="251"/>
                    </a:cubicBezTo>
                    <a:cubicBezTo>
                      <a:pt x="51" y="226"/>
                      <a:pt x="1" y="176"/>
                      <a:pt x="1" y="176"/>
                    </a:cubicBezTo>
                    <a:cubicBezTo>
                      <a:pt x="26" y="101"/>
                      <a:pt x="76" y="51"/>
                      <a:pt x="101" y="1"/>
                    </a:cubicBezTo>
                    <a:cubicBezTo>
                      <a:pt x="101" y="26"/>
                      <a:pt x="126" y="51"/>
                      <a:pt x="151" y="76"/>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5"/>
              <p:cNvSpPr/>
              <p:nvPr/>
            </p:nvSpPr>
            <p:spPr>
              <a:xfrm>
                <a:off x="7810903" y="3010971"/>
                <a:ext cx="13690" cy="9127"/>
              </a:xfrm>
              <a:custGeom>
                <a:avLst/>
                <a:gdLst/>
                <a:ahLst/>
                <a:cxnLst/>
                <a:rect l="l" t="t" r="r" b="b"/>
                <a:pathLst>
                  <a:path w="528" h="352" extrusionOk="0">
                    <a:moveTo>
                      <a:pt x="1" y="26"/>
                    </a:moveTo>
                    <a:cubicBezTo>
                      <a:pt x="176" y="51"/>
                      <a:pt x="352" y="101"/>
                      <a:pt x="527" y="151"/>
                    </a:cubicBezTo>
                    <a:cubicBezTo>
                      <a:pt x="277" y="352"/>
                      <a:pt x="126" y="251"/>
                      <a:pt x="26" y="1"/>
                    </a:cubicBezTo>
                    <a:lnTo>
                      <a:pt x="1" y="26"/>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5"/>
              <p:cNvSpPr/>
              <p:nvPr/>
            </p:nvSpPr>
            <p:spPr>
              <a:xfrm>
                <a:off x="7799858" y="3008378"/>
                <a:ext cx="11719" cy="3915"/>
              </a:xfrm>
              <a:custGeom>
                <a:avLst/>
                <a:gdLst/>
                <a:ahLst/>
                <a:cxnLst/>
                <a:rect l="l" t="t" r="r" b="b"/>
                <a:pathLst>
                  <a:path w="452" h="151" extrusionOk="0">
                    <a:moveTo>
                      <a:pt x="452" y="101"/>
                    </a:moveTo>
                    <a:cubicBezTo>
                      <a:pt x="327" y="126"/>
                      <a:pt x="176" y="126"/>
                      <a:pt x="1" y="151"/>
                    </a:cubicBezTo>
                    <a:cubicBezTo>
                      <a:pt x="76" y="76"/>
                      <a:pt x="126" y="0"/>
                      <a:pt x="126" y="0"/>
                    </a:cubicBezTo>
                    <a:cubicBezTo>
                      <a:pt x="226" y="51"/>
                      <a:pt x="327" y="76"/>
                      <a:pt x="427" y="126"/>
                    </a:cubicBezTo>
                    <a:cubicBezTo>
                      <a:pt x="427" y="126"/>
                      <a:pt x="452" y="101"/>
                      <a:pt x="452" y="10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5"/>
              <p:cNvSpPr/>
              <p:nvPr/>
            </p:nvSpPr>
            <p:spPr>
              <a:xfrm>
                <a:off x="7678355" y="2752975"/>
                <a:ext cx="17553" cy="30571"/>
              </a:xfrm>
              <a:custGeom>
                <a:avLst/>
                <a:gdLst/>
                <a:ahLst/>
                <a:cxnLst/>
                <a:rect l="l" t="t" r="r" b="b"/>
                <a:pathLst>
                  <a:path w="677" h="1179" extrusionOk="0">
                    <a:moveTo>
                      <a:pt x="401" y="1"/>
                    </a:moveTo>
                    <a:cubicBezTo>
                      <a:pt x="602" y="402"/>
                      <a:pt x="677" y="728"/>
                      <a:pt x="476" y="1053"/>
                    </a:cubicBezTo>
                    <a:cubicBezTo>
                      <a:pt x="451" y="1129"/>
                      <a:pt x="301" y="1179"/>
                      <a:pt x="201" y="1154"/>
                    </a:cubicBezTo>
                    <a:cubicBezTo>
                      <a:pt x="125" y="1154"/>
                      <a:pt x="0" y="1003"/>
                      <a:pt x="0" y="953"/>
                    </a:cubicBezTo>
                    <a:cubicBezTo>
                      <a:pt x="75" y="652"/>
                      <a:pt x="0" y="301"/>
                      <a:pt x="401"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5"/>
              <p:cNvSpPr/>
              <p:nvPr/>
            </p:nvSpPr>
            <p:spPr>
              <a:xfrm>
                <a:off x="7865510" y="2786787"/>
                <a:ext cx="21468" cy="19499"/>
              </a:xfrm>
              <a:custGeom>
                <a:avLst/>
                <a:gdLst/>
                <a:ahLst/>
                <a:cxnLst/>
                <a:rect l="l" t="t" r="r" b="b"/>
                <a:pathLst>
                  <a:path w="828" h="752" extrusionOk="0">
                    <a:moveTo>
                      <a:pt x="0" y="0"/>
                    </a:moveTo>
                    <a:cubicBezTo>
                      <a:pt x="276" y="150"/>
                      <a:pt x="552" y="276"/>
                      <a:pt x="827" y="401"/>
                    </a:cubicBezTo>
                    <a:cubicBezTo>
                      <a:pt x="727" y="752"/>
                      <a:pt x="527" y="677"/>
                      <a:pt x="376" y="627"/>
                    </a:cubicBezTo>
                    <a:cubicBezTo>
                      <a:pt x="126" y="576"/>
                      <a:pt x="126" y="551"/>
                      <a:pt x="0"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5"/>
              <p:cNvSpPr/>
              <p:nvPr/>
            </p:nvSpPr>
            <p:spPr>
              <a:xfrm>
                <a:off x="7921386" y="2793269"/>
                <a:ext cx="18875" cy="14988"/>
              </a:xfrm>
              <a:custGeom>
                <a:avLst/>
                <a:gdLst/>
                <a:ahLst/>
                <a:cxnLst/>
                <a:rect l="l" t="t" r="r" b="b"/>
                <a:pathLst>
                  <a:path w="728" h="578" extrusionOk="0">
                    <a:moveTo>
                      <a:pt x="727" y="527"/>
                    </a:moveTo>
                    <a:cubicBezTo>
                      <a:pt x="326" y="577"/>
                      <a:pt x="326" y="577"/>
                      <a:pt x="1" y="26"/>
                    </a:cubicBezTo>
                    <a:cubicBezTo>
                      <a:pt x="377" y="1"/>
                      <a:pt x="377" y="1"/>
                      <a:pt x="727" y="527"/>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5"/>
              <p:cNvSpPr/>
              <p:nvPr/>
            </p:nvSpPr>
            <p:spPr>
              <a:xfrm>
                <a:off x="7703687" y="2750382"/>
                <a:ext cx="11719" cy="13665"/>
              </a:xfrm>
              <a:custGeom>
                <a:avLst/>
                <a:gdLst/>
                <a:ahLst/>
                <a:cxnLst/>
                <a:rect l="l" t="t" r="r" b="b"/>
                <a:pathLst>
                  <a:path w="452" h="527" extrusionOk="0">
                    <a:moveTo>
                      <a:pt x="301" y="0"/>
                    </a:moveTo>
                    <a:cubicBezTo>
                      <a:pt x="377" y="151"/>
                      <a:pt x="452" y="276"/>
                      <a:pt x="452" y="376"/>
                    </a:cubicBezTo>
                    <a:cubicBezTo>
                      <a:pt x="452" y="427"/>
                      <a:pt x="301" y="527"/>
                      <a:pt x="201" y="527"/>
                    </a:cubicBezTo>
                    <a:cubicBezTo>
                      <a:pt x="1" y="527"/>
                      <a:pt x="26" y="351"/>
                      <a:pt x="51" y="226"/>
                    </a:cubicBezTo>
                    <a:cubicBezTo>
                      <a:pt x="76" y="151"/>
                      <a:pt x="176" y="101"/>
                      <a:pt x="301"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5"/>
              <p:cNvSpPr/>
              <p:nvPr/>
            </p:nvSpPr>
            <p:spPr>
              <a:xfrm>
                <a:off x="7658208" y="2769881"/>
                <a:ext cx="5211" cy="12369"/>
              </a:xfrm>
              <a:custGeom>
                <a:avLst/>
                <a:gdLst/>
                <a:ahLst/>
                <a:cxnLst/>
                <a:rect l="l" t="t" r="r" b="b"/>
                <a:pathLst>
                  <a:path w="201" h="477" extrusionOk="0">
                    <a:moveTo>
                      <a:pt x="25" y="452"/>
                    </a:moveTo>
                    <a:cubicBezTo>
                      <a:pt x="25" y="351"/>
                      <a:pt x="0" y="251"/>
                      <a:pt x="25" y="151"/>
                    </a:cubicBezTo>
                    <a:cubicBezTo>
                      <a:pt x="25" y="101"/>
                      <a:pt x="75" y="51"/>
                      <a:pt x="125" y="0"/>
                    </a:cubicBezTo>
                    <a:cubicBezTo>
                      <a:pt x="151" y="76"/>
                      <a:pt x="201" y="126"/>
                      <a:pt x="201" y="201"/>
                    </a:cubicBezTo>
                    <a:cubicBezTo>
                      <a:pt x="201" y="276"/>
                      <a:pt x="151" y="376"/>
                      <a:pt x="151" y="477"/>
                    </a:cubicBezTo>
                    <a:cubicBezTo>
                      <a:pt x="100" y="477"/>
                      <a:pt x="75" y="452"/>
                      <a:pt x="25" y="452"/>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5"/>
              <p:cNvSpPr/>
              <p:nvPr/>
            </p:nvSpPr>
            <p:spPr>
              <a:xfrm>
                <a:off x="7752434" y="2766640"/>
                <a:ext cx="11719" cy="14313"/>
              </a:xfrm>
              <a:custGeom>
                <a:avLst/>
                <a:gdLst/>
                <a:ahLst/>
                <a:cxnLst/>
                <a:rect l="l" t="t" r="r" b="b"/>
                <a:pathLst>
                  <a:path w="452" h="552" extrusionOk="0">
                    <a:moveTo>
                      <a:pt x="251" y="551"/>
                    </a:moveTo>
                    <a:cubicBezTo>
                      <a:pt x="176" y="401"/>
                      <a:pt x="75" y="301"/>
                      <a:pt x="25" y="176"/>
                    </a:cubicBezTo>
                    <a:cubicBezTo>
                      <a:pt x="0" y="150"/>
                      <a:pt x="75" y="50"/>
                      <a:pt x="126" y="0"/>
                    </a:cubicBezTo>
                    <a:cubicBezTo>
                      <a:pt x="126" y="0"/>
                      <a:pt x="201" y="25"/>
                      <a:pt x="226" y="50"/>
                    </a:cubicBezTo>
                    <a:cubicBezTo>
                      <a:pt x="376" y="176"/>
                      <a:pt x="451" y="301"/>
                      <a:pt x="251" y="55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5"/>
              <p:cNvSpPr/>
              <p:nvPr/>
            </p:nvSpPr>
            <p:spPr>
              <a:xfrm>
                <a:off x="7728372" y="2773122"/>
                <a:ext cx="3941" cy="3941"/>
              </a:xfrm>
              <a:custGeom>
                <a:avLst/>
                <a:gdLst/>
                <a:ahLst/>
                <a:cxnLst/>
                <a:rect l="l" t="t" r="r" b="b"/>
                <a:pathLst>
                  <a:path w="152" h="152" extrusionOk="0">
                    <a:moveTo>
                      <a:pt x="76" y="151"/>
                    </a:moveTo>
                    <a:cubicBezTo>
                      <a:pt x="51" y="126"/>
                      <a:pt x="1" y="76"/>
                      <a:pt x="26" y="76"/>
                    </a:cubicBezTo>
                    <a:cubicBezTo>
                      <a:pt x="51" y="51"/>
                      <a:pt x="76" y="26"/>
                      <a:pt x="126" y="1"/>
                    </a:cubicBezTo>
                    <a:cubicBezTo>
                      <a:pt x="126" y="26"/>
                      <a:pt x="151" y="76"/>
                      <a:pt x="126" y="101"/>
                    </a:cubicBezTo>
                    <a:cubicBezTo>
                      <a:pt x="126" y="126"/>
                      <a:pt x="101" y="126"/>
                      <a:pt x="76" y="15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5"/>
              <p:cNvSpPr/>
              <p:nvPr/>
            </p:nvSpPr>
            <p:spPr>
              <a:xfrm>
                <a:off x="6978455" y="1390888"/>
                <a:ext cx="16931" cy="37054"/>
              </a:xfrm>
              <a:custGeom>
                <a:avLst/>
                <a:gdLst/>
                <a:ahLst/>
                <a:cxnLst/>
                <a:rect l="l" t="t" r="r" b="b"/>
                <a:pathLst>
                  <a:path w="653" h="1429" extrusionOk="0">
                    <a:moveTo>
                      <a:pt x="51" y="1429"/>
                    </a:moveTo>
                    <a:cubicBezTo>
                      <a:pt x="0" y="802"/>
                      <a:pt x="0" y="802"/>
                      <a:pt x="602" y="0"/>
                    </a:cubicBezTo>
                    <a:cubicBezTo>
                      <a:pt x="652" y="602"/>
                      <a:pt x="527" y="902"/>
                      <a:pt x="51" y="1429"/>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5"/>
              <p:cNvSpPr/>
              <p:nvPr/>
            </p:nvSpPr>
            <p:spPr>
              <a:xfrm>
                <a:off x="7016804" y="1412331"/>
                <a:ext cx="24061" cy="16258"/>
              </a:xfrm>
              <a:custGeom>
                <a:avLst/>
                <a:gdLst/>
                <a:ahLst/>
                <a:cxnLst/>
                <a:rect l="l" t="t" r="r" b="b"/>
                <a:pathLst>
                  <a:path w="928" h="627" extrusionOk="0">
                    <a:moveTo>
                      <a:pt x="802" y="627"/>
                    </a:moveTo>
                    <a:cubicBezTo>
                      <a:pt x="476" y="401"/>
                      <a:pt x="301" y="251"/>
                      <a:pt x="0" y="25"/>
                    </a:cubicBezTo>
                    <a:cubicBezTo>
                      <a:pt x="301" y="50"/>
                      <a:pt x="527" y="0"/>
                      <a:pt x="702" y="75"/>
                    </a:cubicBezTo>
                    <a:cubicBezTo>
                      <a:pt x="928" y="151"/>
                      <a:pt x="902" y="326"/>
                      <a:pt x="802" y="627"/>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5"/>
              <p:cNvSpPr/>
              <p:nvPr/>
            </p:nvSpPr>
            <p:spPr>
              <a:xfrm>
                <a:off x="7260484" y="1713862"/>
                <a:ext cx="14986" cy="31220"/>
              </a:xfrm>
              <a:custGeom>
                <a:avLst/>
                <a:gdLst/>
                <a:ahLst/>
                <a:cxnLst/>
                <a:rect l="l" t="t" r="r" b="b"/>
                <a:pathLst>
                  <a:path w="578" h="1204" extrusionOk="0">
                    <a:moveTo>
                      <a:pt x="301" y="0"/>
                    </a:moveTo>
                    <a:cubicBezTo>
                      <a:pt x="577" y="477"/>
                      <a:pt x="552" y="827"/>
                      <a:pt x="427" y="1203"/>
                    </a:cubicBezTo>
                    <a:cubicBezTo>
                      <a:pt x="1" y="878"/>
                      <a:pt x="1" y="878"/>
                      <a:pt x="301"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65"/>
              <p:cNvSpPr/>
              <p:nvPr/>
            </p:nvSpPr>
            <p:spPr>
              <a:xfrm>
                <a:off x="7283898" y="1727501"/>
                <a:ext cx="13664" cy="19525"/>
              </a:xfrm>
              <a:custGeom>
                <a:avLst/>
                <a:gdLst/>
                <a:ahLst/>
                <a:cxnLst/>
                <a:rect l="l" t="t" r="r" b="b"/>
                <a:pathLst>
                  <a:path w="527" h="753" extrusionOk="0">
                    <a:moveTo>
                      <a:pt x="175" y="1"/>
                    </a:moveTo>
                    <a:cubicBezTo>
                      <a:pt x="526" y="276"/>
                      <a:pt x="526" y="276"/>
                      <a:pt x="376" y="753"/>
                    </a:cubicBezTo>
                    <a:cubicBezTo>
                      <a:pt x="0" y="477"/>
                      <a:pt x="0" y="477"/>
                      <a:pt x="175"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65"/>
              <p:cNvSpPr/>
              <p:nvPr/>
            </p:nvSpPr>
            <p:spPr>
              <a:xfrm>
                <a:off x="7323517" y="1740491"/>
                <a:ext cx="9126" cy="14988"/>
              </a:xfrm>
              <a:custGeom>
                <a:avLst/>
                <a:gdLst/>
                <a:ahLst/>
                <a:cxnLst/>
                <a:rect l="l" t="t" r="r" b="b"/>
                <a:pathLst>
                  <a:path w="352" h="578" extrusionOk="0">
                    <a:moveTo>
                      <a:pt x="352" y="1"/>
                    </a:moveTo>
                    <a:cubicBezTo>
                      <a:pt x="327" y="176"/>
                      <a:pt x="327" y="352"/>
                      <a:pt x="302" y="502"/>
                    </a:cubicBezTo>
                    <a:cubicBezTo>
                      <a:pt x="302" y="552"/>
                      <a:pt x="176" y="577"/>
                      <a:pt x="126" y="577"/>
                    </a:cubicBezTo>
                    <a:cubicBezTo>
                      <a:pt x="76" y="552"/>
                      <a:pt x="1" y="477"/>
                      <a:pt x="1" y="427"/>
                    </a:cubicBezTo>
                    <a:cubicBezTo>
                      <a:pt x="1" y="226"/>
                      <a:pt x="26" y="51"/>
                      <a:pt x="352"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1" name="Google Shape;921;p65"/>
          <p:cNvGrpSpPr/>
          <p:nvPr/>
        </p:nvGrpSpPr>
        <p:grpSpPr>
          <a:xfrm>
            <a:off x="1127950" y="1310581"/>
            <a:ext cx="1587515" cy="3291959"/>
            <a:chOff x="1051750" y="1261044"/>
            <a:chExt cx="1587515" cy="3291959"/>
          </a:xfrm>
        </p:grpSpPr>
        <p:sp>
          <p:nvSpPr>
            <p:cNvPr id="922" name="Google Shape;922;p65"/>
            <p:cNvSpPr/>
            <p:nvPr/>
          </p:nvSpPr>
          <p:spPr>
            <a:xfrm>
              <a:off x="2177299" y="2247521"/>
              <a:ext cx="252145" cy="421155"/>
            </a:xfrm>
            <a:custGeom>
              <a:avLst/>
              <a:gdLst/>
              <a:ahLst/>
              <a:cxnLst/>
              <a:rect l="l" t="t" r="r" b="b"/>
              <a:pathLst>
                <a:path w="9725" h="16242" extrusionOk="0">
                  <a:moveTo>
                    <a:pt x="9048" y="16241"/>
                  </a:moveTo>
                  <a:cubicBezTo>
                    <a:pt x="8822" y="15890"/>
                    <a:pt x="8647" y="15564"/>
                    <a:pt x="8396" y="15188"/>
                  </a:cubicBezTo>
                  <a:cubicBezTo>
                    <a:pt x="7820" y="15138"/>
                    <a:pt x="7369" y="14838"/>
                    <a:pt x="7018" y="14311"/>
                  </a:cubicBezTo>
                  <a:cubicBezTo>
                    <a:pt x="6943" y="14186"/>
                    <a:pt x="6817" y="14086"/>
                    <a:pt x="6692" y="13985"/>
                  </a:cubicBezTo>
                  <a:cubicBezTo>
                    <a:pt x="5238" y="12908"/>
                    <a:pt x="4186" y="11454"/>
                    <a:pt x="3183" y="9975"/>
                  </a:cubicBezTo>
                  <a:cubicBezTo>
                    <a:pt x="3083" y="9800"/>
                    <a:pt x="3008" y="9624"/>
                    <a:pt x="2883" y="9499"/>
                  </a:cubicBezTo>
                  <a:cubicBezTo>
                    <a:pt x="1780" y="8472"/>
                    <a:pt x="1404" y="7093"/>
                    <a:pt x="978" y="5740"/>
                  </a:cubicBezTo>
                  <a:cubicBezTo>
                    <a:pt x="502" y="4211"/>
                    <a:pt x="301" y="2607"/>
                    <a:pt x="25" y="1028"/>
                  </a:cubicBezTo>
                  <a:cubicBezTo>
                    <a:pt x="0" y="928"/>
                    <a:pt x="50" y="827"/>
                    <a:pt x="50" y="702"/>
                  </a:cubicBezTo>
                  <a:cubicBezTo>
                    <a:pt x="1228" y="301"/>
                    <a:pt x="2381" y="0"/>
                    <a:pt x="3634" y="126"/>
                  </a:cubicBezTo>
                  <a:cubicBezTo>
                    <a:pt x="4537" y="201"/>
                    <a:pt x="5414" y="76"/>
                    <a:pt x="6316" y="201"/>
                  </a:cubicBezTo>
                  <a:cubicBezTo>
                    <a:pt x="6868" y="301"/>
                    <a:pt x="7419" y="151"/>
                    <a:pt x="7970" y="126"/>
                  </a:cubicBezTo>
                  <a:cubicBezTo>
                    <a:pt x="8346" y="126"/>
                    <a:pt x="8722" y="151"/>
                    <a:pt x="9023" y="176"/>
                  </a:cubicBezTo>
                  <a:cubicBezTo>
                    <a:pt x="9324" y="527"/>
                    <a:pt x="9223" y="878"/>
                    <a:pt x="9223" y="1178"/>
                  </a:cubicBezTo>
                  <a:cubicBezTo>
                    <a:pt x="9324" y="3233"/>
                    <a:pt x="9324" y="5289"/>
                    <a:pt x="9499" y="7344"/>
                  </a:cubicBezTo>
                  <a:cubicBezTo>
                    <a:pt x="9725" y="9950"/>
                    <a:pt x="9599" y="12557"/>
                    <a:pt x="9650" y="15163"/>
                  </a:cubicBezTo>
                  <a:cubicBezTo>
                    <a:pt x="9650" y="15589"/>
                    <a:pt x="9650" y="16016"/>
                    <a:pt x="9048" y="1624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5"/>
            <p:cNvSpPr/>
            <p:nvPr/>
          </p:nvSpPr>
          <p:spPr>
            <a:xfrm>
              <a:off x="1062796" y="4169161"/>
              <a:ext cx="1553731" cy="383842"/>
            </a:xfrm>
            <a:custGeom>
              <a:avLst/>
              <a:gdLst/>
              <a:ahLst/>
              <a:cxnLst/>
              <a:rect l="l" t="t" r="r" b="b"/>
              <a:pathLst>
                <a:path w="59926" h="14803" extrusionOk="0">
                  <a:moveTo>
                    <a:pt x="9399" y="0"/>
                  </a:moveTo>
                  <a:cubicBezTo>
                    <a:pt x="7068" y="75"/>
                    <a:pt x="4788" y="978"/>
                    <a:pt x="2582" y="1629"/>
                  </a:cubicBezTo>
                  <a:cubicBezTo>
                    <a:pt x="978" y="2080"/>
                    <a:pt x="1" y="3333"/>
                    <a:pt x="126" y="5013"/>
                  </a:cubicBezTo>
                  <a:cubicBezTo>
                    <a:pt x="402" y="8221"/>
                    <a:pt x="5339" y="9073"/>
                    <a:pt x="7720" y="9574"/>
                  </a:cubicBezTo>
                  <a:cubicBezTo>
                    <a:pt x="13008" y="10677"/>
                    <a:pt x="18171" y="11479"/>
                    <a:pt x="23184" y="13584"/>
                  </a:cubicBezTo>
                  <a:cubicBezTo>
                    <a:pt x="25342" y="14499"/>
                    <a:pt x="27585" y="14803"/>
                    <a:pt x="29856" y="14803"/>
                  </a:cubicBezTo>
                  <a:cubicBezTo>
                    <a:pt x="33121" y="14803"/>
                    <a:pt x="36442" y="14175"/>
                    <a:pt x="39650" y="13835"/>
                  </a:cubicBezTo>
                  <a:cubicBezTo>
                    <a:pt x="45039" y="13258"/>
                    <a:pt x="50653" y="12732"/>
                    <a:pt x="55665" y="10551"/>
                  </a:cubicBezTo>
                  <a:cubicBezTo>
                    <a:pt x="57194" y="9875"/>
                    <a:pt x="59425" y="9023"/>
                    <a:pt x="59700" y="7118"/>
                  </a:cubicBezTo>
                  <a:cubicBezTo>
                    <a:pt x="59926" y="5614"/>
                    <a:pt x="58472" y="4612"/>
                    <a:pt x="57344" y="3960"/>
                  </a:cubicBezTo>
                  <a:cubicBezTo>
                    <a:pt x="54438" y="2330"/>
                    <a:pt x="51305" y="1993"/>
                    <a:pt x="48120" y="1993"/>
                  </a:cubicBezTo>
                  <a:cubicBezTo>
                    <a:pt x="46113" y="1993"/>
                    <a:pt x="44086" y="2126"/>
                    <a:pt x="42081" y="2155"/>
                  </a:cubicBezTo>
                  <a:cubicBezTo>
                    <a:pt x="41758" y="2160"/>
                    <a:pt x="41436" y="2163"/>
                    <a:pt x="41114" y="2163"/>
                  </a:cubicBezTo>
                  <a:cubicBezTo>
                    <a:pt x="34856" y="2163"/>
                    <a:pt x="28703" y="1263"/>
                    <a:pt x="22482" y="476"/>
                  </a:cubicBezTo>
                  <a:cubicBezTo>
                    <a:pt x="20292" y="199"/>
                    <a:pt x="18067" y="103"/>
                    <a:pt x="15837" y="103"/>
                  </a:cubicBezTo>
                  <a:cubicBezTo>
                    <a:pt x="13830" y="103"/>
                    <a:pt x="11819" y="181"/>
                    <a:pt x="9825" y="276"/>
                  </a:cubicBezTo>
                  <a:cubicBezTo>
                    <a:pt x="9750" y="125"/>
                    <a:pt x="9600" y="0"/>
                    <a:pt x="9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5"/>
            <p:cNvSpPr/>
            <p:nvPr/>
          </p:nvSpPr>
          <p:spPr>
            <a:xfrm>
              <a:off x="2122719" y="1957036"/>
              <a:ext cx="488682" cy="733741"/>
            </a:xfrm>
            <a:custGeom>
              <a:avLst/>
              <a:gdLst/>
              <a:ahLst/>
              <a:cxnLst/>
              <a:rect l="l" t="t" r="r" b="b"/>
              <a:pathLst>
                <a:path w="18848" h="28297" extrusionOk="0">
                  <a:moveTo>
                    <a:pt x="12156" y="14712"/>
                  </a:moveTo>
                  <a:cubicBezTo>
                    <a:pt x="12732" y="13660"/>
                    <a:pt x="13233" y="12632"/>
                    <a:pt x="14085" y="11830"/>
                  </a:cubicBezTo>
                  <a:cubicBezTo>
                    <a:pt x="12958" y="11429"/>
                    <a:pt x="12832" y="11429"/>
                    <a:pt x="12030" y="11579"/>
                  </a:cubicBezTo>
                  <a:cubicBezTo>
                    <a:pt x="11880" y="12707"/>
                    <a:pt x="11905" y="13860"/>
                    <a:pt x="12156" y="14712"/>
                  </a:cubicBezTo>
                  <a:close/>
                  <a:moveTo>
                    <a:pt x="15815" y="20000"/>
                  </a:moveTo>
                  <a:cubicBezTo>
                    <a:pt x="15740" y="19975"/>
                    <a:pt x="15689" y="19950"/>
                    <a:pt x="15639" y="19900"/>
                  </a:cubicBezTo>
                  <a:cubicBezTo>
                    <a:pt x="15288" y="20376"/>
                    <a:pt x="14938" y="20878"/>
                    <a:pt x="14562" y="21304"/>
                  </a:cubicBezTo>
                  <a:cubicBezTo>
                    <a:pt x="13659" y="22281"/>
                    <a:pt x="12983" y="23384"/>
                    <a:pt x="12406" y="24562"/>
                  </a:cubicBezTo>
                  <a:cubicBezTo>
                    <a:pt x="12130" y="25113"/>
                    <a:pt x="12130" y="25213"/>
                    <a:pt x="12381" y="26041"/>
                  </a:cubicBezTo>
                  <a:cubicBezTo>
                    <a:pt x="12732" y="25740"/>
                    <a:pt x="13083" y="25464"/>
                    <a:pt x="13359" y="25138"/>
                  </a:cubicBezTo>
                  <a:cubicBezTo>
                    <a:pt x="13609" y="24838"/>
                    <a:pt x="13810" y="24462"/>
                    <a:pt x="14035" y="24111"/>
                  </a:cubicBezTo>
                  <a:cubicBezTo>
                    <a:pt x="14261" y="23760"/>
                    <a:pt x="14461" y="23409"/>
                    <a:pt x="14712" y="23108"/>
                  </a:cubicBezTo>
                  <a:cubicBezTo>
                    <a:pt x="14963" y="22807"/>
                    <a:pt x="15138" y="22482"/>
                    <a:pt x="15163" y="22106"/>
                  </a:cubicBezTo>
                  <a:cubicBezTo>
                    <a:pt x="15213" y="21579"/>
                    <a:pt x="15364" y="21078"/>
                    <a:pt x="15614" y="20602"/>
                  </a:cubicBezTo>
                  <a:cubicBezTo>
                    <a:pt x="15689" y="20426"/>
                    <a:pt x="15740" y="20201"/>
                    <a:pt x="15815" y="20000"/>
                  </a:cubicBezTo>
                  <a:close/>
                  <a:moveTo>
                    <a:pt x="1253" y="5389"/>
                  </a:moveTo>
                  <a:cubicBezTo>
                    <a:pt x="2381" y="3735"/>
                    <a:pt x="3384" y="2281"/>
                    <a:pt x="4411" y="777"/>
                  </a:cubicBezTo>
                  <a:cubicBezTo>
                    <a:pt x="4261" y="702"/>
                    <a:pt x="4161" y="627"/>
                    <a:pt x="4060" y="627"/>
                  </a:cubicBezTo>
                  <a:cubicBezTo>
                    <a:pt x="3133" y="602"/>
                    <a:pt x="2206" y="552"/>
                    <a:pt x="1253" y="577"/>
                  </a:cubicBezTo>
                  <a:cubicBezTo>
                    <a:pt x="1028" y="577"/>
                    <a:pt x="802" y="752"/>
                    <a:pt x="577" y="852"/>
                  </a:cubicBezTo>
                  <a:cubicBezTo>
                    <a:pt x="652" y="2381"/>
                    <a:pt x="802" y="3810"/>
                    <a:pt x="1253" y="5389"/>
                  </a:cubicBezTo>
                  <a:close/>
                  <a:moveTo>
                    <a:pt x="17018" y="13183"/>
                  </a:moveTo>
                  <a:cubicBezTo>
                    <a:pt x="16817" y="13434"/>
                    <a:pt x="16717" y="13534"/>
                    <a:pt x="16642" y="13660"/>
                  </a:cubicBezTo>
                  <a:cubicBezTo>
                    <a:pt x="16366" y="14086"/>
                    <a:pt x="16065" y="14512"/>
                    <a:pt x="15765" y="14963"/>
                  </a:cubicBezTo>
                  <a:cubicBezTo>
                    <a:pt x="14687" y="16617"/>
                    <a:pt x="13609" y="18271"/>
                    <a:pt x="12557" y="19925"/>
                  </a:cubicBezTo>
                  <a:cubicBezTo>
                    <a:pt x="12406" y="20151"/>
                    <a:pt x="12306" y="20401"/>
                    <a:pt x="12231" y="20652"/>
                  </a:cubicBezTo>
                  <a:cubicBezTo>
                    <a:pt x="12130" y="21003"/>
                    <a:pt x="12206" y="22607"/>
                    <a:pt x="12331" y="23259"/>
                  </a:cubicBezTo>
                  <a:cubicBezTo>
                    <a:pt x="12456" y="23108"/>
                    <a:pt x="12557" y="23008"/>
                    <a:pt x="12632" y="22908"/>
                  </a:cubicBezTo>
                  <a:cubicBezTo>
                    <a:pt x="13258" y="21830"/>
                    <a:pt x="13985" y="20853"/>
                    <a:pt x="14787" y="19900"/>
                  </a:cubicBezTo>
                  <a:cubicBezTo>
                    <a:pt x="15439" y="19123"/>
                    <a:pt x="15965" y="18271"/>
                    <a:pt x="16191" y="17244"/>
                  </a:cubicBezTo>
                  <a:cubicBezTo>
                    <a:pt x="16241" y="16993"/>
                    <a:pt x="16341" y="16742"/>
                    <a:pt x="16441" y="16517"/>
                  </a:cubicBezTo>
                  <a:cubicBezTo>
                    <a:pt x="16867" y="15514"/>
                    <a:pt x="16968" y="14462"/>
                    <a:pt x="17018" y="13183"/>
                  </a:cubicBezTo>
                  <a:close/>
                  <a:moveTo>
                    <a:pt x="12080" y="15389"/>
                  </a:moveTo>
                  <a:cubicBezTo>
                    <a:pt x="12080" y="16592"/>
                    <a:pt x="12080" y="17695"/>
                    <a:pt x="12080" y="18822"/>
                  </a:cubicBezTo>
                  <a:cubicBezTo>
                    <a:pt x="12080" y="18873"/>
                    <a:pt x="12181" y="18923"/>
                    <a:pt x="12231" y="18973"/>
                  </a:cubicBezTo>
                  <a:cubicBezTo>
                    <a:pt x="12256" y="18973"/>
                    <a:pt x="12306" y="18973"/>
                    <a:pt x="12331" y="18948"/>
                  </a:cubicBezTo>
                  <a:cubicBezTo>
                    <a:pt x="13835" y="16742"/>
                    <a:pt x="15364" y="14537"/>
                    <a:pt x="16867" y="12331"/>
                  </a:cubicBezTo>
                  <a:cubicBezTo>
                    <a:pt x="16892" y="12281"/>
                    <a:pt x="16892" y="12256"/>
                    <a:pt x="16892" y="12206"/>
                  </a:cubicBezTo>
                  <a:cubicBezTo>
                    <a:pt x="16892" y="12181"/>
                    <a:pt x="16867" y="12156"/>
                    <a:pt x="16842" y="12030"/>
                  </a:cubicBezTo>
                  <a:cubicBezTo>
                    <a:pt x="16191" y="11805"/>
                    <a:pt x="15489" y="11629"/>
                    <a:pt x="14737" y="11755"/>
                  </a:cubicBezTo>
                  <a:cubicBezTo>
                    <a:pt x="14035" y="12507"/>
                    <a:pt x="13459" y="13334"/>
                    <a:pt x="13008" y="14261"/>
                  </a:cubicBezTo>
                  <a:cubicBezTo>
                    <a:pt x="12757" y="14712"/>
                    <a:pt x="12557" y="15188"/>
                    <a:pt x="12080" y="15389"/>
                  </a:cubicBezTo>
                  <a:close/>
                  <a:moveTo>
                    <a:pt x="11178" y="978"/>
                  </a:moveTo>
                  <a:cubicBezTo>
                    <a:pt x="11253" y="1730"/>
                    <a:pt x="11303" y="2331"/>
                    <a:pt x="11379" y="2958"/>
                  </a:cubicBezTo>
                  <a:cubicBezTo>
                    <a:pt x="11454" y="3634"/>
                    <a:pt x="11554" y="4286"/>
                    <a:pt x="11629" y="4963"/>
                  </a:cubicBezTo>
                  <a:cubicBezTo>
                    <a:pt x="11704" y="5589"/>
                    <a:pt x="11755" y="6241"/>
                    <a:pt x="11805" y="6868"/>
                  </a:cubicBezTo>
                  <a:cubicBezTo>
                    <a:pt x="11830" y="7544"/>
                    <a:pt x="11855" y="8196"/>
                    <a:pt x="11880" y="8873"/>
                  </a:cubicBezTo>
                  <a:cubicBezTo>
                    <a:pt x="11930" y="9499"/>
                    <a:pt x="11805" y="10151"/>
                    <a:pt x="12055" y="10777"/>
                  </a:cubicBezTo>
                  <a:cubicBezTo>
                    <a:pt x="12732" y="10878"/>
                    <a:pt x="13409" y="11053"/>
                    <a:pt x="14060" y="11053"/>
                  </a:cubicBezTo>
                  <a:cubicBezTo>
                    <a:pt x="15188" y="11053"/>
                    <a:pt x="16266" y="11203"/>
                    <a:pt x="17394" y="11529"/>
                  </a:cubicBezTo>
                  <a:cubicBezTo>
                    <a:pt x="17469" y="11228"/>
                    <a:pt x="17544" y="10978"/>
                    <a:pt x="17594" y="10727"/>
                  </a:cubicBezTo>
                  <a:cubicBezTo>
                    <a:pt x="17669" y="10326"/>
                    <a:pt x="17694" y="9900"/>
                    <a:pt x="17820" y="9524"/>
                  </a:cubicBezTo>
                  <a:cubicBezTo>
                    <a:pt x="18171" y="8472"/>
                    <a:pt x="18296" y="7419"/>
                    <a:pt x="18246" y="6316"/>
                  </a:cubicBezTo>
                  <a:cubicBezTo>
                    <a:pt x="18221" y="5840"/>
                    <a:pt x="18221" y="5339"/>
                    <a:pt x="18246" y="4862"/>
                  </a:cubicBezTo>
                  <a:cubicBezTo>
                    <a:pt x="18271" y="4211"/>
                    <a:pt x="18171" y="3609"/>
                    <a:pt x="17945" y="3008"/>
                  </a:cubicBezTo>
                  <a:cubicBezTo>
                    <a:pt x="16767" y="2381"/>
                    <a:pt x="12807" y="1178"/>
                    <a:pt x="11178" y="978"/>
                  </a:cubicBezTo>
                  <a:close/>
                  <a:moveTo>
                    <a:pt x="11153" y="27444"/>
                  </a:moveTo>
                  <a:cubicBezTo>
                    <a:pt x="11755" y="27219"/>
                    <a:pt x="11755" y="26792"/>
                    <a:pt x="11755" y="26366"/>
                  </a:cubicBezTo>
                  <a:cubicBezTo>
                    <a:pt x="11704" y="23760"/>
                    <a:pt x="11830" y="21153"/>
                    <a:pt x="11604" y="18547"/>
                  </a:cubicBezTo>
                  <a:cubicBezTo>
                    <a:pt x="11429" y="16492"/>
                    <a:pt x="11429" y="14436"/>
                    <a:pt x="11328" y="12381"/>
                  </a:cubicBezTo>
                  <a:cubicBezTo>
                    <a:pt x="11328" y="12081"/>
                    <a:pt x="11429" y="11730"/>
                    <a:pt x="11128" y="11379"/>
                  </a:cubicBezTo>
                  <a:cubicBezTo>
                    <a:pt x="10827" y="11354"/>
                    <a:pt x="10451" y="11329"/>
                    <a:pt x="10075" y="11329"/>
                  </a:cubicBezTo>
                  <a:cubicBezTo>
                    <a:pt x="9524" y="11354"/>
                    <a:pt x="8973" y="11504"/>
                    <a:pt x="8421" y="11404"/>
                  </a:cubicBezTo>
                  <a:cubicBezTo>
                    <a:pt x="7519" y="11279"/>
                    <a:pt x="6642" y="11404"/>
                    <a:pt x="5739" y="11329"/>
                  </a:cubicBezTo>
                  <a:cubicBezTo>
                    <a:pt x="4486" y="11203"/>
                    <a:pt x="3333" y="11504"/>
                    <a:pt x="2155" y="11905"/>
                  </a:cubicBezTo>
                  <a:cubicBezTo>
                    <a:pt x="2155" y="12030"/>
                    <a:pt x="2105" y="12131"/>
                    <a:pt x="2130" y="12231"/>
                  </a:cubicBezTo>
                  <a:cubicBezTo>
                    <a:pt x="2406" y="13810"/>
                    <a:pt x="2607" y="15414"/>
                    <a:pt x="3083" y="16943"/>
                  </a:cubicBezTo>
                  <a:cubicBezTo>
                    <a:pt x="3509" y="18296"/>
                    <a:pt x="3885" y="19675"/>
                    <a:pt x="4988" y="20702"/>
                  </a:cubicBezTo>
                  <a:cubicBezTo>
                    <a:pt x="5113" y="20827"/>
                    <a:pt x="5188" y="21003"/>
                    <a:pt x="5288" y="21178"/>
                  </a:cubicBezTo>
                  <a:cubicBezTo>
                    <a:pt x="6291" y="22657"/>
                    <a:pt x="7343" y="24111"/>
                    <a:pt x="8797" y="25188"/>
                  </a:cubicBezTo>
                  <a:cubicBezTo>
                    <a:pt x="8922" y="25289"/>
                    <a:pt x="9048" y="25389"/>
                    <a:pt x="9123" y="25514"/>
                  </a:cubicBezTo>
                  <a:cubicBezTo>
                    <a:pt x="9474" y="26041"/>
                    <a:pt x="9925" y="26341"/>
                    <a:pt x="10501" y="26391"/>
                  </a:cubicBezTo>
                  <a:cubicBezTo>
                    <a:pt x="10752" y="26767"/>
                    <a:pt x="10927" y="27093"/>
                    <a:pt x="11153" y="27444"/>
                  </a:cubicBezTo>
                  <a:close/>
                  <a:moveTo>
                    <a:pt x="10852" y="4812"/>
                  </a:moveTo>
                  <a:cubicBezTo>
                    <a:pt x="11128" y="3785"/>
                    <a:pt x="10777" y="2807"/>
                    <a:pt x="10602" y="1780"/>
                  </a:cubicBezTo>
                  <a:cubicBezTo>
                    <a:pt x="10476" y="1830"/>
                    <a:pt x="10376" y="1830"/>
                    <a:pt x="10351" y="1880"/>
                  </a:cubicBezTo>
                  <a:cubicBezTo>
                    <a:pt x="9499" y="2832"/>
                    <a:pt x="8622" y="3760"/>
                    <a:pt x="7845" y="4737"/>
                  </a:cubicBezTo>
                  <a:cubicBezTo>
                    <a:pt x="6567" y="6316"/>
                    <a:pt x="5364" y="7920"/>
                    <a:pt x="4161" y="9524"/>
                  </a:cubicBezTo>
                  <a:cubicBezTo>
                    <a:pt x="3885" y="9900"/>
                    <a:pt x="3559" y="10276"/>
                    <a:pt x="3484" y="10777"/>
                  </a:cubicBezTo>
                  <a:cubicBezTo>
                    <a:pt x="3960" y="10777"/>
                    <a:pt x="4361" y="10752"/>
                    <a:pt x="4762" y="10777"/>
                  </a:cubicBezTo>
                  <a:cubicBezTo>
                    <a:pt x="5489" y="10853"/>
                    <a:pt x="5965" y="10552"/>
                    <a:pt x="6391" y="10000"/>
                  </a:cubicBezTo>
                  <a:cubicBezTo>
                    <a:pt x="7243" y="8873"/>
                    <a:pt x="8145" y="7795"/>
                    <a:pt x="9048" y="6692"/>
                  </a:cubicBezTo>
                  <a:cubicBezTo>
                    <a:pt x="9123" y="6617"/>
                    <a:pt x="9223" y="6592"/>
                    <a:pt x="9323" y="6542"/>
                  </a:cubicBezTo>
                  <a:cubicBezTo>
                    <a:pt x="9198" y="7243"/>
                    <a:pt x="8722" y="7720"/>
                    <a:pt x="8321" y="8246"/>
                  </a:cubicBezTo>
                  <a:cubicBezTo>
                    <a:pt x="7820" y="8898"/>
                    <a:pt x="7318" y="9524"/>
                    <a:pt x="6817" y="10176"/>
                  </a:cubicBezTo>
                  <a:cubicBezTo>
                    <a:pt x="6717" y="10326"/>
                    <a:pt x="6567" y="10477"/>
                    <a:pt x="6742" y="10727"/>
                  </a:cubicBezTo>
                  <a:cubicBezTo>
                    <a:pt x="7168" y="10802"/>
                    <a:pt x="7644" y="10727"/>
                    <a:pt x="8120" y="10777"/>
                  </a:cubicBezTo>
                  <a:cubicBezTo>
                    <a:pt x="8622" y="10827"/>
                    <a:pt x="8998" y="10652"/>
                    <a:pt x="9298" y="10276"/>
                  </a:cubicBezTo>
                  <a:cubicBezTo>
                    <a:pt x="9424" y="10151"/>
                    <a:pt x="9574" y="10025"/>
                    <a:pt x="9699" y="9900"/>
                  </a:cubicBezTo>
                  <a:cubicBezTo>
                    <a:pt x="9825" y="9800"/>
                    <a:pt x="9900" y="9574"/>
                    <a:pt x="10125" y="9649"/>
                  </a:cubicBezTo>
                  <a:cubicBezTo>
                    <a:pt x="10151" y="10101"/>
                    <a:pt x="9499" y="10226"/>
                    <a:pt x="9649" y="10727"/>
                  </a:cubicBezTo>
                  <a:cubicBezTo>
                    <a:pt x="10226" y="10752"/>
                    <a:pt x="10752" y="10878"/>
                    <a:pt x="11303" y="10627"/>
                  </a:cubicBezTo>
                  <a:cubicBezTo>
                    <a:pt x="11404" y="8722"/>
                    <a:pt x="11328" y="6868"/>
                    <a:pt x="11053" y="5038"/>
                  </a:cubicBezTo>
                  <a:cubicBezTo>
                    <a:pt x="11053" y="4963"/>
                    <a:pt x="10927" y="4888"/>
                    <a:pt x="10852" y="4812"/>
                  </a:cubicBezTo>
                  <a:close/>
                  <a:moveTo>
                    <a:pt x="7945" y="1078"/>
                  </a:moveTo>
                  <a:cubicBezTo>
                    <a:pt x="7018" y="2381"/>
                    <a:pt x="6115" y="3710"/>
                    <a:pt x="5163" y="4988"/>
                  </a:cubicBezTo>
                  <a:cubicBezTo>
                    <a:pt x="4461" y="5915"/>
                    <a:pt x="3810" y="6868"/>
                    <a:pt x="3208" y="7845"/>
                  </a:cubicBezTo>
                  <a:cubicBezTo>
                    <a:pt x="2732" y="8572"/>
                    <a:pt x="2431" y="9449"/>
                    <a:pt x="1729" y="9950"/>
                  </a:cubicBezTo>
                  <a:cubicBezTo>
                    <a:pt x="1805" y="10727"/>
                    <a:pt x="1805" y="10727"/>
                    <a:pt x="2130" y="11203"/>
                  </a:cubicBezTo>
                  <a:cubicBezTo>
                    <a:pt x="3459" y="9424"/>
                    <a:pt x="4787" y="7644"/>
                    <a:pt x="6115" y="5865"/>
                  </a:cubicBezTo>
                  <a:cubicBezTo>
                    <a:pt x="7469" y="4086"/>
                    <a:pt x="9148" y="2632"/>
                    <a:pt x="10777" y="802"/>
                  </a:cubicBezTo>
                  <a:cubicBezTo>
                    <a:pt x="9900" y="752"/>
                    <a:pt x="9223" y="627"/>
                    <a:pt x="8547" y="702"/>
                  </a:cubicBezTo>
                  <a:cubicBezTo>
                    <a:pt x="8321" y="727"/>
                    <a:pt x="8120" y="978"/>
                    <a:pt x="7920" y="1128"/>
                  </a:cubicBezTo>
                  <a:cubicBezTo>
                    <a:pt x="7920" y="827"/>
                    <a:pt x="7795" y="602"/>
                    <a:pt x="7469" y="602"/>
                  </a:cubicBezTo>
                  <a:cubicBezTo>
                    <a:pt x="7068" y="602"/>
                    <a:pt x="6642" y="577"/>
                    <a:pt x="6241" y="602"/>
                  </a:cubicBezTo>
                  <a:cubicBezTo>
                    <a:pt x="4562" y="627"/>
                    <a:pt x="4937" y="351"/>
                    <a:pt x="4010" y="1930"/>
                  </a:cubicBezTo>
                  <a:cubicBezTo>
                    <a:pt x="3434" y="2933"/>
                    <a:pt x="2907" y="3935"/>
                    <a:pt x="2206" y="4888"/>
                  </a:cubicBezTo>
                  <a:cubicBezTo>
                    <a:pt x="1654" y="5639"/>
                    <a:pt x="1278" y="6492"/>
                    <a:pt x="1454" y="7494"/>
                  </a:cubicBezTo>
                  <a:cubicBezTo>
                    <a:pt x="1554" y="7945"/>
                    <a:pt x="1454" y="8446"/>
                    <a:pt x="1805" y="8948"/>
                  </a:cubicBezTo>
                  <a:cubicBezTo>
                    <a:pt x="1930" y="8747"/>
                    <a:pt x="2055" y="8622"/>
                    <a:pt x="2130" y="8446"/>
                  </a:cubicBezTo>
                  <a:cubicBezTo>
                    <a:pt x="3534" y="6015"/>
                    <a:pt x="5313" y="3860"/>
                    <a:pt x="7068" y="1680"/>
                  </a:cubicBezTo>
                  <a:cubicBezTo>
                    <a:pt x="7293" y="1379"/>
                    <a:pt x="7519" y="1078"/>
                    <a:pt x="7945" y="1078"/>
                  </a:cubicBezTo>
                  <a:close/>
                  <a:moveTo>
                    <a:pt x="11078" y="28296"/>
                  </a:moveTo>
                  <a:cubicBezTo>
                    <a:pt x="10927" y="28221"/>
                    <a:pt x="10827" y="28171"/>
                    <a:pt x="10752" y="28096"/>
                  </a:cubicBezTo>
                  <a:cubicBezTo>
                    <a:pt x="10100" y="27394"/>
                    <a:pt x="9449" y="26667"/>
                    <a:pt x="8772" y="25965"/>
                  </a:cubicBezTo>
                  <a:cubicBezTo>
                    <a:pt x="8622" y="25790"/>
                    <a:pt x="8471" y="25640"/>
                    <a:pt x="8296" y="25514"/>
                  </a:cubicBezTo>
                  <a:cubicBezTo>
                    <a:pt x="7569" y="25013"/>
                    <a:pt x="7043" y="24361"/>
                    <a:pt x="6466" y="23685"/>
                  </a:cubicBezTo>
                  <a:cubicBezTo>
                    <a:pt x="6065" y="23208"/>
                    <a:pt x="5664" y="22707"/>
                    <a:pt x="5213" y="22281"/>
                  </a:cubicBezTo>
                  <a:cubicBezTo>
                    <a:pt x="4085" y="21203"/>
                    <a:pt x="3459" y="19875"/>
                    <a:pt x="3058" y="18421"/>
                  </a:cubicBezTo>
                  <a:cubicBezTo>
                    <a:pt x="2632" y="16868"/>
                    <a:pt x="2231" y="15314"/>
                    <a:pt x="1855" y="13760"/>
                  </a:cubicBezTo>
                  <a:cubicBezTo>
                    <a:pt x="1679" y="13033"/>
                    <a:pt x="1579" y="12281"/>
                    <a:pt x="1454" y="11554"/>
                  </a:cubicBezTo>
                  <a:cubicBezTo>
                    <a:pt x="1353" y="10903"/>
                    <a:pt x="1303" y="10226"/>
                    <a:pt x="1153" y="9574"/>
                  </a:cubicBezTo>
                  <a:cubicBezTo>
                    <a:pt x="952" y="8797"/>
                    <a:pt x="877" y="8020"/>
                    <a:pt x="802" y="7243"/>
                  </a:cubicBezTo>
                  <a:cubicBezTo>
                    <a:pt x="677" y="6066"/>
                    <a:pt x="426" y="4888"/>
                    <a:pt x="276" y="3710"/>
                  </a:cubicBezTo>
                  <a:cubicBezTo>
                    <a:pt x="150" y="2832"/>
                    <a:pt x="100" y="1930"/>
                    <a:pt x="25" y="1028"/>
                  </a:cubicBezTo>
                  <a:cubicBezTo>
                    <a:pt x="0" y="451"/>
                    <a:pt x="201" y="201"/>
                    <a:pt x="752" y="76"/>
                  </a:cubicBezTo>
                  <a:cubicBezTo>
                    <a:pt x="1003" y="25"/>
                    <a:pt x="1278" y="0"/>
                    <a:pt x="1529" y="0"/>
                  </a:cubicBezTo>
                  <a:cubicBezTo>
                    <a:pt x="4186" y="25"/>
                    <a:pt x="6842" y="50"/>
                    <a:pt x="9499" y="50"/>
                  </a:cubicBezTo>
                  <a:cubicBezTo>
                    <a:pt x="10627" y="76"/>
                    <a:pt x="11704" y="326"/>
                    <a:pt x="12782" y="627"/>
                  </a:cubicBezTo>
                  <a:cubicBezTo>
                    <a:pt x="14236" y="1028"/>
                    <a:pt x="15639" y="1479"/>
                    <a:pt x="17068" y="1905"/>
                  </a:cubicBezTo>
                  <a:cubicBezTo>
                    <a:pt x="18597" y="2381"/>
                    <a:pt x="18772" y="2632"/>
                    <a:pt x="18822" y="4211"/>
                  </a:cubicBezTo>
                  <a:cubicBezTo>
                    <a:pt x="18847" y="5339"/>
                    <a:pt x="18847" y="6441"/>
                    <a:pt x="18822" y="7569"/>
                  </a:cubicBezTo>
                  <a:cubicBezTo>
                    <a:pt x="18797" y="8045"/>
                    <a:pt x="18672" y="8522"/>
                    <a:pt x="18597" y="8998"/>
                  </a:cubicBezTo>
                  <a:cubicBezTo>
                    <a:pt x="18446" y="9775"/>
                    <a:pt x="18271" y="10552"/>
                    <a:pt x="18120" y="11304"/>
                  </a:cubicBezTo>
                  <a:cubicBezTo>
                    <a:pt x="17669" y="13309"/>
                    <a:pt x="17444" y="15364"/>
                    <a:pt x="16917" y="17344"/>
                  </a:cubicBezTo>
                  <a:cubicBezTo>
                    <a:pt x="16441" y="19098"/>
                    <a:pt x="15965" y="20853"/>
                    <a:pt x="15464" y="22632"/>
                  </a:cubicBezTo>
                  <a:cubicBezTo>
                    <a:pt x="15414" y="22807"/>
                    <a:pt x="15339" y="22983"/>
                    <a:pt x="15238" y="23133"/>
                  </a:cubicBezTo>
                  <a:cubicBezTo>
                    <a:pt x="14612" y="24086"/>
                    <a:pt x="13985" y="25063"/>
                    <a:pt x="13308" y="26015"/>
                  </a:cubicBezTo>
                  <a:cubicBezTo>
                    <a:pt x="12983" y="26467"/>
                    <a:pt x="12582" y="26843"/>
                    <a:pt x="12181" y="27244"/>
                  </a:cubicBezTo>
                  <a:cubicBezTo>
                    <a:pt x="11855" y="27594"/>
                    <a:pt x="11479" y="27920"/>
                    <a:pt x="11078" y="2829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5"/>
            <p:cNvSpPr/>
            <p:nvPr/>
          </p:nvSpPr>
          <p:spPr>
            <a:xfrm>
              <a:off x="1232423" y="2347608"/>
              <a:ext cx="754438" cy="909832"/>
            </a:xfrm>
            <a:custGeom>
              <a:avLst/>
              <a:gdLst/>
              <a:ahLst/>
              <a:cxnLst/>
              <a:rect l="l" t="t" r="r" b="b"/>
              <a:pathLst>
                <a:path w="29098" h="35088" extrusionOk="0">
                  <a:moveTo>
                    <a:pt x="9399" y="28897"/>
                  </a:moveTo>
                  <a:cubicBezTo>
                    <a:pt x="9399" y="28923"/>
                    <a:pt x="9374" y="28948"/>
                    <a:pt x="9374" y="28973"/>
                  </a:cubicBezTo>
                  <a:cubicBezTo>
                    <a:pt x="9399" y="28973"/>
                    <a:pt x="9424" y="28948"/>
                    <a:pt x="9449" y="28923"/>
                  </a:cubicBezTo>
                  <a:close/>
                  <a:moveTo>
                    <a:pt x="6391" y="22557"/>
                  </a:moveTo>
                  <a:cubicBezTo>
                    <a:pt x="6416" y="22582"/>
                    <a:pt x="6466" y="22632"/>
                    <a:pt x="6491" y="22657"/>
                  </a:cubicBezTo>
                  <a:cubicBezTo>
                    <a:pt x="6567" y="22582"/>
                    <a:pt x="6642" y="22506"/>
                    <a:pt x="6692" y="22406"/>
                  </a:cubicBezTo>
                  <a:cubicBezTo>
                    <a:pt x="6717" y="22381"/>
                    <a:pt x="6667" y="22306"/>
                    <a:pt x="6642" y="22256"/>
                  </a:cubicBezTo>
                  <a:cubicBezTo>
                    <a:pt x="6617" y="22281"/>
                    <a:pt x="6567" y="22281"/>
                    <a:pt x="6567" y="22306"/>
                  </a:cubicBezTo>
                  <a:cubicBezTo>
                    <a:pt x="6491" y="22381"/>
                    <a:pt x="6441" y="22481"/>
                    <a:pt x="6391" y="22557"/>
                  </a:cubicBezTo>
                  <a:close/>
                  <a:moveTo>
                    <a:pt x="9148" y="34336"/>
                  </a:moveTo>
                  <a:cubicBezTo>
                    <a:pt x="9850" y="33985"/>
                    <a:pt x="9875" y="33985"/>
                    <a:pt x="9825" y="33384"/>
                  </a:cubicBezTo>
                  <a:cubicBezTo>
                    <a:pt x="9574" y="33760"/>
                    <a:pt x="9348" y="34035"/>
                    <a:pt x="9148" y="34336"/>
                  </a:cubicBezTo>
                  <a:close/>
                  <a:moveTo>
                    <a:pt x="25564" y="25389"/>
                  </a:moveTo>
                  <a:cubicBezTo>
                    <a:pt x="25113" y="25689"/>
                    <a:pt x="24787" y="26065"/>
                    <a:pt x="24862" y="26717"/>
                  </a:cubicBezTo>
                  <a:cubicBezTo>
                    <a:pt x="25364" y="26341"/>
                    <a:pt x="25614" y="25965"/>
                    <a:pt x="25564" y="25389"/>
                  </a:cubicBezTo>
                  <a:close/>
                  <a:moveTo>
                    <a:pt x="5514" y="21379"/>
                  </a:moveTo>
                  <a:cubicBezTo>
                    <a:pt x="6115" y="20978"/>
                    <a:pt x="6216" y="20852"/>
                    <a:pt x="6416" y="20075"/>
                  </a:cubicBezTo>
                  <a:cubicBezTo>
                    <a:pt x="5840" y="20426"/>
                    <a:pt x="5664" y="20652"/>
                    <a:pt x="5514" y="21379"/>
                  </a:cubicBezTo>
                  <a:close/>
                  <a:moveTo>
                    <a:pt x="7394" y="22707"/>
                  </a:moveTo>
                  <a:cubicBezTo>
                    <a:pt x="6968" y="23033"/>
                    <a:pt x="6742" y="23434"/>
                    <a:pt x="6567" y="23835"/>
                  </a:cubicBezTo>
                  <a:cubicBezTo>
                    <a:pt x="6516" y="23910"/>
                    <a:pt x="6592" y="24060"/>
                    <a:pt x="6642" y="24110"/>
                  </a:cubicBezTo>
                  <a:cubicBezTo>
                    <a:pt x="6717" y="24161"/>
                    <a:pt x="6867" y="24136"/>
                    <a:pt x="6942" y="24085"/>
                  </a:cubicBezTo>
                  <a:cubicBezTo>
                    <a:pt x="7318" y="23735"/>
                    <a:pt x="7444" y="23308"/>
                    <a:pt x="7394" y="22707"/>
                  </a:cubicBezTo>
                  <a:close/>
                  <a:moveTo>
                    <a:pt x="25038" y="24336"/>
                  </a:moveTo>
                  <a:cubicBezTo>
                    <a:pt x="24562" y="24587"/>
                    <a:pt x="24236" y="24938"/>
                    <a:pt x="24110" y="25414"/>
                  </a:cubicBezTo>
                  <a:cubicBezTo>
                    <a:pt x="24085" y="25489"/>
                    <a:pt x="24161" y="25639"/>
                    <a:pt x="24236" y="25689"/>
                  </a:cubicBezTo>
                  <a:cubicBezTo>
                    <a:pt x="24286" y="25740"/>
                    <a:pt x="24461" y="25714"/>
                    <a:pt x="24511" y="25664"/>
                  </a:cubicBezTo>
                  <a:cubicBezTo>
                    <a:pt x="24837" y="25288"/>
                    <a:pt x="25063" y="24887"/>
                    <a:pt x="25038" y="24336"/>
                  </a:cubicBezTo>
                  <a:close/>
                  <a:moveTo>
                    <a:pt x="25514" y="29073"/>
                  </a:moveTo>
                  <a:cubicBezTo>
                    <a:pt x="26115" y="28797"/>
                    <a:pt x="26216" y="28622"/>
                    <a:pt x="26416" y="27920"/>
                  </a:cubicBezTo>
                  <a:cubicBezTo>
                    <a:pt x="26491" y="27644"/>
                    <a:pt x="26592" y="27369"/>
                    <a:pt x="26166" y="27043"/>
                  </a:cubicBezTo>
                  <a:cubicBezTo>
                    <a:pt x="26065" y="27795"/>
                    <a:pt x="25589" y="28346"/>
                    <a:pt x="25514" y="29073"/>
                  </a:cubicBezTo>
                  <a:close/>
                  <a:moveTo>
                    <a:pt x="2256" y="15414"/>
                  </a:moveTo>
                  <a:cubicBezTo>
                    <a:pt x="1855" y="16316"/>
                    <a:pt x="1805" y="17143"/>
                    <a:pt x="2005" y="18196"/>
                  </a:cubicBezTo>
                  <a:cubicBezTo>
                    <a:pt x="2256" y="17669"/>
                    <a:pt x="2356" y="16466"/>
                    <a:pt x="2256" y="15414"/>
                  </a:cubicBezTo>
                  <a:close/>
                  <a:moveTo>
                    <a:pt x="17945" y="6792"/>
                  </a:moveTo>
                  <a:cubicBezTo>
                    <a:pt x="17970" y="6792"/>
                    <a:pt x="18020" y="6817"/>
                    <a:pt x="18020" y="6792"/>
                  </a:cubicBezTo>
                  <a:cubicBezTo>
                    <a:pt x="18622" y="6341"/>
                    <a:pt x="18973" y="5714"/>
                    <a:pt x="19248" y="5038"/>
                  </a:cubicBezTo>
                  <a:cubicBezTo>
                    <a:pt x="19273" y="4988"/>
                    <a:pt x="19148" y="4887"/>
                    <a:pt x="19098" y="4787"/>
                  </a:cubicBezTo>
                  <a:cubicBezTo>
                    <a:pt x="17945" y="6216"/>
                    <a:pt x="17945" y="6216"/>
                    <a:pt x="17945" y="6792"/>
                  </a:cubicBezTo>
                  <a:close/>
                  <a:moveTo>
                    <a:pt x="24186" y="9649"/>
                  </a:moveTo>
                  <a:cubicBezTo>
                    <a:pt x="24562" y="8847"/>
                    <a:pt x="24562" y="8672"/>
                    <a:pt x="24336" y="7544"/>
                  </a:cubicBezTo>
                  <a:cubicBezTo>
                    <a:pt x="24311" y="7369"/>
                    <a:pt x="24261" y="7168"/>
                    <a:pt x="23985" y="7168"/>
                  </a:cubicBezTo>
                  <a:cubicBezTo>
                    <a:pt x="23860" y="7945"/>
                    <a:pt x="23985" y="8697"/>
                    <a:pt x="24186" y="9649"/>
                  </a:cubicBezTo>
                  <a:close/>
                  <a:moveTo>
                    <a:pt x="18020" y="9374"/>
                  </a:moveTo>
                  <a:cubicBezTo>
                    <a:pt x="18371" y="8847"/>
                    <a:pt x="18672" y="8271"/>
                    <a:pt x="18922" y="7669"/>
                  </a:cubicBezTo>
                  <a:cubicBezTo>
                    <a:pt x="18973" y="7519"/>
                    <a:pt x="19098" y="7318"/>
                    <a:pt x="18772" y="7193"/>
                  </a:cubicBezTo>
                  <a:cubicBezTo>
                    <a:pt x="18496" y="7544"/>
                    <a:pt x="18221" y="7870"/>
                    <a:pt x="17945" y="8221"/>
                  </a:cubicBezTo>
                  <a:cubicBezTo>
                    <a:pt x="17845" y="8371"/>
                    <a:pt x="17745" y="8546"/>
                    <a:pt x="17669" y="8697"/>
                  </a:cubicBezTo>
                  <a:cubicBezTo>
                    <a:pt x="17569" y="8973"/>
                    <a:pt x="17569" y="9223"/>
                    <a:pt x="18020" y="9374"/>
                  </a:cubicBezTo>
                  <a:close/>
                  <a:moveTo>
                    <a:pt x="1278" y="15188"/>
                  </a:moveTo>
                  <a:cubicBezTo>
                    <a:pt x="1704" y="14261"/>
                    <a:pt x="1930" y="12907"/>
                    <a:pt x="1754" y="12156"/>
                  </a:cubicBezTo>
                  <a:cubicBezTo>
                    <a:pt x="1303" y="13033"/>
                    <a:pt x="1153" y="13935"/>
                    <a:pt x="978" y="14837"/>
                  </a:cubicBezTo>
                  <a:cubicBezTo>
                    <a:pt x="927" y="15038"/>
                    <a:pt x="1003" y="15213"/>
                    <a:pt x="1278" y="15188"/>
                  </a:cubicBezTo>
                  <a:close/>
                  <a:moveTo>
                    <a:pt x="10902" y="29349"/>
                  </a:moveTo>
                  <a:cubicBezTo>
                    <a:pt x="9975" y="30276"/>
                    <a:pt x="9323" y="31153"/>
                    <a:pt x="8872" y="32131"/>
                  </a:cubicBezTo>
                  <a:cubicBezTo>
                    <a:pt x="8822" y="32231"/>
                    <a:pt x="8797" y="32356"/>
                    <a:pt x="8797" y="32456"/>
                  </a:cubicBezTo>
                  <a:cubicBezTo>
                    <a:pt x="8772" y="32607"/>
                    <a:pt x="8722" y="32757"/>
                    <a:pt x="8998" y="32757"/>
                  </a:cubicBezTo>
                  <a:cubicBezTo>
                    <a:pt x="9198" y="32431"/>
                    <a:pt x="9399" y="32080"/>
                    <a:pt x="9599" y="31730"/>
                  </a:cubicBezTo>
                  <a:cubicBezTo>
                    <a:pt x="9850" y="31354"/>
                    <a:pt x="10100" y="31003"/>
                    <a:pt x="10351" y="30627"/>
                  </a:cubicBezTo>
                  <a:cubicBezTo>
                    <a:pt x="10551" y="30301"/>
                    <a:pt x="10802" y="29975"/>
                    <a:pt x="10902" y="29349"/>
                  </a:cubicBezTo>
                  <a:close/>
                  <a:moveTo>
                    <a:pt x="18221" y="10927"/>
                  </a:moveTo>
                  <a:cubicBezTo>
                    <a:pt x="17795" y="11253"/>
                    <a:pt x="17569" y="11604"/>
                    <a:pt x="17619" y="12080"/>
                  </a:cubicBezTo>
                  <a:cubicBezTo>
                    <a:pt x="17719" y="12882"/>
                    <a:pt x="17619" y="13634"/>
                    <a:pt x="17419" y="14386"/>
                  </a:cubicBezTo>
                  <a:cubicBezTo>
                    <a:pt x="17369" y="14612"/>
                    <a:pt x="17419" y="14837"/>
                    <a:pt x="17419" y="15038"/>
                  </a:cubicBezTo>
                  <a:cubicBezTo>
                    <a:pt x="17494" y="15038"/>
                    <a:pt x="17544" y="15063"/>
                    <a:pt x="17569" y="15038"/>
                  </a:cubicBezTo>
                  <a:cubicBezTo>
                    <a:pt x="17669" y="14988"/>
                    <a:pt x="17770" y="14937"/>
                    <a:pt x="17820" y="14837"/>
                  </a:cubicBezTo>
                  <a:cubicBezTo>
                    <a:pt x="18196" y="14135"/>
                    <a:pt x="18396" y="13384"/>
                    <a:pt x="18196" y="12607"/>
                  </a:cubicBezTo>
                  <a:cubicBezTo>
                    <a:pt x="18070" y="12130"/>
                    <a:pt x="18095" y="11729"/>
                    <a:pt x="18246" y="11303"/>
                  </a:cubicBezTo>
                  <a:cubicBezTo>
                    <a:pt x="18271" y="11203"/>
                    <a:pt x="18221" y="11078"/>
                    <a:pt x="18221" y="10927"/>
                  </a:cubicBezTo>
                  <a:close/>
                  <a:moveTo>
                    <a:pt x="24010" y="19825"/>
                  </a:moveTo>
                  <a:cubicBezTo>
                    <a:pt x="24286" y="19875"/>
                    <a:pt x="24411" y="19674"/>
                    <a:pt x="24511" y="19474"/>
                  </a:cubicBezTo>
                  <a:cubicBezTo>
                    <a:pt x="24963" y="18622"/>
                    <a:pt x="25263" y="17694"/>
                    <a:pt x="25263" y="16692"/>
                  </a:cubicBezTo>
                  <a:cubicBezTo>
                    <a:pt x="25263" y="15464"/>
                    <a:pt x="25238" y="14236"/>
                    <a:pt x="25238" y="13008"/>
                  </a:cubicBezTo>
                  <a:cubicBezTo>
                    <a:pt x="25238" y="12882"/>
                    <a:pt x="25163" y="12757"/>
                    <a:pt x="25138" y="12632"/>
                  </a:cubicBezTo>
                  <a:cubicBezTo>
                    <a:pt x="25013" y="12832"/>
                    <a:pt x="24963" y="13058"/>
                    <a:pt x="24938" y="13258"/>
                  </a:cubicBezTo>
                  <a:cubicBezTo>
                    <a:pt x="24938" y="13860"/>
                    <a:pt x="24963" y="14461"/>
                    <a:pt x="24938" y="15063"/>
                  </a:cubicBezTo>
                  <a:cubicBezTo>
                    <a:pt x="24887" y="16692"/>
                    <a:pt x="24737" y="18321"/>
                    <a:pt x="24010" y="19825"/>
                  </a:cubicBezTo>
                  <a:cubicBezTo>
                    <a:pt x="24010" y="19900"/>
                    <a:pt x="24010" y="19950"/>
                    <a:pt x="24010" y="20025"/>
                  </a:cubicBezTo>
                  <a:cubicBezTo>
                    <a:pt x="24010" y="20050"/>
                    <a:pt x="24060" y="20075"/>
                    <a:pt x="24060" y="20100"/>
                  </a:cubicBezTo>
                  <a:cubicBezTo>
                    <a:pt x="24060" y="20075"/>
                    <a:pt x="24060" y="20050"/>
                    <a:pt x="24060" y="20000"/>
                  </a:cubicBezTo>
                  <a:cubicBezTo>
                    <a:pt x="24035" y="19950"/>
                    <a:pt x="24010" y="19875"/>
                    <a:pt x="24010" y="19825"/>
                  </a:cubicBezTo>
                  <a:close/>
                  <a:moveTo>
                    <a:pt x="10301" y="22582"/>
                  </a:moveTo>
                  <a:cubicBezTo>
                    <a:pt x="9749" y="22983"/>
                    <a:pt x="9699" y="23133"/>
                    <a:pt x="9950" y="23760"/>
                  </a:cubicBezTo>
                  <a:cubicBezTo>
                    <a:pt x="9574" y="23459"/>
                    <a:pt x="9399" y="23058"/>
                    <a:pt x="9323" y="22607"/>
                  </a:cubicBezTo>
                  <a:cubicBezTo>
                    <a:pt x="9073" y="21053"/>
                    <a:pt x="8822" y="19499"/>
                    <a:pt x="8847" y="17920"/>
                  </a:cubicBezTo>
                  <a:cubicBezTo>
                    <a:pt x="8872" y="16767"/>
                    <a:pt x="8847" y="15614"/>
                    <a:pt x="8822" y="14461"/>
                  </a:cubicBezTo>
                  <a:cubicBezTo>
                    <a:pt x="8822" y="14135"/>
                    <a:pt x="8797" y="13810"/>
                    <a:pt x="8772" y="13484"/>
                  </a:cubicBezTo>
                  <a:cubicBezTo>
                    <a:pt x="8421" y="14135"/>
                    <a:pt x="8446" y="14862"/>
                    <a:pt x="8421" y="15539"/>
                  </a:cubicBezTo>
                  <a:cubicBezTo>
                    <a:pt x="8396" y="16266"/>
                    <a:pt x="8396" y="16968"/>
                    <a:pt x="8396" y="17669"/>
                  </a:cubicBezTo>
                  <a:cubicBezTo>
                    <a:pt x="8396" y="18346"/>
                    <a:pt x="8371" y="19023"/>
                    <a:pt x="8396" y="19699"/>
                  </a:cubicBezTo>
                  <a:cubicBezTo>
                    <a:pt x="8446" y="20401"/>
                    <a:pt x="8521" y="21103"/>
                    <a:pt x="8622" y="21805"/>
                  </a:cubicBezTo>
                  <a:cubicBezTo>
                    <a:pt x="8722" y="22506"/>
                    <a:pt x="8897" y="23183"/>
                    <a:pt x="9048" y="23785"/>
                  </a:cubicBezTo>
                  <a:cubicBezTo>
                    <a:pt x="8647" y="24010"/>
                    <a:pt x="8346" y="24261"/>
                    <a:pt x="7995" y="24361"/>
                  </a:cubicBezTo>
                  <a:cubicBezTo>
                    <a:pt x="7619" y="24461"/>
                    <a:pt x="7193" y="24461"/>
                    <a:pt x="6817" y="24511"/>
                  </a:cubicBezTo>
                  <a:cubicBezTo>
                    <a:pt x="6767" y="24511"/>
                    <a:pt x="6767" y="24587"/>
                    <a:pt x="6717" y="24662"/>
                  </a:cubicBezTo>
                  <a:cubicBezTo>
                    <a:pt x="7669" y="24862"/>
                    <a:pt x="8572" y="24336"/>
                    <a:pt x="9499" y="24511"/>
                  </a:cubicBezTo>
                  <a:cubicBezTo>
                    <a:pt x="9674" y="24637"/>
                    <a:pt x="9825" y="24787"/>
                    <a:pt x="9900" y="24862"/>
                  </a:cubicBezTo>
                  <a:cubicBezTo>
                    <a:pt x="10376" y="24812"/>
                    <a:pt x="10752" y="24787"/>
                    <a:pt x="11128" y="24737"/>
                  </a:cubicBezTo>
                  <a:cubicBezTo>
                    <a:pt x="11529" y="24712"/>
                    <a:pt x="11955" y="24737"/>
                    <a:pt x="12356" y="24637"/>
                  </a:cubicBezTo>
                  <a:cubicBezTo>
                    <a:pt x="13734" y="24336"/>
                    <a:pt x="15113" y="24010"/>
                    <a:pt x="16491" y="23659"/>
                  </a:cubicBezTo>
                  <a:cubicBezTo>
                    <a:pt x="16667" y="23634"/>
                    <a:pt x="16842" y="23534"/>
                    <a:pt x="17018" y="23484"/>
                  </a:cubicBezTo>
                  <a:cubicBezTo>
                    <a:pt x="16466" y="23384"/>
                    <a:pt x="15940" y="23384"/>
                    <a:pt x="15414" y="23484"/>
                  </a:cubicBezTo>
                  <a:cubicBezTo>
                    <a:pt x="14311" y="23684"/>
                    <a:pt x="13233" y="23910"/>
                    <a:pt x="12130" y="24136"/>
                  </a:cubicBezTo>
                  <a:cubicBezTo>
                    <a:pt x="11654" y="24236"/>
                    <a:pt x="11203" y="24361"/>
                    <a:pt x="10802" y="24211"/>
                  </a:cubicBezTo>
                  <a:cubicBezTo>
                    <a:pt x="10577" y="23910"/>
                    <a:pt x="10953" y="23534"/>
                    <a:pt x="10501" y="23359"/>
                  </a:cubicBezTo>
                  <a:cubicBezTo>
                    <a:pt x="10301" y="23634"/>
                    <a:pt x="10075" y="23935"/>
                    <a:pt x="9825" y="24261"/>
                  </a:cubicBezTo>
                  <a:cubicBezTo>
                    <a:pt x="9699" y="23860"/>
                    <a:pt x="9699" y="23860"/>
                    <a:pt x="9925" y="23760"/>
                  </a:cubicBezTo>
                  <a:cubicBezTo>
                    <a:pt x="9850" y="23308"/>
                    <a:pt x="10226" y="22983"/>
                    <a:pt x="10276" y="22557"/>
                  </a:cubicBezTo>
                  <a:cubicBezTo>
                    <a:pt x="10301" y="22431"/>
                    <a:pt x="10301" y="22331"/>
                    <a:pt x="10326" y="22206"/>
                  </a:cubicBezTo>
                  <a:cubicBezTo>
                    <a:pt x="10301" y="22206"/>
                    <a:pt x="10276" y="22206"/>
                    <a:pt x="10251" y="22206"/>
                  </a:cubicBezTo>
                  <a:cubicBezTo>
                    <a:pt x="10276" y="22331"/>
                    <a:pt x="10276" y="22456"/>
                    <a:pt x="10301" y="22582"/>
                  </a:cubicBezTo>
                  <a:close/>
                  <a:moveTo>
                    <a:pt x="8747" y="30426"/>
                  </a:moveTo>
                  <a:cubicBezTo>
                    <a:pt x="8672" y="30401"/>
                    <a:pt x="8572" y="30401"/>
                    <a:pt x="8496" y="30401"/>
                  </a:cubicBezTo>
                  <a:cubicBezTo>
                    <a:pt x="8496" y="30426"/>
                    <a:pt x="8496" y="30451"/>
                    <a:pt x="8496" y="30476"/>
                  </a:cubicBezTo>
                  <a:cubicBezTo>
                    <a:pt x="8572" y="30451"/>
                    <a:pt x="8647" y="30426"/>
                    <a:pt x="8722" y="30401"/>
                  </a:cubicBezTo>
                  <a:cubicBezTo>
                    <a:pt x="8822" y="30201"/>
                    <a:pt x="8922" y="30000"/>
                    <a:pt x="8772" y="29775"/>
                  </a:cubicBezTo>
                  <a:cubicBezTo>
                    <a:pt x="8797" y="29800"/>
                    <a:pt x="8847" y="29825"/>
                    <a:pt x="8872" y="29825"/>
                  </a:cubicBezTo>
                  <a:cubicBezTo>
                    <a:pt x="8922" y="29800"/>
                    <a:pt x="8973" y="29775"/>
                    <a:pt x="9023" y="29725"/>
                  </a:cubicBezTo>
                  <a:cubicBezTo>
                    <a:pt x="9023" y="29725"/>
                    <a:pt x="9023" y="29674"/>
                    <a:pt x="8998" y="29624"/>
                  </a:cubicBezTo>
                  <a:cubicBezTo>
                    <a:pt x="8947" y="29649"/>
                    <a:pt x="8897" y="29699"/>
                    <a:pt x="8847" y="29725"/>
                  </a:cubicBezTo>
                  <a:cubicBezTo>
                    <a:pt x="8822" y="29750"/>
                    <a:pt x="8822" y="29775"/>
                    <a:pt x="8797" y="29825"/>
                  </a:cubicBezTo>
                  <a:cubicBezTo>
                    <a:pt x="8647" y="30000"/>
                    <a:pt x="8572" y="30201"/>
                    <a:pt x="8747" y="30426"/>
                  </a:cubicBezTo>
                  <a:close/>
                  <a:moveTo>
                    <a:pt x="1053" y="11504"/>
                  </a:moveTo>
                  <a:cubicBezTo>
                    <a:pt x="927" y="11554"/>
                    <a:pt x="777" y="11579"/>
                    <a:pt x="577" y="11629"/>
                  </a:cubicBezTo>
                  <a:cubicBezTo>
                    <a:pt x="301" y="9950"/>
                    <a:pt x="0" y="8271"/>
                    <a:pt x="226" y="6541"/>
                  </a:cubicBezTo>
                  <a:cubicBezTo>
                    <a:pt x="351" y="5614"/>
                    <a:pt x="551" y="4712"/>
                    <a:pt x="802" y="3810"/>
                  </a:cubicBezTo>
                  <a:cubicBezTo>
                    <a:pt x="1128" y="2682"/>
                    <a:pt x="1379" y="1554"/>
                    <a:pt x="1654" y="451"/>
                  </a:cubicBezTo>
                  <a:cubicBezTo>
                    <a:pt x="1704" y="276"/>
                    <a:pt x="1704" y="50"/>
                    <a:pt x="2005" y="0"/>
                  </a:cubicBezTo>
                  <a:cubicBezTo>
                    <a:pt x="2206" y="576"/>
                    <a:pt x="2381" y="1178"/>
                    <a:pt x="2582" y="1754"/>
                  </a:cubicBezTo>
                  <a:cubicBezTo>
                    <a:pt x="3158" y="3459"/>
                    <a:pt x="3835" y="5113"/>
                    <a:pt x="4988" y="6541"/>
                  </a:cubicBezTo>
                  <a:cubicBezTo>
                    <a:pt x="5163" y="6742"/>
                    <a:pt x="5213" y="7068"/>
                    <a:pt x="5338" y="7343"/>
                  </a:cubicBezTo>
                  <a:cubicBezTo>
                    <a:pt x="5539" y="7394"/>
                    <a:pt x="5815" y="7394"/>
                    <a:pt x="5940" y="7519"/>
                  </a:cubicBezTo>
                  <a:cubicBezTo>
                    <a:pt x="6516" y="8171"/>
                    <a:pt x="7293" y="8246"/>
                    <a:pt x="8145" y="8246"/>
                  </a:cubicBezTo>
                  <a:cubicBezTo>
                    <a:pt x="8271" y="8772"/>
                    <a:pt x="8371" y="9298"/>
                    <a:pt x="8471" y="9850"/>
                  </a:cubicBezTo>
                  <a:cubicBezTo>
                    <a:pt x="8521" y="9850"/>
                    <a:pt x="8546" y="9850"/>
                    <a:pt x="8597" y="9850"/>
                  </a:cubicBezTo>
                  <a:cubicBezTo>
                    <a:pt x="8672" y="9248"/>
                    <a:pt x="8772" y="8622"/>
                    <a:pt x="8872" y="7970"/>
                  </a:cubicBezTo>
                  <a:cubicBezTo>
                    <a:pt x="9875" y="7118"/>
                    <a:pt x="11028" y="6441"/>
                    <a:pt x="12130" y="5664"/>
                  </a:cubicBezTo>
                  <a:cubicBezTo>
                    <a:pt x="12882" y="5138"/>
                    <a:pt x="13634" y="4561"/>
                    <a:pt x="14336" y="3960"/>
                  </a:cubicBezTo>
                  <a:cubicBezTo>
                    <a:pt x="14612" y="3709"/>
                    <a:pt x="14862" y="3559"/>
                    <a:pt x="15213" y="3559"/>
                  </a:cubicBezTo>
                  <a:cubicBezTo>
                    <a:pt x="15514" y="3534"/>
                    <a:pt x="15815" y="3534"/>
                    <a:pt x="16115" y="3509"/>
                  </a:cubicBezTo>
                  <a:cubicBezTo>
                    <a:pt x="16391" y="3459"/>
                    <a:pt x="16742" y="3459"/>
                    <a:pt x="16968" y="3333"/>
                  </a:cubicBezTo>
                  <a:cubicBezTo>
                    <a:pt x="17469" y="3033"/>
                    <a:pt x="17995" y="2882"/>
                    <a:pt x="18572" y="2957"/>
                  </a:cubicBezTo>
                  <a:cubicBezTo>
                    <a:pt x="18897" y="2983"/>
                    <a:pt x="19148" y="2807"/>
                    <a:pt x="19349" y="2582"/>
                  </a:cubicBezTo>
                  <a:cubicBezTo>
                    <a:pt x="19549" y="2406"/>
                    <a:pt x="19699" y="2206"/>
                    <a:pt x="19900" y="2005"/>
                  </a:cubicBezTo>
                  <a:cubicBezTo>
                    <a:pt x="21228" y="2506"/>
                    <a:pt x="22532" y="2907"/>
                    <a:pt x="23985" y="2932"/>
                  </a:cubicBezTo>
                  <a:cubicBezTo>
                    <a:pt x="24060" y="3183"/>
                    <a:pt x="24186" y="3409"/>
                    <a:pt x="24236" y="3659"/>
                  </a:cubicBezTo>
                  <a:cubicBezTo>
                    <a:pt x="24988" y="6466"/>
                    <a:pt x="25564" y="9323"/>
                    <a:pt x="25740" y="12256"/>
                  </a:cubicBezTo>
                  <a:cubicBezTo>
                    <a:pt x="25840" y="13659"/>
                    <a:pt x="25890" y="15088"/>
                    <a:pt x="25915" y="16516"/>
                  </a:cubicBezTo>
                  <a:cubicBezTo>
                    <a:pt x="25990" y="18246"/>
                    <a:pt x="25689" y="19925"/>
                    <a:pt x="25263" y="21604"/>
                  </a:cubicBezTo>
                  <a:cubicBezTo>
                    <a:pt x="24938" y="22907"/>
                    <a:pt x="23910" y="23584"/>
                    <a:pt x="22582" y="23308"/>
                  </a:cubicBezTo>
                  <a:cubicBezTo>
                    <a:pt x="21078" y="23033"/>
                    <a:pt x="19574" y="22882"/>
                    <a:pt x="18221" y="23233"/>
                  </a:cubicBezTo>
                  <a:cubicBezTo>
                    <a:pt x="18647" y="23308"/>
                    <a:pt x="19223" y="23434"/>
                    <a:pt x="19800" y="23509"/>
                  </a:cubicBezTo>
                  <a:cubicBezTo>
                    <a:pt x="20176" y="23559"/>
                    <a:pt x="20552" y="23559"/>
                    <a:pt x="20927" y="23584"/>
                  </a:cubicBezTo>
                  <a:cubicBezTo>
                    <a:pt x="21855" y="23634"/>
                    <a:pt x="22782" y="23484"/>
                    <a:pt x="23709" y="23785"/>
                  </a:cubicBezTo>
                  <a:cubicBezTo>
                    <a:pt x="23985" y="23885"/>
                    <a:pt x="24361" y="23735"/>
                    <a:pt x="24662" y="23634"/>
                  </a:cubicBezTo>
                  <a:cubicBezTo>
                    <a:pt x="24862" y="23584"/>
                    <a:pt x="25063" y="23434"/>
                    <a:pt x="25238" y="23334"/>
                  </a:cubicBezTo>
                  <a:cubicBezTo>
                    <a:pt x="27644" y="27068"/>
                    <a:pt x="28897" y="29624"/>
                    <a:pt x="29098" y="31830"/>
                  </a:cubicBezTo>
                  <a:cubicBezTo>
                    <a:pt x="28998" y="31880"/>
                    <a:pt x="28897" y="31955"/>
                    <a:pt x="28797" y="31955"/>
                  </a:cubicBezTo>
                  <a:cubicBezTo>
                    <a:pt x="27544" y="32030"/>
                    <a:pt x="26391" y="32481"/>
                    <a:pt x="25213" y="32807"/>
                  </a:cubicBezTo>
                  <a:cubicBezTo>
                    <a:pt x="23384" y="33334"/>
                    <a:pt x="21604" y="34010"/>
                    <a:pt x="19750" y="34436"/>
                  </a:cubicBezTo>
                  <a:cubicBezTo>
                    <a:pt x="17719" y="34938"/>
                    <a:pt x="15714" y="35088"/>
                    <a:pt x="13634" y="35063"/>
                  </a:cubicBezTo>
                  <a:cubicBezTo>
                    <a:pt x="12156" y="35038"/>
                    <a:pt x="10652" y="35038"/>
                    <a:pt x="9148" y="35063"/>
                  </a:cubicBezTo>
                  <a:cubicBezTo>
                    <a:pt x="7845" y="35088"/>
                    <a:pt x="6567" y="34887"/>
                    <a:pt x="5263" y="34662"/>
                  </a:cubicBezTo>
                  <a:cubicBezTo>
                    <a:pt x="4085" y="34461"/>
                    <a:pt x="3083" y="33935"/>
                    <a:pt x="2206" y="33108"/>
                  </a:cubicBezTo>
                  <a:cubicBezTo>
                    <a:pt x="2055" y="32958"/>
                    <a:pt x="1880" y="32807"/>
                    <a:pt x="1679" y="32607"/>
                  </a:cubicBezTo>
                  <a:cubicBezTo>
                    <a:pt x="2005" y="31755"/>
                    <a:pt x="2356" y="30902"/>
                    <a:pt x="2682" y="30025"/>
                  </a:cubicBezTo>
                  <a:cubicBezTo>
                    <a:pt x="2983" y="29198"/>
                    <a:pt x="3308" y="28346"/>
                    <a:pt x="3559" y="27494"/>
                  </a:cubicBezTo>
                  <a:cubicBezTo>
                    <a:pt x="3835" y="26617"/>
                    <a:pt x="4035" y="25689"/>
                    <a:pt x="4311" y="24712"/>
                  </a:cubicBezTo>
                  <a:cubicBezTo>
                    <a:pt x="4712" y="24662"/>
                    <a:pt x="5163" y="24562"/>
                    <a:pt x="5765" y="24461"/>
                  </a:cubicBezTo>
                  <a:cubicBezTo>
                    <a:pt x="4662" y="24110"/>
                    <a:pt x="4411" y="23985"/>
                    <a:pt x="3810" y="23434"/>
                  </a:cubicBezTo>
                  <a:cubicBezTo>
                    <a:pt x="3358" y="23008"/>
                    <a:pt x="3058" y="22532"/>
                    <a:pt x="3133" y="21855"/>
                  </a:cubicBezTo>
                  <a:cubicBezTo>
                    <a:pt x="3208" y="21379"/>
                    <a:pt x="3308" y="20877"/>
                    <a:pt x="2882" y="20376"/>
                  </a:cubicBezTo>
                  <a:cubicBezTo>
                    <a:pt x="2932" y="20902"/>
                    <a:pt x="2957" y="21328"/>
                    <a:pt x="3008" y="21980"/>
                  </a:cubicBezTo>
                  <a:cubicBezTo>
                    <a:pt x="2757" y="21704"/>
                    <a:pt x="2607" y="21604"/>
                    <a:pt x="2556" y="21454"/>
                  </a:cubicBezTo>
                  <a:cubicBezTo>
                    <a:pt x="1980" y="20151"/>
                    <a:pt x="1529" y="18822"/>
                    <a:pt x="1253" y="17419"/>
                  </a:cubicBezTo>
                  <a:cubicBezTo>
                    <a:pt x="1053" y="16266"/>
                    <a:pt x="852" y="15138"/>
                    <a:pt x="677" y="13985"/>
                  </a:cubicBezTo>
                  <a:cubicBezTo>
                    <a:pt x="602" y="13509"/>
                    <a:pt x="551" y="13058"/>
                    <a:pt x="802" y="12582"/>
                  </a:cubicBezTo>
                  <a:cubicBezTo>
                    <a:pt x="978" y="12281"/>
                    <a:pt x="952" y="11855"/>
                    <a:pt x="1028" y="11504"/>
                  </a:cubicBezTo>
                  <a:cubicBezTo>
                    <a:pt x="1078" y="11379"/>
                    <a:pt x="1128" y="11253"/>
                    <a:pt x="1178" y="11128"/>
                  </a:cubicBezTo>
                  <a:cubicBezTo>
                    <a:pt x="1153" y="11103"/>
                    <a:pt x="1103" y="11103"/>
                    <a:pt x="1053" y="11078"/>
                  </a:cubicBezTo>
                  <a:lnTo>
                    <a:pt x="1053" y="11504"/>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65"/>
            <p:cNvSpPr/>
            <p:nvPr/>
          </p:nvSpPr>
          <p:spPr>
            <a:xfrm>
              <a:off x="2026522" y="3589488"/>
              <a:ext cx="233322" cy="684345"/>
            </a:xfrm>
            <a:custGeom>
              <a:avLst/>
              <a:gdLst/>
              <a:ahLst/>
              <a:cxnLst/>
              <a:rect l="l" t="t" r="r" b="b"/>
              <a:pathLst>
                <a:path w="8999" h="26392" extrusionOk="0">
                  <a:moveTo>
                    <a:pt x="1404" y="8797"/>
                  </a:moveTo>
                  <a:cubicBezTo>
                    <a:pt x="1530" y="8521"/>
                    <a:pt x="1630" y="8396"/>
                    <a:pt x="1655" y="8221"/>
                  </a:cubicBezTo>
                  <a:cubicBezTo>
                    <a:pt x="1705" y="8045"/>
                    <a:pt x="1530" y="7970"/>
                    <a:pt x="1404" y="8020"/>
                  </a:cubicBezTo>
                  <a:cubicBezTo>
                    <a:pt x="1304" y="8045"/>
                    <a:pt x="1204" y="8221"/>
                    <a:pt x="1179" y="8321"/>
                  </a:cubicBezTo>
                  <a:cubicBezTo>
                    <a:pt x="1179" y="8446"/>
                    <a:pt x="1279" y="8546"/>
                    <a:pt x="1404" y="8797"/>
                  </a:cubicBezTo>
                  <a:close/>
                  <a:moveTo>
                    <a:pt x="2106" y="13910"/>
                  </a:moveTo>
                  <a:cubicBezTo>
                    <a:pt x="2231" y="13885"/>
                    <a:pt x="2332" y="13885"/>
                    <a:pt x="2357" y="13835"/>
                  </a:cubicBezTo>
                  <a:cubicBezTo>
                    <a:pt x="2457" y="13534"/>
                    <a:pt x="2582" y="13233"/>
                    <a:pt x="2632" y="12907"/>
                  </a:cubicBezTo>
                  <a:cubicBezTo>
                    <a:pt x="2733" y="12331"/>
                    <a:pt x="2683" y="12055"/>
                    <a:pt x="2482" y="11404"/>
                  </a:cubicBezTo>
                  <a:cubicBezTo>
                    <a:pt x="2231" y="12281"/>
                    <a:pt x="1981" y="13058"/>
                    <a:pt x="2106" y="13910"/>
                  </a:cubicBezTo>
                  <a:close/>
                  <a:moveTo>
                    <a:pt x="1981" y="2155"/>
                  </a:moveTo>
                  <a:cubicBezTo>
                    <a:pt x="1028" y="2983"/>
                    <a:pt x="427" y="4286"/>
                    <a:pt x="477" y="5288"/>
                  </a:cubicBezTo>
                  <a:cubicBezTo>
                    <a:pt x="1003" y="4186"/>
                    <a:pt x="1479" y="3183"/>
                    <a:pt x="1981" y="2155"/>
                  </a:cubicBezTo>
                  <a:close/>
                  <a:moveTo>
                    <a:pt x="5765" y="23960"/>
                  </a:moveTo>
                  <a:cubicBezTo>
                    <a:pt x="5865" y="22882"/>
                    <a:pt x="5640" y="21078"/>
                    <a:pt x="5239" y="19900"/>
                  </a:cubicBezTo>
                  <a:cubicBezTo>
                    <a:pt x="5189" y="19699"/>
                    <a:pt x="5214" y="19424"/>
                    <a:pt x="4888" y="19399"/>
                  </a:cubicBezTo>
                  <a:cubicBezTo>
                    <a:pt x="4863" y="19449"/>
                    <a:pt x="4763" y="19524"/>
                    <a:pt x="4788" y="19574"/>
                  </a:cubicBezTo>
                  <a:cubicBezTo>
                    <a:pt x="5013" y="20902"/>
                    <a:pt x="5264" y="22206"/>
                    <a:pt x="5515" y="23534"/>
                  </a:cubicBezTo>
                  <a:cubicBezTo>
                    <a:pt x="5540" y="23659"/>
                    <a:pt x="5640" y="23760"/>
                    <a:pt x="5765" y="23960"/>
                  </a:cubicBezTo>
                  <a:close/>
                  <a:moveTo>
                    <a:pt x="3735" y="12456"/>
                  </a:moveTo>
                  <a:cubicBezTo>
                    <a:pt x="3760" y="12431"/>
                    <a:pt x="3785" y="12381"/>
                    <a:pt x="3785" y="12356"/>
                  </a:cubicBezTo>
                  <a:cubicBezTo>
                    <a:pt x="3760" y="12156"/>
                    <a:pt x="3735" y="11930"/>
                    <a:pt x="3660" y="11729"/>
                  </a:cubicBezTo>
                  <a:cubicBezTo>
                    <a:pt x="3109" y="9850"/>
                    <a:pt x="2783" y="7970"/>
                    <a:pt x="2883" y="6015"/>
                  </a:cubicBezTo>
                  <a:cubicBezTo>
                    <a:pt x="2883" y="5739"/>
                    <a:pt x="2858" y="5439"/>
                    <a:pt x="2833" y="5038"/>
                  </a:cubicBezTo>
                  <a:cubicBezTo>
                    <a:pt x="2131" y="6642"/>
                    <a:pt x="2808" y="10702"/>
                    <a:pt x="3735" y="12456"/>
                  </a:cubicBezTo>
                  <a:close/>
                  <a:moveTo>
                    <a:pt x="2332" y="9073"/>
                  </a:moveTo>
                  <a:cubicBezTo>
                    <a:pt x="1705" y="9599"/>
                    <a:pt x="1705" y="10301"/>
                    <a:pt x="1730" y="11028"/>
                  </a:cubicBezTo>
                  <a:cubicBezTo>
                    <a:pt x="1931" y="10376"/>
                    <a:pt x="2131" y="9724"/>
                    <a:pt x="2332" y="9048"/>
                  </a:cubicBezTo>
                  <a:cubicBezTo>
                    <a:pt x="2332" y="8998"/>
                    <a:pt x="2332" y="8922"/>
                    <a:pt x="2307" y="8847"/>
                  </a:cubicBezTo>
                  <a:close/>
                  <a:moveTo>
                    <a:pt x="1179" y="6040"/>
                  </a:moveTo>
                  <a:cubicBezTo>
                    <a:pt x="677" y="6316"/>
                    <a:pt x="753" y="6767"/>
                    <a:pt x="778" y="7343"/>
                  </a:cubicBezTo>
                  <a:cubicBezTo>
                    <a:pt x="1229" y="6892"/>
                    <a:pt x="1104" y="6441"/>
                    <a:pt x="1154" y="6015"/>
                  </a:cubicBezTo>
                  <a:cubicBezTo>
                    <a:pt x="1229" y="5865"/>
                    <a:pt x="1304" y="5689"/>
                    <a:pt x="1379" y="5539"/>
                  </a:cubicBezTo>
                  <a:cubicBezTo>
                    <a:pt x="1429" y="5338"/>
                    <a:pt x="1630" y="5163"/>
                    <a:pt x="1429" y="4937"/>
                  </a:cubicBezTo>
                  <a:cubicBezTo>
                    <a:pt x="1154" y="5263"/>
                    <a:pt x="1053" y="5639"/>
                    <a:pt x="1179" y="6040"/>
                  </a:cubicBezTo>
                  <a:close/>
                  <a:moveTo>
                    <a:pt x="4437" y="21830"/>
                  </a:moveTo>
                  <a:cubicBezTo>
                    <a:pt x="4236" y="21830"/>
                    <a:pt x="4061" y="21805"/>
                    <a:pt x="3835" y="21780"/>
                  </a:cubicBezTo>
                  <a:cubicBezTo>
                    <a:pt x="3810" y="21529"/>
                    <a:pt x="3760" y="21228"/>
                    <a:pt x="3760" y="20953"/>
                  </a:cubicBezTo>
                  <a:cubicBezTo>
                    <a:pt x="3710" y="20050"/>
                    <a:pt x="3560" y="19173"/>
                    <a:pt x="3184" y="18346"/>
                  </a:cubicBezTo>
                  <a:cubicBezTo>
                    <a:pt x="3033" y="18045"/>
                    <a:pt x="2933" y="17745"/>
                    <a:pt x="2908" y="17369"/>
                  </a:cubicBezTo>
                  <a:cubicBezTo>
                    <a:pt x="2908" y="17093"/>
                    <a:pt x="2783" y="16792"/>
                    <a:pt x="2683" y="16516"/>
                  </a:cubicBezTo>
                  <a:cubicBezTo>
                    <a:pt x="2382" y="15639"/>
                    <a:pt x="2056" y="14762"/>
                    <a:pt x="1730" y="13885"/>
                  </a:cubicBezTo>
                  <a:cubicBezTo>
                    <a:pt x="778" y="11353"/>
                    <a:pt x="302" y="8722"/>
                    <a:pt x="101" y="6015"/>
                  </a:cubicBezTo>
                  <a:cubicBezTo>
                    <a:pt x="1" y="4637"/>
                    <a:pt x="176" y="3258"/>
                    <a:pt x="402" y="1880"/>
                  </a:cubicBezTo>
                  <a:cubicBezTo>
                    <a:pt x="452" y="1629"/>
                    <a:pt x="502" y="1379"/>
                    <a:pt x="527" y="1128"/>
                  </a:cubicBezTo>
                  <a:cubicBezTo>
                    <a:pt x="552" y="902"/>
                    <a:pt x="502" y="677"/>
                    <a:pt x="502" y="476"/>
                  </a:cubicBezTo>
                  <a:cubicBezTo>
                    <a:pt x="552" y="451"/>
                    <a:pt x="652" y="401"/>
                    <a:pt x="677" y="426"/>
                  </a:cubicBezTo>
                  <a:cubicBezTo>
                    <a:pt x="1329" y="777"/>
                    <a:pt x="1956" y="877"/>
                    <a:pt x="2708" y="802"/>
                  </a:cubicBezTo>
                  <a:cubicBezTo>
                    <a:pt x="3635" y="702"/>
                    <a:pt x="4562" y="702"/>
                    <a:pt x="5364" y="125"/>
                  </a:cubicBezTo>
                  <a:cubicBezTo>
                    <a:pt x="5490" y="50"/>
                    <a:pt x="5665" y="25"/>
                    <a:pt x="5790" y="25"/>
                  </a:cubicBezTo>
                  <a:cubicBezTo>
                    <a:pt x="6317" y="0"/>
                    <a:pt x="6843" y="25"/>
                    <a:pt x="7369" y="25"/>
                  </a:cubicBezTo>
                  <a:cubicBezTo>
                    <a:pt x="7419" y="226"/>
                    <a:pt x="7444" y="401"/>
                    <a:pt x="7495" y="576"/>
                  </a:cubicBezTo>
                  <a:cubicBezTo>
                    <a:pt x="7971" y="777"/>
                    <a:pt x="8196" y="251"/>
                    <a:pt x="8673" y="150"/>
                  </a:cubicBezTo>
                  <a:cubicBezTo>
                    <a:pt x="8723" y="326"/>
                    <a:pt x="8823" y="476"/>
                    <a:pt x="8848" y="627"/>
                  </a:cubicBezTo>
                  <a:cubicBezTo>
                    <a:pt x="8898" y="877"/>
                    <a:pt x="8948" y="1153"/>
                    <a:pt x="8948" y="1404"/>
                  </a:cubicBezTo>
                  <a:cubicBezTo>
                    <a:pt x="8948" y="3208"/>
                    <a:pt x="8998" y="5013"/>
                    <a:pt x="8898" y="6792"/>
                  </a:cubicBezTo>
                  <a:cubicBezTo>
                    <a:pt x="8773" y="9148"/>
                    <a:pt x="8572" y="11479"/>
                    <a:pt x="8297" y="13810"/>
                  </a:cubicBezTo>
                  <a:cubicBezTo>
                    <a:pt x="8021" y="16166"/>
                    <a:pt x="8021" y="18496"/>
                    <a:pt x="8272" y="20852"/>
                  </a:cubicBezTo>
                  <a:cubicBezTo>
                    <a:pt x="8472" y="22456"/>
                    <a:pt x="8246" y="24060"/>
                    <a:pt x="8021" y="25639"/>
                  </a:cubicBezTo>
                  <a:cubicBezTo>
                    <a:pt x="7996" y="25790"/>
                    <a:pt x="7946" y="25940"/>
                    <a:pt x="7871" y="26065"/>
                  </a:cubicBezTo>
                  <a:cubicBezTo>
                    <a:pt x="7820" y="26166"/>
                    <a:pt x="7745" y="26241"/>
                    <a:pt x="7645" y="26391"/>
                  </a:cubicBezTo>
                  <a:cubicBezTo>
                    <a:pt x="6642" y="26341"/>
                    <a:pt x="5916" y="25689"/>
                    <a:pt x="5063" y="25238"/>
                  </a:cubicBezTo>
                  <a:cubicBezTo>
                    <a:pt x="5038" y="24912"/>
                    <a:pt x="4988" y="24612"/>
                    <a:pt x="4938" y="24311"/>
                  </a:cubicBezTo>
                  <a:cubicBezTo>
                    <a:pt x="4437" y="24787"/>
                    <a:pt x="4437" y="24787"/>
                    <a:pt x="4036" y="24461"/>
                  </a:cubicBezTo>
                  <a:cubicBezTo>
                    <a:pt x="4412" y="23885"/>
                    <a:pt x="4612" y="23233"/>
                    <a:pt x="4637" y="22481"/>
                  </a:cubicBezTo>
                  <a:cubicBezTo>
                    <a:pt x="4186" y="22632"/>
                    <a:pt x="4186" y="23008"/>
                    <a:pt x="4036" y="23308"/>
                  </a:cubicBezTo>
                  <a:cubicBezTo>
                    <a:pt x="3936" y="23559"/>
                    <a:pt x="3835" y="23810"/>
                    <a:pt x="3635" y="24286"/>
                  </a:cubicBezTo>
                  <a:cubicBezTo>
                    <a:pt x="3459" y="23158"/>
                    <a:pt x="4086" y="22531"/>
                    <a:pt x="4412" y="21805"/>
                  </a:cubicBezTo>
                  <a:cubicBezTo>
                    <a:pt x="4387" y="21755"/>
                    <a:pt x="4387" y="21679"/>
                    <a:pt x="4387" y="21629"/>
                  </a:cubicBezTo>
                  <a:cubicBezTo>
                    <a:pt x="4387" y="21604"/>
                    <a:pt x="4387" y="21554"/>
                    <a:pt x="4362" y="21529"/>
                  </a:cubicBezTo>
                  <a:cubicBezTo>
                    <a:pt x="4337" y="21579"/>
                    <a:pt x="4287" y="21629"/>
                    <a:pt x="4312" y="21679"/>
                  </a:cubicBezTo>
                  <a:cubicBezTo>
                    <a:pt x="4337" y="21729"/>
                    <a:pt x="4387" y="21780"/>
                    <a:pt x="4437" y="21830"/>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65"/>
            <p:cNvSpPr/>
            <p:nvPr/>
          </p:nvSpPr>
          <p:spPr>
            <a:xfrm>
              <a:off x="1600873" y="3211907"/>
              <a:ext cx="549119" cy="321714"/>
            </a:xfrm>
            <a:custGeom>
              <a:avLst/>
              <a:gdLst/>
              <a:ahLst/>
              <a:cxnLst/>
              <a:rect l="l" t="t" r="r" b="b"/>
              <a:pathLst>
                <a:path w="21179" h="12407" extrusionOk="0">
                  <a:moveTo>
                    <a:pt x="9349" y="8973"/>
                  </a:moveTo>
                  <a:cubicBezTo>
                    <a:pt x="9525" y="8672"/>
                    <a:pt x="9449" y="8447"/>
                    <a:pt x="9124" y="8296"/>
                  </a:cubicBezTo>
                  <a:cubicBezTo>
                    <a:pt x="8973" y="8647"/>
                    <a:pt x="9023" y="8848"/>
                    <a:pt x="9349" y="8973"/>
                  </a:cubicBezTo>
                  <a:close/>
                  <a:moveTo>
                    <a:pt x="4562" y="7519"/>
                  </a:moveTo>
                  <a:cubicBezTo>
                    <a:pt x="4763" y="7244"/>
                    <a:pt x="4813" y="6993"/>
                    <a:pt x="4437" y="6592"/>
                  </a:cubicBezTo>
                  <a:cubicBezTo>
                    <a:pt x="4487" y="7043"/>
                    <a:pt x="4537" y="7294"/>
                    <a:pt x="4562" y="7519"/>
                  </a:cubicBezTo>
                  <a:close/>
                  <a:moveTo>
                    <a:pt x="10728" y="8672"/>
                  </a:moveTo>
                  <a:cubicBezTo>
                    <a:pt x="10552" y="9048"/>
                    <a:pt x="10602" y="9299"/>
                    <a:pt x="10928" y="9499"/>
                  </a:cubicBezTo>
                  <a:cubicBezTo>
                    <a:pt x="11078" y="9174"/>
                    <a:pt x="11053" y="8923"/>
                    <a:pt x="10728" y="8672"/>
                  </a:cubicBezTo>
                  <a:close/>
                  <a:moveTo>
                    <a:pt x="12682" y="9549"/>
                  </a:moveTo>
                  <a:cubicBezTo>
                    <a:pt x="12657" y="9575"/>
                    <a:pt x="12607" y="9600"/>
                    <a:pt x="12607" y="9625"/>
                  </a:cubicBezTo>
                  <a:cubicBezTo>
                    <a:pt x="12607" y="9800"/>
                    <a:pt x="12657" y="9950"/>
                    <a:pt x="12682" y="10126"/>
                  </a:cubicBezTo>
                  <a:cubicBezTo>
                    <a:pt x="12682" y="10126"/>
                    <a:pt x="12833" y="10151"/>
                    <a:pt x="12858" y="10101"/>
                  </a:cubicBezTo>
                  <a:cubicBezTo>
                    <a:pt x="13033" y="9950"/>
                    <a:pt x="12983" y="9775"/>
                    <a:pt x="12858" y="9625"/>
                  </a:cubicBezTo>
                  <a:cubicBezTo>
                    <a:pt x="12833" y="9575"/>
                    <a:pt x="12733" y="9575"/>
                    <a:pt x="12682" y="9549"/>
                  </a:cubicBezTo>
                  <a:close/>
                  <a:moveTo>
                    <a:pt x="14487" y="11103"/>
                  </a:moveTo>
                  <a:cubicBezTo>
                    <a:pt x="14562" y="11078"/>
                    <a:pt x="14662" y="11078"/>
                    <a:pt x="14687" y="11028"/>
                  </a:cubicBezTo>
                  <a:cubicBezTo>
                    <a:pt x="14788" y="10727"/>
                    <a:pt x="14662" y="10502"/>
                    <a:pt x="14437" y="10301"/>
                  </a:cubicBezTo>
                  <a:cubicBezTo>
                    <a:pt x="14236" y="10677"/>
                    <a:pt x="14236" y="10677"/>
                    <a:pt x="14487" y="11103"/>
                  </a:cubicBezTo>
                  <a:close/>
                  <a:moveTo>
                    <a:pt x="15590" y="10978"/>
                  </a:moveTo>
                  <a:cubicBezTo>
                    <a:pt x="15464" y="11329"/>
                    <a:pt x="15464" y="11605"/>
                    <a:pt x="15740" y="11830"/>
                  </a:cubicBezTo>
                  <a:cubicBezTo>
                    <a:pt x="15790" y="11880"/>
                    <a:pt x="15865" y="11880"/>
                    <a:pt x="15941" y="11855"/>
                  </a:cubicBezTo>
                  <a:cubicBezTo>
                    <a:pt x="15991" y="11855"/>
                    <a:pt x="16066" y="11780"/>
                    <a:pt x="16066" y="11705"/>
                  </a:cubicBezTo>
                  <a:cubicBezTo>
                    <a:pt x="16066" y="11404"/>
                    <a:pt x="15991" y="11154"/>
                    <a:pt x="15590" y="10978"/>
                  </a:cubicBezTo>
                  <a:close/>
                  <a:moveTo>
                    <a:pt x="6066" y="7319"/>
                  </a:moveTo>
                  <a:cubicBezTo>
                    <a:pt x="6091" y="7945"/>
                    <a:pt x="6091" y="7945"/>
                    <a:pt x="6517" y="8121"/>
                  </a:cubicBezTo>
                  <a:cubicBezTo>
                    <a:pt x="6542" y="7770"/>
                    <a:pt x="6442" y="7494"/>
                    <a:pt x="6066" y="7319"/>
                  </a:cubicBezTo>
                  <a:close/>
                  <a:moveTo>
                    <a:pt x="21179" y="5740"/>
                  </a:moveTo>
                  <a:cubicBezTo>
                    <a:pt x="19374" y="6768"/>
                    <a:pt x="19048" y="8522"/>
                    <a:pt x="18798" y="10377"/>
                  </a:cubicBezTo>
                  <a:cubicBezTo>
                    <a:pt x="18898" y="10602"/>
                    <a:pt x="19023" y="10928"/>
                    <a:pt x="19149" y="11229"/>
                  </a:cubicBezTo>
                  <a:cubicBezTo>
                    <a:pt x="18773" y="11429"/>
                    <a:pt x="18422" y="11655"/>
                    <a:pt x="18046" y="11780"/>
                  </a:cubicBezTo>
                  <a:cubicBezTo>
                    <a:pt x="17018" y="12081"/>
                    <a:pt x="16016" y="12407"/>
                    <a:pt x="14913" y="12006"/>
                  </a:cubicBezTo>
                  <a:cubicBezTo>
                    <a:pt x="14111" y="11730"/>
                    <a:pt x="13284" y="11529"/>
                    <a:pt x="12532" y="11028"/>
                  </a:cubicBezTo>
                  <a:cubicBezTo>
                    <a:pt x="12231" y="10853"/>
                    <a:pt x="11855" y="10778"/>
                    <a:pt x="11504" y="10677"/>
                  </a:cubicBezTo>
                  <a:cubicBezTo>
                    <a:pt x="9424" y="10151"/>
                    <a:pt x="7419" y="9449"/>
                    <a:pt x="5439" y="8672"/>
                  </a:cubicBezTo>
                  <a:cubicBezTo>
                    <a:pt x="4637" y="8372"/>
                    <a:pt x="3910" y="7870"/>
                    <a:pt x="3234" y="7369"/>
                  </a:cubicBezTo>
                  <a:cubicBezTo>
                    <a:pt x="2382" y="6768"/>
                    <a:pt x="1580" y="6066"/>
                    <a:pt x="778" y="5414"/>
                  </a:cubicBezTo>
                  <a:cubicBezTo>
                    <a:pt x="477" y="5138"/>
                    <a:pt x="176" y="4863"/>
                    <a:pt x="1" y="4387"/>
                  </a:cubicBezTo>
                  <a:cubicBezTo>
                    <a:pt x="201" y="4311"/>
                    <a:pt x="352" y="4236"/>
                    <a:pt x="502" y="4211"/>
                  </a:cubicBezTo>
                  <a:cubicBezTo>
                    <a:pt x="1956" y="4011"/>
                    <a:pt x="3409" y="3885"/>
                    <a:pt x="4838" y="3635"/>
                  </a:cubicBezTo>
                  <a:cubicBezTo>
                    <a:pt x="5740" y="3459"/>
                    <a:pt x="6617" y="3133"/>
                    <a:pt x="7494" y="2783"/>
                  </a:cubicBezTo>
                  <a:cubicBezTo>
                    <a:pt x="8497" y="2356"/>
                    <a:pt x="9449" y="1855"/>
                    <a:pt x="10427" y="1404"/>
                  </a:cubicBezTo>
                  <a:cubicBezTo>
                    <a:pt x="11429" y="978"/>
                    <a:pt x="12432" y="577"/>
                    <a:pt x="13434" y="151"/>
                  </a:cubicBezTo>
                  <a:cubicBezTo>
                    <a:pt x="13635" y="76"/>
                    <a:pt x="13860" y="1"/>
                    <a:pt x="14061" y="1"/>
                  </a:cubicBezTo>
                  <a:cubicBezTo>
                    <a:pt x="14286" y="1"/>
                    <a:pt x="14487" y="126"/>
                    <a:pt x="14687" y="176"/>
                  </a:cubicBezTo>
                  <a:cubicBezTo>
                    <a:pt x="14713" y="201"/>
                    <a:pt x="14738" y="226"/>
                    <a:pt x="14763" y="251"/>
                  </a:cubicBezTo>
                  <a:cubicBezTo>
                    <a:pt x="16367" y="1955"/>
                    <a:pt x="18246" y="3309"/>
                    <a:pt x="20101" y="4712"/>
                  </a:cubicBezTo>
                  <a:cubicBezTo>
                    <a:pt x="20477" y="4988"/>
                    <a:pt x="20878" y="5264"/>
                    <a:pt x="21179" y="5740"/>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65"/>
            <p:cNvSpPr/>
            <p:nvPr/>
          </p:nvSpPr>
          <p:spPr>
            <a:xfrm>
              <a:off x="1180435" y="3705158"/>
              <a:ext cx="434752" cy="491322"/>
            </a:xfrm>
            <a:custGeom>
              <a:avLst/>
              <a:gdLst/>
              <a:ahLst/>
              <a:cxnLst/>
              <a:rect l="l" t="t" r="r" b="b"/>
              <a:pathLst>
                <a:path w="16768" h="18948" extrusionOk="0">
                  <a:moveTo>
                    <a:pt x="13484" y="3534"/>
                  </a:moveTo>
                  <a:lnTo>
                    <a:pt x="13434" y="3534"/>
                  </a:lnTo>
                  <a:lnTo>
                    <a:pt x="13434" y="3609"/>
                  </a:lnTo>
                  <a:close/>
                  <a:moveTo>
                    <a:pt x="15238" y="6567"/>
                  </a:moveTo>
                  <a:cubicBezTo>
                    <a:pt x="15288" y="6416"/>
                    <a:pt x="15313" y="6366"/>
                    <a:pt x="15313" y="6291"/>
                  </a:cubicBezTo>
                  <a:cubicBezTo>
                    <a:pt x="15313" y="6166"/>
                    <a:pt x="15288" y="5965"/>
                    <a:pt x="15113" y="6090"/>
                  </a:cubicBezTo>
                  <a:cubicBezTo>
                    <a:pt x="14912" y="6216"/>
                    <a:pt x="15013" y="6391"/>
                    <a:pt x="15238" y="6567"/>
                  </a:cubicBezTo>
                  <a:close/>
                  <a:moveTo>
                    <a:pt x="12907" y="8396"/>
                  </a:moveTo>
                  <a:cubicBezTo>
                    <a:pt x="12958" y="8396"/>
                    <a:pt x="13008" y="8396"/>
                    <a:pt x="13058" y="8396"/>
                  </a:cubicBezTo>
                  <a:cubicBezTo>
                    <a:pt x="13033" y="8246"/>
                    <a:pt x="13033" y="8121"/>
                    <a:pt x="13033" y="7970"/>
                  </a:cubicBezTo>
                  <a:cubicBezTo>
                    <a:pt x="13008" y="7970"/>
                    <a:pt x="12983" y="7970"/>
                    <a:pt x="12958" y="7970"/>
                  </a:cubicBezTo>
                  <a:cubicBezTo>
                    <a:pt x="12932" y="8096"/>
                    <a:pt x="12907" y="8246"/>
                    <a:pt x="12907" y="8396"/>
                  </a:cubicBezTo>
                  <a:close/>
                  <a:moveTo>
                    <a:pt x="8922" y="9374"/>
                  </a:moveTo>
                  <a:cubicBezTo>
                    <a:pt x="8872" y="9324"/>
                    <a:pt x="8822" y="9273"/>
                    <a:pt x="8772" y="9248"/>
                  </a:cubicBezTo>
                  <a:cubicBezTo>
                    <a:pt x="8546" y="9449"/>
                    <a:pt x="8346" y="9649"/>
                    <a:pt x="8120" y="9875"/>
                  </a:cubicBezTo>
                  <a:cubicBezTo>
                    <a:pt x="8145" y="9900"/>
                    <a:pt x="8196" y="9925"/>
                    <a:pt x="8221" y="9975"/>
                  </a:cubicBezTo>
                  <a:cubicBezTo>
                    <a:pt x="8446" y="9775"/>
                    <a:pt x="8672" y="9574"/>
                    <a:pt x="8922" y="9374"/>
                  </a:cubicBezTo>
                  <a:close/>
                  <a:moveTo>
                    <a:pt x="14186" y="8146"/>
                  </a:moveTo>
                  <a:cubicBezTo>
                    <a:pt x="14135" y="7469"/>
                    <a:pt x="14135" y="7469"/>
                    <a:pt x="13885" y="7218"/>
                  </a:cubicBezTo>
                  <a:cubicBezTo>
                    <a:pt x="13810" y="7544"/>
                    <a:pt x="13684" y="7870"/>
                    <a:pt x="14186" y="8146"/>
                  </a:cubicBezTo>
                  <a:close/>
                  <a:moveTo>
                    <a:pt x="3885" y="16116"/>
                  </a:moveTo>
                  <a:cubicBezTo>
                    <a:pt x="3885" y="15614"/>
                    <a:pt x="3885" y="15238"/>
                    <a:pt x="3885" y="14888"/>
                  </a:cubicBezTo>
                  <a:cubicBezTo>
                    <a:pt x="3910" y="14236"/>
                    <a:pt x="4261" y="13835"/>
                    <a:pt x="5013" y="13609"/>
                  </a:cubicBezTo>
                  <a:cubicBezTo>
                    <a:pt x="5038" y="13910"/>
                    <a:pt x="5038" y="14211"/>
                    <a:pt x="5088" y="14487"/>
                  </a:cubicBezTo>
                  <a:cubicBezTo>
                    <a:pt x="5113" y="14587"/>
                    <a:pt x="5263" y="14662"/>
                    <a:pt x="5489" y="14862"/>
                  </a:cubicBezTo>
                  <a:cubicBezTo>
                    <a:pt x="5439" y="14136"/>
                    <a:pt x="5389" y="13584"/>
                    <a:pt x="5338" y="13008"/>
                  </a:cubicBezTo>
                  <a:cubicBezTo>
                    <a:pt x="5464" y="12857"/>
                    <a:pt x="5614" y="12682"/>
                    <a:pt x="5739" y="12507"/>
                  </a:cubicBezTo>
                  <a:cubicBezTo>
                    <a:pt x="5840" y="12331"/>
                    <a:pt x="6115" y="12256"/>
                    <a:pt x="5990" y="11930"/>
                  </a:cubicBezTo>
                  <a:cubicBezTo>
                    <a:pt x="5163" y="12732"/>
                    <a:pt x="4361" y="13509"/>
                    <a:pt x="3484" y="14336"/>
                  </a:cubicBezTo>
                  <a:cubicBezTo>
                    <a:pt x="3609" y="14862"/>
                    <a:pt x="3308" y="15514"/>
                    <a:pt x="3885" y="16116"/>
                  </a:cubicBezTo>
                  <a:close/>
                  <a:moveTo>
                    <a:pt x="12055" y="5840"/>
                  </a:moveTo>
                  <a:cubicBezTo>
                    <a:pt x="11955" y="5890"/>
                    <a:pt x="11830" y="5915"/>
                    <a:pt x="11780" y="5990"/>
                  </a:cubicBezTo>
                  <a:cubicBezTo>
                    <a:pt x="11429" y="6466"/>
                    <a:pt x="11128" y="6993"/>
                    <a:pt x="10752" y="7444"/>
                  </a:cubicBezTo>
                  <a:cubicBezTo>
                    <a:pt x="10351" y="7920"/>
                    <a:pt x="9900" y="8321"/>
                    <a:pt x="9399" y="8822"/>
                  </a:cubicBezTo>
                  <a:cubicBezTo>
                    <a:pt x="11028" y="8045"/>
                    <a:pt x="11654" y="7319"/>
                    <a:pt x="12005" y="5815"/>
                  </a:cubicBezTo>
                  <a:cubicBezTo>
                    <a:pt x="12055" y="5790"/>
                    <a:pt x="12105" y="5740"/>
                    <a:pt x="12155" y="5689"/>
                  </a:cubicBezTo>
                  <a:cubicBezTo>
                    <a:pt x="12155" y="5664"/>
                    <a:pt x="12130" y="5639"/>
                    <a:pt x="12130" y="5589"/>
                  </a:cubicBezTo>
                  <a:cubicBezTo>
                    <a:pt x="12080" y="5614"/>
                    <a:pt x="12005" y="5639"/>
                    <a:pt x="12005" y="5664"/>
                  </a:cubicBezTo>
                  <a:cubicBezTo>
                    <a:pt x="12005" y="5715"/>
                    <a:pt x="12030" y="5790"/>
                    <a:pt x="12055" y="5840"/>
                  </a:cubicBezTo>
                  <a:close/>
                  <a:moveTo>
                    <a:pt x="10902" y="10101"/>
                  </a:moveTo>
                  <a:cubicBezTo>
                    <a:pt x="10426" y="10376"/>
                    <a:pt x="10351" y="10752"/>
                    <a:pt x="10526" y="11429"/>
                  </a:cubicBezTo>
                  <a:cubicBezTo>
                    <a:pt x="10727" y="10877"/>
                    <a:pt x="10902" y="10502"/>
                    <a:pt x="10877" y="10075"/>
                  </a:cubicBezTo>
                  <a:cubicBezTo>
                    <a:pt x="10877" y="10025"/>
                    <a:pt x="10902" y="9975"/>
                    <a:pt x="10927" y="9925"/>
                  </a:cubicBezTo>
                  <a:cubicBezTo>
                    <a:pt x="10927" y="9975"/>
                    <a:pt x="10902" y="10050"/>
                    <a:pt x="10902" y="10101"/>
                  </a:cubicBezTo>
                  <a:close/>
                  <a:moveTo>
                    <a:pt x="8672" y="12657"/>
                  </a:moveTo>
                  <a:cubicBezTo>
                    <a:pt x="8396" y="12306"/>
                    <a:pt x="8947" y="11880"/>
                    <a:pt x="8622" y="11504"/>
                  </a:cubicBezTo>
                  <a:cubicBezTo>
                    <a:pt x="8095" y="12181"/>
                    <a:pt x="8070" y="12181"/>
                    <a:pt x="8145" y="13183"/>
                  </a:cubicBezTo>
                  <a:cubicBezTo>
                    <a:pt x="7870" y="13384"/>
                    <a:pt x="7569" y="13634"/>
                    <a:pt x="7143" y="13960"/>
                  </a:cubicBezTo>
                  <a:cubicBezTo>
                    <a:pt x="7193" y="13434"/>
                    <a:pt x="7218" y="13083"/>
                    <a:pt x="7243" y="12707"/>
                  </a:cubicBezTo>
                  <a:cubicBezTo>
                    <a:pt x="6842" y="13133"/>
                    <a:pt x="6466" y="13534"/>
                    <a:pt x="6516" y="14161"/>
                  </a:cubicBezTo>
                  <a:cubicBezTo>
                    <a:pt x="6541" y="14286"/>
                    <a:pt x="6491" y="14436"/>
                    <a:pt x="6416" y="14562"/>
                  </a:cubicBezTo>
                  <a:cubicBezTo>
                    <a:pt x="6216" y="14913"/>
                    <a:pt x="5990" y="15263"/>
                    <a:pt x="5739" y="15589"/>
                  </a:cubicBezTo>
                  <a:cubicBezTo>
                    <a:pt x="5514" y="15915"/>
                    <a:pt x="5338" y="16241"/>
                    <a:pt x="5263" y="16667"/>
                  </a:cubicBezTo>
                  <a:cubicBezTo>
                    <a:pt x="5138" y="17369"/>
                    <a:pt x="4787" y="17995"/>
                    <a:pt x="4211" y="18472"/>
                  </a:cubicBezTo>
                  <a:cubicBezTo>
                    <a:pt x="3759" y="18847"/>
                    <a:pt x="3283" y="18948"/>
                    <a:pt x="2732" y="18747"/>
                  </a:cubicBezTo>
                  <a:cubicBezTo>
                    <a:pt x="2582" y="18221"/>
                    <a:pt x="2406" y="17720"/>
                    <a:pt x="2657" y="17118"/>
                  </a:cubicBezTo>
                  <a:cubicBezTo>
                    <a:pt x="2832" y="16642"/>
                    <a:pt x="2707" y="16116"/>
                    <a:pt x="2607" y="15564"/>
                  </a:cubicBezTo>
                  <a:cubicBezTo>
                    <a:pt x="2231" y="15765"/>
                    <a:pt x="2556" y="16166"/>
                    <a:pt x="2256" y="16341"/>
                  </a:cubicBezTo>
                  <a:cubicBezTo>
                    <a:pt x="1905" y="16015"/>
                    <a:pt x="1905" y="15564"/>
                    <a:pt x="1805" y="15138"/>
                  </a:cubicBezTo>
                  <a:cubicBezTo>
                    <a:pt x="1228" y="14787"/>
                    <a:pt x="677" y="15263"/>
                    <a:pt x="100" y="15188"/>
                  </a:cubicBezTo>
                  <a:cubicBezTo>
                    <a:pt x="0" y="14687"/>
                    <a:pt x="326" y="14436"/>
                    <a:pt x="501" y="14136"/>
                  </a:cubicBezTo>
                  <a:cubicBezTo>
                    <a:pt x="1053" y="13284"/>
                    <a:pt x="1604" y="12456"/>
                    <a:pt x="2155" y="11604"/>
                  </a:cubicBezTo>
                  <a:cubicBezTo>
                    <a:pt x="2306" y="11354"/>
                    <a:pt x="2481" y="11103"/>
                    <a:pt x="2582" y="10802"/>
                  </a:cubicBezTo>
                  <a:cubicBezTo>
                    <a:pt x="2983" y="9649"/>
                    <a:pt x="3659" y="8597"/>
                    <a:pt x="4186" y="7494"/>
                  </a:cubicBezTo>
                  <a:cubicBezTo>
                    <a:pt x="5138" y="5539"/>
                    <a:pt x="6366" y="3760"/>
                    <a:pt x="7644" y="2005"/>
                  </a:cubicBezTo>
                  <a:cubicBezTo>
                    <a:pt x="8120" y="1404"/>
                    <a:pt x="8722" y="877"/>
                    <a:pt x="9273" y="326"/>
                  </a:cubicBezTo>
                  <a:cubicBezTo>
                    <a:pt x="9499" y="100"/>
                    <a:pt x="9775" y="0"/>
                    <a:pt x="10100" y="25"/>
                  </a:cubicBezTo>
                  <a:cubicBezTo>
                    <a:pt x="10877" y="75"/>
                    <a:pt x="11654" y="75"/>
                    <a:pt x="12431" y="100"/>
                  </a:cubicBezTo>
                  <a:cubicBezTo>
                    <a:pt x="13283" y="126"/>
                    <a:pt x="13910" y="476"/>
                    <a:pt x="14511" y="1053"/>
                  </a:cubicBezTo>
                  <a:cubicBezTo>
                    <a:pt x="15288" y="1755"/>
                    <a:pt x="15890" y="2607"/>
                    <a:pt x="16491" y="3459"/>
                  </a:cubicBezTo>
                  <a:cubicBezTo>
                    <a:pt x="16592" y="3609"/>
                    <a:pt x="16717" y="3785"/>
                    <a:pt x="16717" y="3960"/>
                  </a:cubicBezTo>
                  <a:cubicBezTo>
                    <a:pt x="16742" y="4887"/>
                    <a:pt x="16767" y="5840"/>
                    <a:pt x="16140" y="6617"/>
                  </a:cubicBezTo>
                  <a:cubicBezTo>
                    <a:pt x="15639" y="7218"/>
                    <a:pt x="15188" y="7870"/>
                    <a:pt x="14562" y="8371"/>
                  </a:cubicBezTo>
                  <a:cubicBezTo>
                    <a:pt x="13559" y="9198"/>
                    <a:pt x="12657" y="10151"/>
                    <a:pt x="11604" y="10953"/>
                  </a:cubicBezTo>
                  <a:cubicBezTo>
                    <a:pt x="10752" y="11604"/>
                    <a:pt x="9800" y="12106"/>
                    <a:pt x="8872" y="12682"/>
                  </a:cubicBezTo>
                  <a:cubicBezTo>
                    <a:pt x="8822" y="12707"/>
                    <a:pt x="8747" y="12657"/>
                    <a:pt x="8672" y="12657"/>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5"/>
            <p:cNvSpPr/>
            <p:nvPr/>
          </p:nvSpPr>
          <p:spPr>
            <a:xfrm>
              <a:off x="1374721" y="3305485"/>
              <a:ext cx="368482" cy="458831"/>
            </a:xfrm>
            <a:custGeom>
              <a:avLst/>
              <a:gdLst/>
              <a:ahLst/>
              <a:cxnLst/>
              <a:rect l="l" t="t" r="r" b="b"/>
              <a:pathLst>
                <a:path w="14212" h="17695" extrusionOk="0">
                  <a:moveTo>
                    <a:pt x="11480" y="9224"/>
                  </a:moveTo>
                  <a:cubicBezTo>
                    <a:pt x="12181" y="8622"/>
                    <a:pt x="12382" y="8121"/>
                    <a:pt x="12231" y="7344"/>
                  </a:cubicBezTo>
                  <a:cubicBezTo>
                    <a:pt x="11881" y="7971"/>
                    <a:pt x="11505" y="8472"/>
                    <a:pt x="11480" y="9224"/>
                  </a:cubicBezTo>
                  <a:close/>
                  <a:moveTo>
                    <a:pt x="5038" y="10126"/>
                  </a:moveTo>
                  <a:cubicBezTo>
                    <a:pt x="4713" y="10778"/>
                    <a:pt x="4562" y="11229"/>
                    <a:pt x="4512" y="11680"/>
                  </a:cubicBezTo>
                  <a:cubicBezTo>
                    <a:pt x="4487" y="11855"/>
                    <a:pt x="4562" y="11956"/>
                    <a:pt x="4763" y="11930"/>
                  </a:cubicBezTo>
                  <a:cubicBezTo>
                    <a:pt x="5164" y="11229"/>
                    <a:pt x="5164" y="11229"/>
                    <a:pt x="5038" y="10126"/>
                  </a:cubicBezTo>
                  <a:close/>
                  <a:moveTo>
                    <a:pt x="4462" y="8547"/>
                  </a:moveTo>
                  <a:cubicBezTo>
                    <a:pt x="3986" y="9324"/>
                    <a:pt x="3685" y="9925"/>
                    <a:pt x="3610" y="10652"/>
                  </a:cubicBezTo>
                  <a:cubicBezTo>
                    <a:pt x="3585" y="10803"/>
                    <a:pt x="3585" y="11028"/>
                    <a:pt x="3911" y="11028"/>
                  </a:cubicBezTo>
                  <a:cubicBezTo>
                    <a:pt x="4186" y="10301"/>
                    <a:pt x="4437" y="9550"/>
                    <a:pt x="4462" y="8547"/>
                  </a:cubicBezTo>
                  <a:close/>
                  <a:moveTo>
                    <a:pt x="9850" y="14963"/>
                  </a:moveTo>
                  <a:cubicBezTo>
                    <a:pt x="10051" y="14813"/>
                    <a:pt x="10226" y="14738"/>
                    <a:pt x="10302" y="14612"/>
                  </a:cubicBezTo>
                  <a:cubicBezTo>
                    <a:pt x="10653" y="14061"/>
                    <a:pt x="11003" y="13484"/>
                    <a:pt x="11304" y="12883"/>
                  </a:cubicBezTo>
                  <a:cubicBezTo>
                    <a:pt x="11379" y="12758"/>
                    <a:pt x="11379" y="12607"/>
                    <a:pt x="11404" y="12332"/>
                  </a:cubicBezTo>
                  <a:cubicBezTo>
                    <a:pt x="10728" y="13058"/>
                    <a:pt x="10251" y="13785"/>
                    <a:pt x="9850" y="14537"/>
                  </a:cubicBezTo>
                  <a:cubicBezTo>
                    <a:pt x="9825" y="14612"/>
                    <a:pt x="9850" y="14738"/>
                    <a:pt x="9850" y="14963"/>
                  </a:cubicBezTo>
                  <a:close/>
                  <a:moveTo>
                    <a:pt x="3184" y="9850"/>
                  </a:moveTo>
                  <a:cubicBezTo>
                    <a:pt x="3409" y="9149"/>
                    <a:pt x="3560" y="8647"/>
                    <a:pt x="3710" y="8171"/>
                  </a:cubicBezTo>
                  <a:cubicBezTo>
                    <a:pt x="4111" y="7018"/>
                    <a:pt x="4111" y="7018"/>
                    <a:pt x="3961" y="6717"/>
                  </a:cubicBezTo>
                  <a:cubicBezTo>
                    <a:pt x="2883" y="8898"/>
                    <a:pt x="2883" y="8898"/>
                    <a:pt x="3184" y="9850"/>
                  </a:cubicBezTo>
                  <a:close/>
                  <a:moveTo>
                    <a:pt x="2883" y="6116"/>
                  </a:moveTo>
                  <a:cubicBezTo>
                    <a:pt x="3259" y="5640"/>
                    <a:pt x="3459" y="5113"/>
                    <a:pt x="3284" y="4487"/>
                  </a:cubicBezTo>
                  <a:cubicBezTo>
                    <a:pt x="3334" y="4462"/>
                    <a:pt x="3459" y="4462"/>
                    <a:pt x="3459" y="4412"/>
                  </a:cubicBezTo>
                  <a:cubicBezTo>
                    <a:pt x="3635" y="3961"/>
                    <a:pt x="3810" y="3484"/>
                    <a:pt x="4011" y="2933"/>
                  </a:cubicBezTo>
                  <a:cubicBezTo>
                    <a:pt x="3535" y="2983"/>
                    <a:pt x="3334" y="3209"/>
                    <a:pt x="3159" y="3484"/>
                  </a:cubicBezTo>
                  <a:cubicBezTo>
                    <a:pt x="3008" y="3735"/>
                    <a:pt x="3109" y="3961"/>
                    <a:pt x="3234" y="4211"/>
                  </a:cubicBezTo>
                  <a:cubicBezTo>
                    <a:pt x="3284" y="4311"/>
                    <a:pt x="3284" y="4412"/>
                    <a:pt x="3309" y="4537"/>
                  </a:cubicBezTo>
                  <a:cubicBezTo>
                    <a:pt x="3184" y="5063"/>
                    <a:pt x="3058" y="5615"/>
                    <a:pt x="2908" y="6141"/>
                  </a:cubicBezTo>
                  <a:cubicBezTo>
                    <a:pt x="2708" y="6241"/>
                    <a:pt x="2683" y="6392"/>
                    <a:pt x="2883" y="6617"/>
                  </a:cubicBezTo>
                  <a:close/>
                  <a:moveTo>
                    <a:pt x="11680" y="10853"/>
                  </a:moveTo>
                  <a:cubicBezTo>
                    <a:pt x="11705" y="10803"/>
                    <a:pt x="11705" y="10753"/>
                    <a:pt x="11730" y="10702"/>
                  </a:cubicBezTo>
                  <a:cubicBezTo>
                    <a:pt x="11730" y="10778"/>
                    <a:pt x="11705" y="10828"/>
                    <a:pt x="11705" y="10903"/>
                  </a:cubicBezTo>
                  <a:cubicBezTo>
                    <a:pt x="11630" y="10928"/>
                    <a:pt x="11580" y="10928"/>
                    <a:pt x="11530" y="10978"/>
                  </a:cubicBezTo>
                  <a:cubicBezTo>
                    <a:pt x="11505" y="10978"/>
                    <a:pt x="11530" y="11028"/>
                    <a:pt x="11530" y="11053"/>
                  </a:cubicBezTo>
                  <a:cubicBezTo>
                    <a:pt x="11580" y="11003"/>
                    <a:pt x="11630" y="10928"/>
                    <a:pt x="11680" y="10853"/>
                  </a:cubicBezTo>
                  <a:close/>
                  <a:moveTo>
                    <a:pt x="7795" y="752"/>
                  </a:moveTo>
                  <a:cubicBezTo>
                    <a:pt x="9399" y="2933"/>
                    <a:pt x="11480" y="4462"/>
                    <a:pt x="13785" y="5740"/>
                  </a:cubicBezTo>
                  <a:cubicBezTo>
                    <a:pt x="13835" y="5815"/>
                    <a:pt x="13886" y="5865"/>
                    <a:pt x="13886" y="5940"/>
                  </a:cubicBezTo>
                  <a:cubicBezTo>
                    <a:pt x="14211" y="6843"/>
                    <a:pt x="14211" y="6843"/>
                    <a:pt x="13936" y="7845"/>
                  </a:cubicBezTo>
                  <a:cubicBezTo>
                    <a:pt x="13259" y="10527"/>
                    <a:pt x="12407" y="13159"/>
                    <a:pt x="11204" y="15640"/>
                  </a:cubicBezTo>
                  <a:cubicBezTo>
                    <a:pt x="11054" y="15991"/>
                    <a:pt x="10878" y="16316"/>
                    <a:pt x="10753" y="16667"/>
                  </a:cubicBezTo>
                  <a:cubicBezTo>
                    <a:pt x="10653" y="16993"/>
                    <a:pt x="10602" y="17319"/>
                    <a:pt x="10502" y="17695"/>
                  </a:cubicBezTo>
                  <a:cubicBezTo>
                    <a:pt x="10277" y="17620"/>
                    <a:pt x="10101" y="17595"/>
                    <a:pt x="9951" y="17545"/>
                  </a:cubicBezTo>
                  <a:cubicBezTo>
                    <a:pt x="9800" y="15364"/>
                    <a:pt x="8447" y="14086"/>
                    <a:pt x="6718" y="13108"/>
                  </a:cubicBezTo>
                  <a:cubicBezTo>
                    <a:pt x="6116" y="12758"/>
                    <a:pt x="5465" y="12482"/>
                    <a:pt x="4738" y="12382"/>
                  </a:cubicBezTo>
                  <a:cubicBezTo>
                    <a:pt x="3760" y="12256"/>
                    <a:pt x="3134" y="11630"/>
                    <a:pt x="2733" y="10803"/>
                  </a:cubicBezTo>
                  <a:cubicBezTo>
                    <a:pt x="2382" y="10026"/>
                    <a:pt x="2056" y="9199"/>
                    <a:pt x="1881" y="8372"/>
                  </a:cubicBezTo>
                  <a:cubicBezTo>
                    <a:pt x="1429" y="6116"/>
                    <a:pt x="878" y="3860"/>
                    <a:pt x="302" y="1630"/>
                  </a:cubicBezTo>
                  <a:cubicBezTo>
                    <a:pt x="176" y="1128"/>
                    <a:pt x="1" y="627"/>
                    <a:pt x="126" y="126"/>
                  </a:cubicBezTo>
                  <a:cubicBezTo>
                    <a:pt x="251" y="76"/>
                    <a:pt x="352" y="1"/>
                    <a:pt x="377" y="26"/>
                  </a:cubicBezTo>
                  <a:cubicBezTo>
                    <a:pt x="1555" y="577"/>
                    <a:pt x="2808" y="702"/>
                    <a:pt x="4086" y="752"/>
                  </a:cubicBezTo>
                  <a:cubicBezTo>
                    <a:pt x="5289" y="803"/>
                    <a:pt x="6467" y="752"/>
                    <a:pt x="7795" y="752"/>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65"/>
            <p:cNvSpPr/>
            <p:nvPr/>
          </p:nvSpPr>
          <p:spPr>
            <a:xfrm>
              <a:off x="1765937" y="2161099"/>
              <a:ext cx="358733" cy="248928"/>
            </a:xfrm>
            <a:custGeom>
              <a:avLst/>
              <a:gdLst/>
              <a:ahLst/>
              <a:cxnLst/>
              <a:rect l="l" t="t" r="r" b="b"/>
              <a:pathLst>
                <a:path w="13836" h="9600" extrusionOk="0">
                  <a:moveTo>
                    <a:pt x="7319" y="6817"/>
                  </a:moveTo>
                  <a:cubicBezTo>
                    <a:pt x="7219" y="6692"/>
                    <a:pt x="7118" y="6617"/>
                    <a:pt x="7043" y="6516"/>
                  </a:cubicBezTo>
                  <a:cubicBezTo>
                    <a:pt x="6993" y="6617"/>
                    <a:pt x="6893" y="6717"/>
                    <a:pt x="6893" y="6842"/>
                  </a:cubicBezTo>
                  <a:cubicBezTo>
                    <a:pt x="6868" y="6967"/>
                    <a:pt x="6918" y="7143"/>
                    <a:pt x="7118" y="7068"/>
                  </a:cubicBezTo>
                  <a:cubicBezTo>
                    <a:pt x="7194" y="7068"/>
                    <a:pt x="7244" y="6917"/>
                    <a:pt x="7319" y="6817"/>
                  </a:cubicBezTo>
                  <a:close/>
                  <a:moveTo>
                    <a:pt x="5489" y="6742"/>
                  </a:moveTo>
                  <a:cubicBezTo>
                    <a:pt x="5414" y="6967"/>
                    <a:pt x="5364" y="7068"/>
                    <a:pt x="5389" y="7168"/>
                  </a:cubicBezTo>
                  <a:cubicBezTo>
                    <a:pt x="5389" y="7243"/>
                    <a:pt x="5464" y="7293"/>
                    <a:pt x="5514" y="7368"/>
                  </a:cubicBezTo>
                  <a:cubicBezTo>
                    <a:pt x="5590" y="7318"/>
                    <a:pt x="5690" y="7243"/>
                    <a:pt x="5690" y="7168"/>
                  </a:cubicBezTo>
                  <a:cubicBezTo>
                    <a:pt x="5690" y="7068"/>
                    <a:pt x="5590" y="6967"/>
                    <a:pt x="5489" y="6742"/>
                  </a:cubicBezTo>
                  <a:close/>
                  <a:moveTo>
                    <a:pt x="11454" y="2957"/>
                  </a:moveTo>
                  <a:cubicBezTo>
                    <a:pt x="11404" y="2957"/>
                    <a:pt x="11379" y="2957"/>
                    <a:pt x="11354" y="2983"/>
                  </a:cubicBezTo>
                  <a:cubicBezTo>
                    <a:pt x="11179" y="3108"/>
                    <a:pt x="11128" y="3484"/>
                    <a:pt x="11254" y="3634"/>
                  </a:cubicBezTo>
                  <a:cubicBezTo>
                    <a:pt x="11279" y="3684"/>
                    <a:pt x="11404" y="3684"/>
                    <a:pt x="11429" y="3634"/>
                  </a:cubicBezTo>
                  <a:cubicBezTo>
                    <a:pt x="11655" y="3484"/>
                    <a:pt x="11680" y="3183"/>
                    <a:pt x="11529" y="2983"/>
                  </a:cubicBezTo>
                  <a:cubicBezTo>
                    <a:pt x="11529" y="2983"/>
                    <a:pt x="11479" y="2983"/>
                    <a:pt x="11454" y="2957"/>
                  </a:cubicBezTo>
                  <a:close/>
                  <a:moveTo>
                    <a:pt x="4136" y="6792"/>
                  </a:moveTo>
                  <a:cubicBezTo>
                    <a:pt x="3961" y="7118"/>
                    <a:pt x="3585" y="7394"/>
                    <a:pt x="3885" y="7895"/>
                  </a:cubicBezTo>
                  <a:cubicBezTo>
                    <a:pt x="4261" y="7569"/>
                    <a:pt x="4311" y="7218"/>
                    <a:pt x="4136" y="6792"/>
                  </a:cubicBezTo>
                  <a:close/>
                  <a:moveTo>
                    <a:pt x="2532" y="7970"/>
                  </a:moveTo>
                  <a:cubicBezTo>
                    <a:pt x="3008" y="7494"/>
                    <a:pt x="3033" y="7394"/>
                    <a:pt x="3008" y="6566"/>
                  </a:cubicBezTo>
                  <a:cubicBezTo>
                    <a:pt x="2532" y="7218"/>
                    <a:pt x="2507" y="7318"/>
                    <a:pt x="2532" y="7970"/>
                  </a:cubicBezTo>
                  <a:close/>
                  <a:moveTo>
                    <a:pt x="1379" y="7995"/>
                  </a:moveTo>
                  <a:cubicBezTo>
                    <a:pt x="1680" y="7343"/>
                    <a:pt x="1981" y="6892"/>
                    <a:pt x="1880" y="6241"/>
                  </a:cubicBezTo>
                  <a:cubicBezTo>
                    <a:pt x="1128" y="7368"/>
                    <a:pt x="1128" y="7368"/>
                    <a:pt x="1379" y="7995"/>
                  </a:cubicBezTo>
                  <a:close/>
                  <a:moveTo>
                    <a:pt x="10276" y="2581"/>
                  </a:moveTo>
                  <a:cubicBezTo>
                    <a:pt x="10201" y="2907"/>
                    <a:pt x="10126" y="3208"/>
                    <a:pt x="10101" y="3534"/>
                  </a:cubicBezTo>
                  <a:cubicBezTo>
                    <a:pt x="10076" y="3609"/>
                    <a:pt x="10176" y="3759"/>
                    <a:pt x="10251" y="3785"/>
                  </a:cubicBezTo>
                  <a:cubicBezTo>
                    <a:pt x="10326" y="3810"/>
                    <a:pt x="10477" y="3759"/>
                    <a:pt x="10527" y="3684"/>
                  </a:cubicBezTo>
                  <a:cubicBezTo>
                    <a:pt x="10753" y="3308"/>
                    <a:pt x="10727" y="2932"/>
                    <a:pt x="10276" y="2581"/>
                  </a:cubicBezTo>
                  <a:close/>
                  <a:moveTo>
                    <a:pt x="12883" y="0"/>
                  </a:moveTo>
                  <a:cubicBezTo>
                    <a:pt x="13184" y="1604"/>
                    <a:pt x="13585" y="3058"/>
                    <a:pt x="13835" y="4561"/>
                  </a:cubicBezTo>
                  <a:cubicBezTo>
                    <a:pt x="12933" y="5439"/>
                    <a:pt x="11981" y="6165"/>
                    <a:pt x="10928" y="6742"/>
                  </a:cubicBezTo>
                  <a:cubicBezTo>
                    <a:pt x="10753" y="6867"/>
                    <a:pt x="10527" y="6942"/>
                    <a:pt x="10377" y="7093"/>
                  </a:cubicBezTo>
                  <a:cubicBezTo>
                    <a:pt x="9600" y="7820"/>
                    <a:pt x="8647" y="8120"/>
                    <a:pt x="7695" y="8446"/>
                  </a:cubicBezTo>
                  <a:cubicBezTo>
                    <a:pt x="6943" y="8672"/>
                    <a:pt x="6166" y="8872"/>
                    <a:pt x="5414" y="9098"/>
                  </a:cubicBezTo>
                  <a:cubicBezTo>
                    <a:pt x="3986" y="9499"/>
                    <a:pt x="2557" y="9599"/>
                    <a:pt x="1128" y="9148"/>
                  </a:cubicBezTo>
                  <a:cubicBezTo>
                    <a:pt x="803" y="9048"/>
                    <a:pt x="477" y="8973"/>
                    <a:pt x="126" y="8897"/>
                  </a:cubicBezTo>
                  <a:cubicBezTo>
                    <a:pt x="301" y="6491"/>
                    <a:pt x="1" y="4110"/>
                    <a:pt x="276" y="1729"/>
                  </a:cubicBezTo>
                  <a:cubicBezTo>
                    <a:pt x="1304" y="1153"/>
                    <a:pt x="2432" y="952"/>
                    <a:pt x="3509" y="727"/>
                  </a:cubicBezTo>
                  <a:cubicBezTo>
                    <a:pt x="5013" y="426"/>
                    <a:pt x="6542" y="351"/>
                    <a:pt x="8096" y="301"/>
                  </a:cubicBezTo>
                  <a:cubicBezTo>
                    <a:pt x="8823" y="276"/>
                    <a:pt x="9575" y="276"/>
                    <a:pt x="10326" y="276"/>
                  </a:cubicBezTo>
                  <a:cubicBezTo>
                    <a:pt x="11003" y="301"/>
                    <a:pt x="11680" y="301"/>
                    <a:pt x="12332" y="50"/>
                  </a:cubicBezTo>
                  <a:cubicBezTo>
                    <a:pt x="12457" y="0"/>
                    <a:pt x="12607" y="25"/>
                    <a:pt x="12883" y="0"/>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65"/>
            <p:cNvSpPr/>
            <p:nvPr/>
          </p:nvSpPr>
          <p:spPr>
            <a:xfrm>
              <a:off x="2096712" y="1931029"/>
              <a:ext cx="526380" cy="791591"/>
            </a:xfrm>
            <a:custGeom>
              <a:avLst/>
              <a:gdLst/>
              <a:ahLst/>
              <a:cxnLst/>
              <a:rect l="l" t="t" r="r" b="b"/>
              <a:pathLst>
                <a:path w="20302" h="30528" extrusionOk="0">
                  <a:moveTo>
                    <a:pt x="12081" y="29299"/>
                  </a:moveTo>
                  <a:cubicBezTo>
                    <a:pt x="12482" y="28923"/>
                    <a:pt x="12858" y="28597"/>
                    <a:pt x="13184" y="28247"/>
                  </a:cubicBezTo>
                  <a:cubicBezTo>
                    <a:pt x="13585" y="27846"/>
                    <a:pt x="13986" y="27470"/>
                    <a:pt x="14311" y="27018"/>
                  </a:cubicBezTo>
                  <a:cubicBezTo>
                    <a:pt x="14988" y="26066"/>
                    <a:pt x="15615" y="25089"/>
                    <a:pt x="16241" y="24136"/>
                  </a:cubicBezTo>
                  <a:cubicBezTo>
                    <a:pt x="16342" y="23986"/>
                    <a:pt x="16417" y="23810"/>
                    <a:pt x="16467" y="23635"/>
                  </a:cubicBezTo>
                  <a:cubicBezTo>
                    <a:pt x="16968" y="21856"/>
                    <a:pt x="17444" y="20101"/>
                    <a:pt x="17920" y="18347"/>
                  </a:cubicBezTo>
                  <a:cubicBezTo>
                    <a:pt x="18447" y="16367"/>
                    <a:pt x="18672" y="14312"/>
                    <a:pt x="19123" y="12307"/>
                  </a:cubicBezTo>
                  <a:cubicBezTo>
                    <a:pt x="19274" y="11555"/>
                    <a:pt x="19449" y="10778"/>
                    <a:pt x="19600" y="10001"/>
                  </a:cubicBezTo>
                  <a:cubicBezTo>
                    <a:pt x="19675" y="9525"/>
                    <a:pt x="19800" y="9048"/>
                    <a:pt x="19825" y="8572"/>
                  </a:cubicBezTo>
                  <a:cubicBezTo>
                    <a:pt x="19850" y="7444"/>
                    <a:pt x="19850" y="6342"/>
                    <a:pt x="19825" y="5214"/>
                  </a:cubicBezTo>
                  <a:cubicBezTo>
                    <a:pt x="19775" y="3635"/>
                    <a:pt x="19600" y="3384"/>
                    <a:pt x="18071" y="2908"/>
                  </a:cubicBezTo>
                  <a:cubicBezTo>
                    <a:pt x="16642" y="2482"/>
                    <a:pt x="15239" y="2031"/>
                    <a:pt x="13785" y="1630"/>
                  </a:cubicBezTo>
                  <a:cubicBezTo>
                    <a:pt x="12707" y="1329"/>
                    <a:pt x="11630" y="1079"/>
                    <a:pt x="10502" y="1053"/>
                  </a:cubicBezTo>
                  <a:cubicBezTo>
                    <a:pt x="7845" y="1053"/>
                    <a:pt x="5189" y="1028"/>
                    <a:pt x="2532" y="1003"/>
                  </a:cubicBezTo>
                  <a:cubicBezTo>
                    <a:pt x="2281" y="1003"/>
                    <a:pt x="2006" y="1028"/>
                    <a:pt x="1755" y="1079"/>
                  </a:cubicBezTo>
                  <a:cubicBezTo>
                    <a:pt x="1204" y="1204"/>
                    <a:pt x="1003" y="1454"/>
                    <a:pt x="1028" y="2031"/>
                  </a:cubicBezTo>
                  <a:cubicBezTo>
                    <a:pt x="1103" y="2933"/>
                    <a:pt x="1153" y="3835"/>
                    <a:pt x="1279" y="4713"/>
                  </a:cubicBezTo>
                  <a:cubicBezTo>
                    <a:pt x="1429" y="5891"/>
                    <a:pt x="1680" y="7069"/>
                    <a:pt x="1805" y="8246"/>
                  </a:cubicBezTo>
                  <a:cubicBezTo>
                    <a:pt x="1880" y="9023"/>
                    <a:pt x="1955" y="9800"/>
                    <a:pt x="2156" y="10577"/>
                  </a:cubicBezTo>
                  <a:cubicBezTo>
                    <a:pt x="2306" y="11229"/>
                    <a:pt x="2356" y="11906"/>
                    <a:pt x="2457" y="12557"/>
                  </a:cubicBezTo>
                  <a:cubicBezTo>
                    <a:pt x="2582" y="13284"/>
                    <a:pt x="2682" y="14036"/>
                    <a:pt x="2858" y="14763"/>
                  </a:cubicBezTo>
                  <a:cubicBezTo>
                    <a:pt x="3234" y="16317"/>
                    <a:pt x="3635" y="17871"/>
                    <a:pt x="4061" y="19424"/>
                  </a:cubicBezTo>
                  <a:cubicBezTo>
                    <a:pt x="4462" y="20878"/>
                    <a:pt x="5088" y="22206"/>
                    <a:pt x="6216" y="23284"/>
                  </a:cubicBezTo>
                  <a:cubicBezTo>
                    <a:pt x="6667" y="23710"/>
                    <a:pt x="7068" y="24211"/>
                    <a:pt x="7469" y="24688"/>
                  </a:cubicBezTo>
                  <a:cubicBezTo>
                    <a:pt x="8046" y="25364"/>
                    <a:pt x="8572" y="26016"/>
                    <a:pt x="9299" y="26517"/>
                  </a:cubicBezTo>
                  <a:cubicBezTo>
                    <a:pt x="9474" y="26643"/>
                    <a:pt x="9625" y="26793"/>
                    <a:pt x="9775" y="26968"/>
                  </a:cubicBezTo>
                  <a:cubicBezTo>
                    <a:pt x="10452" y="27670"/>
                    <a:pt x="11103" y="28397"/>
                    <a:pt x="11755" y="29099"/>
                  </a:cubicBezTo>
                  <a:cubicBezTo>
                    <a:pt x="11830" y="29174"/>
                    <a:pt x="11930" y="29224"/>
                    <a:pt x="12081" y="29299"/>
                  </a:cubicBezTo>
                  <a:close/>
                  <a:moveTo>
                    <a:pt x="11655" y="30527"/>
                  </a:moveTo>
                  <a:cubicBezTo>
                    <a:pt x="11379" y="30252"/>
                    <a:pt x="11103" y="30051"/>
                    <a:pt x="10928" y="29800"/>
                  </a:cubicBezTo>
                  <a:cubicBezTo>
                    <a:pt x="10226" y="28748"/>
                    <a:pt x="9274" y="27971"/>
                    <a:pt x="8422" y="27094"/>
                  </a:cubicBezTo>
                  <a:cubicBezTo>
                    <a:pt x="8046" y="26668"/>
                    <a:pt x="7595" y="26342"/>
                    <a:pt x="7143" y="25991"/>
                  </a:cubicBezTo>
                  <a:cubicBezTo>
                    <a:pt x="6417" y="25440"/>
                    <a:pt x="5815" y="24813"/>
                    <a:pt x="5364" y="24011"/>
                  </a:cubicBezTo>
                  <a:cubicBezTo>
                    <a:pt x="4988" y="23384"/>
                    <a:pt x="4512" y="22808"/>
                    <a:pt x="4111" y="22181"/>
                  </a:cubicBezTo>
                  <a:cubicBezTo>
                    <a:pt x="3384" y="21054"/>
                    <a:pt x="3008" y="19825"/>
                    <a:pt x="2682" y="18572"/>
                  </a:cubicBezTo>
                  <a:cubicBezTo>
                    <a:pt x="2281" y="17018"/>
                    <a:pt x="1955" y="15439"/>
                    <a:pt x="1580" y="13886"/>
                  </a:cubicBezTo>
                  <a:cubicBezTo>
                    <a:pt x="1454" y="13409"/>
                    <a:pt x="1379" y="12958"/>
                    <a:pt x="1504" y="12432"/>
                  </a:cubicBezTo>
                  <a:cubicBezTo>
                    <a:pt x="1580" y="12106"/>
                    <a:pt x="1479" y="11705"/>
                    <a:pt x="1404" y="11354"/>
                  </a:cubicBezTo>
                  <a:cubicBezTo>
                    <a:pt x="1053" y="9625"/>
                    <a:pt x="677" y="7921"/>
                    <a:pt x="351" y="6191"/>
                  </a:cubicBezTo>
                  <a:cubicBezTo>
                    <a:pt x="176" y="5314"/>
                    <a:pt x="101" y="4412"/>
                    <a:pt x="51" y="3535"/>
                  </a:cubicBezTo>
                  <a:cubicBezTo>
                    <a:pt x="1" y="2958"/>
                    <a:pt x="101" y="2407"/>
                    <a:pt x="101" y="1855"/>
                  </a:cubicBezTo>
                  <a:cubicBezTo>
                    <a:pt x="101" y="1329"/>
                    <a:pt x="427" y="953"/>
                    <a:pt x="702" y="502"/>
                  </a:cubicBezTo>
                  <a:cubicBezTo>
                    <a:pt x="1504" y="402"/>
                    <a:pt x="2306" y="276"/>
                    <a:pt x="3133" y="251"/>
                  </a:cubicBezTo>
                  <a:cubicBezTo>
                    <a:pt x="5590" y="151"/>
                    <a:pt x="8071" y="1"/>
                    <a:pt x="10527" y="176"/>
                  </a:cubicBezTo>
                  <a:cubicBezTo>
                    <a:pt x="12707" y="302"/>
                    <a:pt x="14813" y="778"/>
                    <a:pt x="16893" y="1429"/>
                  </a:cubicBezTo>
                  <a:cubicBezTo>
                    <a:pt x="17720" y="1705"/>
                    <a:pt x="18522" y="2131"/>
                    <a:pt x="19349" y="2507"/>
                  </a:cubicBezTo>
                  <a:cubicBezTo>
                    <a:pt x="19750" y="2683"/>
                    <a:pt x="20001" y="2983"/>
                    <a:pt x="20026" y="3434"/>
                  </a:cubicBezTo>
                  <a:cubicBezTo>
                    <a:pt x="20126" y="4713"/>
                    <a:pt x="20301" y="5966"/>
                    <a:pt x="20276" y="7244"/>
                  </a:cubicBezTo>
                  <a:cubicBezTo>
                    <a:pt x="20226" y="10427"/>
                    <a:pt x="19875" y="13585"/>
                    <a:pt x="19224" y="16693"/>
                  </a:cubicBezTo>
                  <a:cubicBezTo>
                    <a:pt x="18798" y="18823"/>
                    <a:pt x="18321" y="20953"/>
                    <a:pt x="17444" y="22933"/>
                  </a:cubicBezTo>
                  <a:cubicBezTo>
                    <a:pt x="16843" y="24287"/>
                    <a:pt x="16116" y="25615"/>
                    <a:pt x="15214" y="26793"/>
                  </a:cubicBezTo>
                  <a:cubicBezTo>
                    <a:pt x="14738" y="27470"/>
                    <a:pt x="14261" y="28146"/>
                    <a:pt x="13710" y="28723"/>
                  </a:cubicBezTo>
                  <a:cubicBezTo>
                    <a:pt x="13083" y="29374"/>
                    <a:pt x="12382" y="29901"/>
                    <a:pt x="11655" y="30527"/>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65"/>
            <p:cNvSpPr/>
            <p:nvPr/>
          </p:nvSpPr>
          <p:spPr>
            <a:xfrm>
              <a:off x="1459871" y="1719188"/>
              <a:ext cx="295029" cy="280770"/>
            </a:xfrm>
            <a:custGeom>
              <a:avLst/>
              <a:gdLst/>
              <a:ahLst/>
              <a:cxnLst/>
              <a:rect l="l" t="t" r="r" b="b"/>
              <a:pathLst>
                <a:path w="11379" h="10828" extrusionOk="0">
                  <a:moveTo>
                    <a:pt x="326" y="10802"/>
                  </a:moveTo>
                  <a:cubicBezTo>
                    <a:pt x="251" y="10527"/>
                    <a:pt x="150" y="10251"/>
                    <a:pt x="125" y="9950"/>
                  </a:cubicBezTo>
                  <a:cubicBezTo>
                    <a:pt x="0" y="8446"/>
                    <a:pt x="50" y="6968"/>
                    <a:pt x="526" y="5514"/>
                  </a:cubicBezTo>
                  <a:cubicBezTo>
                    <a:pt x="852" y="4562"/>
                    <a:pt x="1454" y="3835"/>
                    <a:pt x="2331" y="3309"/>
                  </a:cubicBezTo>
                  <a:cubicBezTo>
                    <a:pt x="2331" y="3233"/>
                    <a:pt x="2331" y="3158"/>
                    <a:pt x="2306" y="3108"/>
                  </a:cubicBezTo>
                  <a:cubicBezTo>
                    <a:pt x="2206" y="2883"/>
                    <a:pt x="1855" y="2757"/>
                    <a:pt x="1955" y="2456"/>
                  </a:cubicBezTo>
                  <a:cubicBezTo>
                    <a:pt x="2030" y="2231"/>
                    <a:pt x="2206" y="2005"/>
                    <a:pt x="2356" y="1830"/>
                  </a:cubicBezTo>
                  <a:cubicBezTo>
                    <a:pt x="2857" y="1279"/>
                    <a:pt x="3384" y="727"/>
                    <a:pt x="3910" y="201"/>
                  </a:cubicBezTo>
                  <a:cubicBezTo>
                    <a:pt x="4010" y="101"/>
                    <a:pt x="4211" y="76"/>
                    <a:pt x="4386" y="0"/>
                  </a:cubicBezTo>
                  <a:cubicBezTo>
                    <a:pt x="4536" y="602"/>
                    <a:pt x="4186" y="928"/>
                    <a:pt x="3935" y="1279"/>
                  </a:cubicBezTo>
                  <a:cubicBezTo>
                    <a:pt x="3709" y="1604"/>
                    <a:pt x="3484" y="1930"/>
                    <a:pt x="3233" y="2256"/>
                  </a:cubicBezTo>
                  <a:cubicBezTo>
                    <a:pt x="3459" y="2381"/>
                    <a:pt x="3634" y="2256"/>
                    <a:pt x="3759" y="2156"/>
                  </a:cubicBezTo>
                  <a:cubicBezTo>
                    <a:pt x="4035" y="1955"/>
                    <a:pt x="4336" y="1755"/>
                    <a:pt x="4486" y="1454"/>
                  </a:cubicBezTo>
                  <a:cubicBezTo>
                    <a:pt x="4887" y="777"/>
                    <a:pt x="5489" y="652"/>
                    <a:pt x="6216" y="652"/>
                  </a:cubicBezTo>
                  <a:cubicBezTo>
                    <a:pt x="7218" y="677"/>
                    <a:pt x="8221" y="677"/>
                    <a:pt x="9223" y="677"/>
                  </a:cubicBezTo>
                  <a:cubicBezTo>
                    <a:pt x="10000" y="702"/>
                    <a:pt x="10702" y="878"/>
                    <a:pt x="11379" y="1253"/>
                  </a:cubicBezTo>
                  <a:lnTo>
                    <a:pt x="11379" y="3309"/>
                  </a:lnTo>
                  <a:cubicBezTo>
                    <a:pt x="11203" y="3334"/>
                    <a:pt x="11028" y="3384"/>
                    <a:pt x="10852" y="3409"/>
                  </a:cubicBezTo>
                  <a:cubicBezTo>
                    <a:pt x="10551" y="3434"/>
                    <a:pt x="10251" y="3434"/>
                    <a:pt x="9975" y="3484"/>
                  </a:cubicBezTo>
                  <a:cubicBezTo>
                    <a:pt x="9273" y="3609"/>
                    <a:pt x="9073" y="3835"/>
                    <a:pt x="8998" y="4512"/>
                  </a:cubicBezTo>
                  <a:cubicBezTo>
                    <a:pt x="8973" y="4637"/>
                    <a:pt x="8973" y="4737"/>
                    <a:pt x="8973" y="4863"/>
                  </a:cubicBezTo>
                  <a:cubicBezTo>
                    <a:pt x="8973" y="5715"/>
                    <a:pt x="8597" y="6266"/>
                    <a:pt x="7719" y="6441"/>
                  </a:cubicBezTo>
                  <a:cubicBezTo>
                    <a:pt x="7243" y="6517"/>
                    <a:pt x="6892" y="6792"/>
                    <a:pt x="6717" y="7269"/>
                  </a:cubicBezTo>
                  <a:cubicBezTo>
                    <a:pt x="6592" y="7619"/>
                    <a:pt x="6316" y="7870"/>
                    <a:pt x="5965" y="8045"/>
                  </a:cubicBezTo>
                  <a:cubicBezTo>
                    <a:pt x="5764" y="8146"/>
                    <a:pt x="5589" y="8296"/>
                    <a:pt x="5389" y="8396"/>
                  </a:cubicBezTo>
                  <a:cubicBezTo>
                    <a:pt x="4812" y="8697"/>
                    <a:pt x="4336" y="9098"/>
                    <a:pt x="4060" y="9700"/>
                  </a:cubicBezTo>
                  <a:cubicBezTo>
                    <a:pt x="3684" y="10527"/>
                    <a:pt x="3008" y="10827"/>
                    <a:pt x="2155" y="10802"/>
                  </a:cubicBezTo>
                  <a:cubicBezTo>
                    <a:pt x="1604" y="10802"/>
                    <a:pt x="1028" y="10802"/>
                    <a:pt x="326" y="10802"/>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5"/>
            <p:cNvSpPr/>
            <p:nvPr/>
          </p:nvSpPr>
          <p:spPr>
            <a:xfrm>
              <a:off x="1921251" y="2456770"/>
              <a:ext cx="287899" cy="261919"/>
            </a:xfrm>
            <a:custGeom>
              <a:avLst/>
              <a:gdLst/>
              <a:ahLst/>
              <a:cxnLst/>
              <a:rect l="l" t="t" r="r" b="b"/>
              <a:pathLst>
                <a:path w="11104" h="10101" extrusionOk="0">
                  <a:moveTo>
                    <a:pt x="5539" y="6818"/>
                  </a:moveTo>
                  <a:cubicBezTo>
                    <a:pt x="5615" y="6793"/>
                    <a:pt x="5715" y="6793"/>
                    <a:pt x="5740" y="6742"/>
                  </a:cubicBezTo>
                  <a:cubicBezTo>
                    <a:pt x="5840" y="6542"/>
                    <a:pt x="5840" y="6341"/>
                    <a:pt x="5665" y="6166"/>
                  </a:cubicBezTo>
                  <a:cubicBezTo>
                    <a:pt x="5640" y="6141"/>
                    <a:pt x="5590" y="6141"/>
                    <a:pt x="5539" y="6141"/>
                  </a:cubicBezTo>
                  <a:cubicBezTo>
                    <a:pt x="5514" y="6291"/>
                    <a:pt x="5464" y="6467"/>
                    <a:pt x="5439" y="6642"/>
                  </a:cubicBezTo>
                  <a:cubicBezTo>
                    <a:pt x="5439" y="6692"/>
                    <a:pt x="5514" y="6768"/>
                    <a:pt x="5539" y="6818"/>
                  </a:cubicBezTo>
                  <a:close/>
                  <a:moveTo>
                    <a:pt x="9850" y="3961"/>
                  </a:moveTo>
                  <a:cubicBezTo>
                    <a:pt x="9951" y="3961"/>
                    <a:pt x="10026" y="3961"/>
                    <a:pt x="10126" y="3961"/>
                  </a:cubicBezTo>
                  <a:cubicBezTo>
                    <a:pt x="10126" y="3735"/>
                    <a:pt x="10126" y="3484"/>
                    <a:pt x="10101" y="3259"/>
                  </a:cubicBezTo>
                  <a:cubicBezTo>
                    <a:pt x="10101" y="3209"/>
                    <a:pt x="10001" y="3159"/>
                    <a:pt x="9951" y="3159"/>
                  </a:cubicBezTo>
                  <a:cubicBezTo>
                    <a:pt x="9900" y="3159"/>
                    <a:pt x="9800" y="3209"/>
                    <a:pt x="9800" y="3259"/>
                  </a:cubicBezTo>
                  <a:cubicBezTo>
                    <a:pt x="9800" y="3484"/>
                    <a:pt x="9825" y="3710"/>
                    <a:pt x="9850" y="3961"/>
                  </a:cubicBezTo>
                  <a:close/>
                  <a:moveTo>
                    <a:pt x="2382" y="8497"/>
                  </a:moveTo>
                  <a:cubicBezTo>
                    <a:pt x="2407" y="7795"/>
                    <a:pt x="2407" y="7795"/>
                    <a:pt x="2081" y="7494"/>
                  </a:cubicBezTo>
                  <a:cubicBezTo>
                    <a:pt x="2056" y="7870"/>
                    <a:pt x="1956" y="8246"/>
                    <a:pt x="2382" y="8497"/>
                  </a:cubicBezTo>
                  <a:close/>
                  <a:moveTo>
                    <a:pt x="3835" y="7720"/>
                  </a:moveTo>
                  <a:cubicBezTo>
                    <a:pt x="4086" y="7194"/>
                    <a:pt x="4086" y="7194"/>
                    <a:pt x="3785" y="6768"/>
                  </a:cubicBezTo>
                  <a:cubicBezTo>
                    <a:pt x="3760" y="6968"/>
                    <a:pt x="3710" y="7093"/>
                    <a:pt x="3710" y="7219"/>
                  </a:cubicBezTo>
                  <a:cubicBezTo>
                    <a:pt x="3735" y="7394"/>
                    <a:pt x="3785" y="7545"/>
                    <a:pt x="3835" y="7720"/>
                  </a:cubicBezTo>
                  <a:close/>
                  <a:moveTo>
                    <a:pt x="1204" y="6968"/>
                  </a:moveTo>
                  <a:cubicBezTo>
                    <a:pt x="953" y="7469"/>
                    <a:pt x="1154" y="7920"/>
                    <a:pt x="1179" y="8347"/>
                  </a:cubicBezTo>
                  <a:cubicBezTo>
                    <a:pt x="1204" y="8472"/>
                    <a:pt x="1354" y="8597"/>
                    <a:pt x="1504" y="8748"/>
                  </a:cubicBezTo>
                  <a:cubicBezTo>
                    <a:pt x="1630" y="7745"/>
                    <a:pt x="1630" y="7745"/>
                    <a:pt x="1204" y="6968"/>
                  </a:cubicBezTo>
                  <a:close/>
                  <a:moveTo>
                    <a:pt x="9324" y="1"/>
                  </a:moveTo>
                  <a:cubicBezTo>
                    <a:pt x="9675" y="702"/>
                    <a:pt x="9951" y="1329"/>
                    <a:pt x="10276" y="1905"/>
                  </a:cubicBezTo>
                  <a:cubicBezTo>
                    <a:pt x="10602" y="2457"/>
                    <a:pt x="10928" y="2983"/>
                    <a:pt x="11103" y="3610"/>
                  </a:cubicBezTo>
                  <a:cubicBezTo>
                    <a:pt x="10878" y="4011"/>
                    <a:pt x="10552" y="4261"/>
                    <a:pt x="10226" y="4512"/>
                  </a:cubicBezTo>
                  <a:cubicBezTo>
                    <a:pt x="8021" y="6166"/>
                    <a:pt x="5790" y="7745"/>
                    <a:pt x="3484" y="9274"/>
                  </a:cubicBezTo>
                  <a:cubicBezTo>
                    <a:pt x="2482" y="9951"/>
                    <a:pt x="1429" y="10101"/>
                    <a:pt x="226" y="9900"/>
                  </a:cubicBezTo>
                  <a:cubicBezTo>
                    <a:pt x="176" y="9399"/>
                    <a:pt x="76" y="8948"/>
                    <a:pt x="51" y="8472"/>
                  </a:cubicBezTo>
                  <a:cubicBezTo>
                    <a:pt x="1" y="7219"/>
                    <a:pt x="51" y="5991"/>
                    <a:pt x="251" y="4788"/>
                  </a:cubicBezTo>
                  <a:cubicBezTo>
                    <a:pt x="326" y="4336"/>
                    <a:pt x="477" y="3910"/>
                    <a:pt x="602" y="3484"/>
                  </a:cubicBezTo>
                  <a:cubicBezTo>
                    <a:pt x="878" y="2482"/>
                    <a:pt x="1504" y="1830"/>
                    <a:pt x="2532" y="1504"/>
                  </a:cubicBezTo>
                  <a:cubicBezTo>
                    <a:pt x="3409" y="1204"/>
                    <a:pt x="4286" y="903"/>
                    <a:pt x="5214" y="727"/>
                  </a:cubicBezTo>
                  <a:cubicBezTo>
                    <a:pt x="6041" y="577"/>
                    <a:pt x="6893" y="377"/>
                    <a:pt x="7720" y="226"/>
                  </a:cubicBezTo>
                  <a:cubicBezTo>
                    <a:pt x="8246" y="126"/>
                    <a:pt x="8748" y="76"/>
                    <a:pt x="9324" y="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5"/>
            <p:cNvSpPr/>
            <p:nvPr/>
          </p:nvSpPr>
          <p:spPr>
            <a:xfrm>
              <a:off x="1322085" y="2142249"/>
              <a:ext cx="273613" cy="263864"/>
            </a:xfrm>
            <a:custGeom>
              <a:avLst/>
              <a:gdLst/>
              <a:ahLst/>
              <a:cxnLst/>
              <a:rect l="l" t="t" r="r" b="b"/>
              <a:pathLst>
                <a:path w="10553" h="10176" extrusionOk="0">
                  <a:moveTo>
                    <a:pt x="5565" y="8622"/>
                  </a:moveTo>
                  <a:cubicBezTo>
                    <a:pt x="5540" y="8597"/>
                    <a:pt x="5540" y="8572"/>
                    <a:pt x="5515" y="8547"/>
                  </a:cubicBezTo>
                  <a:cubicBezTo>
                    <a:pt x="5489" y="8572"/>
                    <a:pt x="5439" y="8597"/>
                    <a:pt x="5464" y="8597"/>
                  </a:cubicBezTo>
                  <a:cubicBezTo>
                    <a:pt x="5464" y="8647"/>
                    <a:pt x="5515" y="8672"/>
                    <a:pt x="5540" y="8697"/>
                  </a:cubicBezTo>
                  <a:cubicBezTo>
                    <a:pt x="5540" y="8672"/>
                    <a:pt x="5540" y="8647"/>
                    <a:pt x="5565" y="8622"/>
                  </a:cubicBezTo>
                  <a:close/>
                  <a:moveTo>
                    <a:pt x="4186" y="7694"/>
                  </a:moveTo>
                  <a:cubicBezTo>
                    <a:pt x="4036" y="8196"/>
                    <a:pt x="4211" y="8371"/>
                    <a:pt x="4512" y="8471"/>
                  </a:cubicBezTo>
                  <a:cubicBezTo>
                    <a:pt x="4412" y="8271"/>
                    <a:pt x="4337" y="8045"/>
                    <a:pt x="4186" y="7694"/>
                  </a:cubicBezTo>
                  <a:close/>
                  <a:moveTo>
                    <a:pt x="3735" y="8421"/>
                  </a:moveTo>
                  <a:cubicBezTo>
                    <a:pt x="3284" y="7444"/>
                    <a:pt x="2933" y="6692"/>
                    <a:pt x="2582" y="5940"/>
                  </a:cubicBezTo>
                  <a:cubicBezTo>
                    <a:pt x="2307" y="5940"/>
                    <a:pt x="2231" y="6116"/>
                    <a:pt x="2281" y="6316"/>
                  </a:cubicBezTo>
                  <a:cubicBezTo>
                    <a:pt x="2482" y="7018"/>
                    <a:pt x="2708" y="7745"/>
                    <a:pt x="3259" y="8271"/>
                  </a:cubicBezTo>
                  <a:cubicBezTo>
                    <a:pt x="3309" y="8346"/>
                    <a:pt x="3434" y="8321"/>
                    <a:pt x="3735" y="8421"/>
                  </a:cubicBezTo>
                  <a:close/>
                  <a:moveTo>
                    <a:pt x="10552" y="1053"/>
                  </a:moveTo>
                  <a:cubicBezTo>
                    <a:pt x="10427" y="1228"/>
                    <a:pt x="10377" y="1329"/>
                    <a:pt x="10302" y="1404"/>
                  </a:cubicBezTo>
                  <a:cubicBezTo>
                    <a:pt x="9174" y="2256"/>
                    <a:pt x="8447" y="3434"/>
                    <a:pt x="7720" y="4612"/>
                  </a:cubicBezTo>
                  <a:cubicBezTo>
                    <a:pt x="7068" y="5689"/>
                    <a:pt x="6968" y="6867"/>
                    <a:pt x="7444" y="8045"/>
                  </a:cubicBezTo>
                  <a:cubicBezTo>
                    <a:pt x="7670" y="8597"/>
                    <a:pt x="7996" y="9098"/>
                    <a:pt x="8271" y="9624"/>
                  </a:cubicBezTo>
                  <a:cubicBezTo>
                    <a:pt x="8347" y="9775"/>
                    <a:pt x="8422" y="9925"/>
                    <a:pt x="8522" y="10176"/>
                  </a:cubicBezTo>
                  <a:cubicBezTo>
                    <a:pt x="7720" y="10151"/>
                    <a:pt x="7068" y="9875"/>
                    <a:pt x="6392" y="9649"/>
                  </a:cubicBezTo>
                  <a:cubicBezTo>
                    <a:pt x="5916" y="9499"/>
                    <a:pt x="5515" y="9098"/>
                    <a:pt x="4938" y="9424"/>
                  </a:cubicBezTo>
                  <a:cubicBezTo>
                    <a:pt x="4838" y="9474"/>
                    <a:pt x="4587" y="9349"/>
                    <a:pt x="4412" y="9273"/>
                  </a:cubicBezTo>
                  <a:cubicBezTo>
                    <a:pt x="4111" y="9148"/>
                    <a:pt x="3835" y="8923"/>
                    <a:pt x="3535" y="8797"/>
                  </a:cubicBezTo>
                  <a:cubicBezTo>
                    <a:pt x="1830" y="8171"/>
                    <a:pt x="1028" y="6717"/>
                    <a:pt x="377" y="5213"/>
                  </a:cubicBezTo>
                  <a:cubicBezTo>
                    <a:pt x="51" y="4386"/>
                    <a:pt x="1" y="3459"/>
                    <a:pt x="126" y="2557"/>
                  </a:cubicBezTo>
                  <a:cubicBezTo>
                    <a:pt x="176" y="2181"/>
                    <a:pt x="477" y="1830"/>
                    <a:pt x="702" y="1504"/>
                  </a:cubicBezTo>
                  <a:cubicBezTo>
                    <a:pt x="828" y="1329"/>
                    <a:pt x="1053" y="1228"/>
                    <a:pt x="1229" y="1078"/>
                  </a:cubicBezTo>
                  <a:cubicBezTo>
                    <a:pt x="2181" y="301"/>
                    <a:pt x="3234" y="0"/>
                    <a:pt x="4437" y="476"/>
                  </a:cubicBezTo>
                  <a:cubicBezTo>
                    <a:pt x="4562" y="501"/>
                    <a:pt x="4662" y="527"/>
                    <a:pt x="4788" y="527"/>
                  </a:cubicBezTo>
                  <a:cubicBezTo>
                    <a:pt x="6041" y="702"/>
                    <a:pt x="7294" y="902"/>
                    <a:pt x="8547" y="1053"/>
                  </a:cubicBezTo>
                  <a:cubicBezTo>
                    <a:pt x="9174" y="1103"/>
                    <a:pt x="9800" y="1053"/>
                    <a:pt x="10552" y="105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65"/>
            <p:cNvSpPr/>
            <p:nvPr/>
          </p:nvSpPr>
          <p:spPr>
            <a:xfrm>
              <a:off x="1523553" y="2165637"/>
              <a:ext cx="213150" cy="258029"/>
            </a:xfrm>
            <a:custGeom>
              <a:avLst/>
              <a:gdLst/>
              <a:ahLst/>
              <a:cxnLst/>
              <a:rect l="l" t="t" r="r" b="b"/>
              <a:pathLst>
                <a:path w="8221" h="9951" extrusionOk="0">
                  <a:moveTo>
                    <a:pt x="2983" y="8296"/>
                  </a:moveTo>
                  <a:cubicBezTo>
                    <a:pt x="2983" y="8271"/>
                    <a:pt x="2958" y="8221"/>
                    <a:pt x="2933" y="8221"/>
                  </a:cubicBezTo>
                  <a:cubicBezTo>
                    <a:pt x="2907" y="8196"/>
                    <a:pt x="2882" y="8246"/>
                    <a:pt x="2857" y="8246"/>
                  </a:cubicBezTo>
                  <a:cubicBezTo>
                    <a:pt x="2882" y="8296"/>
                    <a:pt x="2907" y="8346"/>
                    <a:pt x="2933" y="8371"/>
                  </a:cubicBezTo>
                  <a:cubicBezTo>
                    <a:pt x="2958" y="8346"/>
                    <a:pt x="2983" y="8321"/>
                    <a:pt x="2983" y="8296"/>
                  </a:cubicBezTo>
                  <a:close/>
                  <a:moveTo>
                    <a:pt x="5013" y="8221"/>
                  </a:moveTo>
                  <a:cubicBezTo>
                    <a:pt x="4938" y="8296"/>
                    <a:pt x="4887" y="8321"/>
                    <a:pt x="4887" y="8321"/>
                  </a:cubicBezTo>
                  <a:cubicBezTo>
                    <a:pt x="4963" y="8447"/>
                    <a:pt x="5038" y="8547"/>
                    <a:pt x="5113" y="8647"/>
                  </a:cubicBezTo>
                  <a:cubicBezTo>
                    <a:pt x="5138" y="8622"/>
                    <a:pt x="5188" y="8597"/>
                    <a:pt x="5188" y="8572"/>
                  </a:cubicBezTo>
                  <a:cubicBezTo>
                    <a:pt x="5138" y="8472"/>
                    <a:pt x="5063" y="8346"/>
                    <a:pt x="5013" y="8221"/>
                  </a:cubicBezTo>
                  <a:close/>
                  <a:moveTo>
                    <a:pt x="1805" y="7319"/>
                  </a:moveTo>
                  <a:cubicBezTo>
                    <a:pt x="1529" y="7795"/>
                    <a:pt x="1629" y="8096"/>
                    <a:pt x="1780" y="8346"/>
                  </a:cubicBezTo>
                  <a:cubicBezTo>
                    <a:pt x="1880" y="8497"/>
                    <a:pt x="2030" y="8647"/>
                    <a:pt x="2281" y="8472"/>
                  </a:cubicBezTo>
                  <a:cubicBezTo>
                    <a:pt x="2156" y="8146"/>
                    <a:pt x="2005" y="7795"/>
                    <a:pt x="1805" y="7319"/>
                  </a:cubicBezTo>
                  <a:close/>
                  <a:moveTo>
                    <a:pt x="8221" y="802"/>
                  </a:moveTo>
                  <a:cubicBezTo>
                    <a:pt x="8196" y="1103"/>
                    <a:pt x="8171" y="1279"/>
                    <a:pt x="8121" y="1454"/>
                  </a:cubicBezTo>
                  <a:cubicBezTo>
                    <a:pt x="7895" y="2356"/>
                    <a:pt x="7619" y="3259"/>
                    <a:pt x="7419" y="4161"/>
                  </a:cubicBezTo>
                  <a:cubicBezTo>
                    <a:pt x="7243" y="4913"/>
                    <a:pt x="7118" y="5690"/>
                    <a:pt x="7018" y="6467"/>
                  </a:cubicBezTo>
                  <a:cubicBezTo>
                    <a:pt x="6943" y="7269"/>
                    <a:pt x="6742" y="8021"/>
                    <a:pt x="6441" y="8747"/>
                  </a:cubicBezTo>
                  <a:cubicBezTo>
                    <a:pt x="6141" y="9524"/>
                    <a:pt x="5589" y="9950"/>
                    <a:pt x="4737" y="9925"/>
                  </a:cubicBezTo>
                  <a:cubicBezTo>
                    <a:pt x="4186" y="9925"/>
                    <a:pt x="3609" y="9875"/>
                    <a:pt x="3058" y="9775"/>
                  </a:cubicBezTo>
                  <a:cubicBezTo>
                    <a:pt x="2782" y="9750"/>
                    <a:pt x="2506" y="9574"/>
                    <a:pt x="2256" y="9399"/>
                  </a:cubicBezTo>
                  <a:cubicBezTo>
                    <a:pt x="1354" y="8772"/>
                    <a:pt x="677" y="7920"/>
                    <a:pt x="326" y="6868"/>
                  </a:cubicBezTo>
                  <a:cubicBezTo>
                    <a:pt x="0" y="5940"/>
                    <a:pt x="25" y="5038"/>
                    <a:pt x="527" y="4161"/>
                  </a:cubicBezTo>
                  <a:cubicBezTo>
                    <a:pt x="827" y="3610"/>
                    <a:pt x="1128" y="3033"/>
                    <a:pt x="1454" y="2507"/>
                  </a:cubicBezTo>
                  <a:cubicBezTo>
                    <a:pt x="1880" y="1780"/>
                    <a:pt x="2582" y="1304"/>
                    <a:pt x="3158" y="727"/>
                  </a:cubicBezTo>
                  <a:cubicBezTo>
                    <a:pt x="3233" y="652"/>
                    <a:pt x="3334" y="602"/>
                    <a:pt x="3459" y="577"/>
                  </a:cubicBezTo>
                  <a:cubicBezTo>
                    <a:pt x="4286" y="401"/>
                    <a:pt x="5138" y="201"/>
                    <a:pt x="5965" y="76"/>
                  </a:cubicBezTo>
                  <a:cubicBezTo>
                    <a:pt x="6416" y="0"/>
                    <a:pt x="6867" y="51"/>
                    <a:pt x="7268" y="326"/>
                  </a:cubicBezTo>
                  <a:cubicBezTo>
                    <a:pt x="7544" y="502"/>
                    <a:pt x="7845" y="627"/>
                    <a:pt x="8221" y="802"/>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65"/>
            <p:cNvSpPr/>
            <p:nvPr/>
          </p:nvSpPr>
          <p:spPr>
            <a:xfrm>
              <a:off x="1068656" y="1602869"/>
              <a:ext cx="456843" cy="326900"/>
            </a:xfrm>
            <a:custGeom>
              <a:avLst/>
              <a:gdLst/>
              <a:ahLst/>
              <a:cxnLst/>
              <a:rect l="l" t="t" r="r" b="b"/>
              <a:pathLst>
                <a:path w="17620" h="12607" extrusionOk="0">
                  <a:moveTo>
                    <a:pt x="17619" y="3158"/>
                  </a:moveTo>
                  <a:cubicBezTo>
                    <a:pt x="16667" y="2682"/>
                    <a:pt x="15765" y="2206"/>
                    <a:pt x="14787" y="1805"/>
                  </a:cubicBezTo>
                  <a:cubicBezTo>
                    <a:pt x="14010" y="1504"/>
                    <a:pt x="13233" y="1504"/>
                    <a:pt x="12456" y="1604"/>
                  </a:cubicBezTo>
                  <a:cubicBezTo>
                    <a:pt x="11730" y="1679"/>
                    <a:pt x="11228" y="2105"/>
                    <a:pt x="11053" y="2857"/>
                  </a:cubicBezTo>
                  <a:cubicBezTo>
                    <a:pt x="11003" y="3133"/>
                    <a:pt x="10928" y="3434"/>
                    <a:pt x="10928" y="3734"/>
                  </a:cubicBezTo>
                  <a:cubicBezTo>
                    <a:pt x="10953" y="4562"/>
                    <a:pt x="10953" y="5389"/>
                    <a:pt x="11053" y="6191"/>
                  </a:cubicBezTo>
                  <a:cubicBezTo>
                    <a:pt x="11228" y="7444"/>
                    <a:pt x="10903" y="8572"/>
                    <a:pt x="10351" y="9649"/>
                  </a:cubicBezTo>
                  <a:cubicBezTo>
                    <a:pt x="10201" y="9925"/>
                    <a:pt x="9950" y="10201"/>
                    <a:pt x="9674" y="10376"/>
                  </a:cubicBezTo>
                  <a:cubicBezTo>
                    <a:pt x="8973" y="10902"/>
                    <a:pt x="8221" y="11429"/>
                    <a:pt x="7444" y="11855"/>
                  </a:cubicBezTo>
                  <a:cubicBezTo>
                    <a:pt x="7068" y="12080"/>
                    <a:pt x="6617" y="12156"/>
                    <a:pt x="6166" y="12256"/>
                  </a:cubicBezTo>
                  <a:cubicBezTo>
                    <a:pt x="4887" y="12506"/>
                    <a:pt x="3584" y="12607"/>
                    <a:pt x="2356" y="11980"/>
                  </a:cubicBezTo>
                  <a:cubicBezTo>
                    <a:pt x="2206" y="11905"/>
                    <a:pt x="2055" y="11880"/>
                    <a:pt x="1905" y="11855"/>
                  </a:cubicBezTo>
                  <a:cubicBezTo>
                    <a:pt x="1404" y="11755"/>
                    <a:pt x="1053" y="11429"/>
                    <a:pt x="777" y="11028"/>
                  </a:cubicBezTo>
                  <a:cubicBezTo>
                    <a:pt x="0" y="9975"/>
                    <a:pt x="0" y="8772"/>
                    <a:pt x="251" y="7594"/>
                  </a:cubicBezTo>
                  <a:cubicBezTo>
                    <a:pt x="426" y="6742"/>
                    <a:pt x="1178" y="6166"/>
                    <a:pt x="1880" y="6115"/>
                  </a:cubicBezTo>
                  <a:cubicBezTo>
                    <a:pt x="2306" y="6090"/>
                    <a:pt x="2607" y="6266"/>
                    <a:pt x="2782" y="6642"/>
                  </a:cubicBezTo>
                  <a:cubicBezTo>
                    <a:pt x="3008" y="7068"/>
                    <a:pt x="3108" y="7494"/>
                    <a:pt x="2983" y="7945"/>
                  </a:cubicBezTo>
                  <a:cubicBezTo>
                    <a:pt x="2908" y="8246"/>
                    <a:pt x="2707" y="8321"/>
                    <a:pt x="2181" y="8271"/>
                  </a:cubicBezTo>
                  <a:cubicBezTo>
                    <a:pt x="2206" y="8070"/>
                    <a:pt x="2256" y="7845"/>
                    <a:pt x="2306" y="7644"/>
                  </a:cubicBezTo>
                  <a:cubicBezTo>
                    <a:pt x="2231" y="7619"/>
                    <a:pt x="2131" y="7569"/>
                    <a:pt x="2106" y="7594"/>
                  </a:cubicBezTo>
                  <a:cubicBezTo>
                    <a:pt x="1429" y="8171"/>
                    <a:pt x="1153" y="9273"/>
                    <a:pt x="1554" y="10025"/>
                  </a:cubicBezTo>
                  <a:cubicBezTo>
                    <a:pt x="1780" y="10451"/>
                    <a:pt x="2080" y="10802"/>
                    <a:pt x="2657" y="10827"/>
                  </a:cubicBezTo>
                  <a:cubicBezTo>
                    <a:pt x="3058" y="10827"/>
                    <a:pt x="3459" y="10953"/>
                    <a:pt x="3885" y="10978"/>
                  </a:cubicBezTo>
                  <a:cubicBezTo>
                    <a:pt x="4537" y="11028"/>
                    <a:pt x="5138" y="10827"/>
                    <a:pt x="5689" y="10476"/>
                  </a:cubicBezTo>
                  <a:cubicBezTo>
                    <a:pt x="6015" y="10276"/>
                    <a:pt x="6341" y="10000"/>
                    <a:pt x="6717" y="9825"/>
                  </a:cubicBezTo>
                  <a:cubicBezTo>
                    <a:pt x="7168" y="9599"/>
                    <a:pt x="7394" y="9273"/>
                    <a:pt x="7494" y="8797"/>
                  </a:cubicBezTo>
                  <a:cubicBezTo>
                    <a:pt x="7745" y="7845"/>
                    <a:pt x="7995" y="6917"/>
                    <a:pt x="7995" y="5940"/>
                  </a:cubicBezTo>
                  <a:cubicBezTo>
                    <a:pt x="8020" y="5288"/>
                    <a:pt x="8121" y="4687"/>
                    <a:pt x="8396" y="4085"/>
                  </a:cubicBezTo>
                  <a:cubicBezTo>
                    <a:pt x="8497" y="3885"/>
                    <a:pt x="8597" y="3684"/>
                    <a:pt x="8622" y="3459"/>
                  </a:cubicBezTo>
                  <a:cubicBezTo>
                    <a:pt x="8697" y="2381"/>
                    <a:pt x="9474" y="1754"/>
                    <a:pt x="10151" y="1078"/>
                  </a:cubicBezTo>
                  <a:cubicBezTo>
                    <a:pt x="10877" y="401"/>
                    <a:pt x="11755" y="125"/>
                    <a:pt x="12707" y="75"/>
                  </a:cubicBezTo>
                  <a:cubicBezTo>
                    <a:pt x="13810" y="0"/>
                    <a:pt x="14787" y="376"/>
                    <a:pt x="15539" y="1153"/>
                  </a:cubicBezTo>
                  <a:cubicBezTo>
                    <a:pt x="15965" y="1604"/>
                    <a:pt x="16416" y="1955"/>
                    <a:pt x="16867" y="2356"/>
                  </a:cubicBezTo>
                  <a:cubicBezTo>
                    <a:pt x="17118" y="2607"/>
                    <a:pt x="17369" y="2882"/>
                    <a:pt x="17619" y="3158"/>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65"/>
            <p:cNvSpPr/>
            <p:nvPr/>
          </p:nvSpPr>
          <p:spPr>
            <a:xfrm>
              <a:off x="2090878" y="1277276"/>
              <a:ext cx="202753" cy="642753"/>
            </a:xfrm>
            <a:custGeom>
              <a:avLst/>
              <a:gdLst/>
              <a:ahLst/>
              <a:cxnLst/>
              <a:rect l="l" t="t" r="r" b="b"/>
              <a:pathLst>
                <a:path w="7820" h="24788" extrusionOk="0">
                  <a:moveTo>
                    <a:pt x="576" y="1"/>
                  </a:moveTo>
                  <a:cubicBezTo>
                    <a:pt x="777" y="201"/>
                    <a:pt x="977" y="352"/>
                    <a:pt x="1128" y="577"/>
                  </a:cubicBezTo>
                  <a:cubicBezTo>
                    <a:pt x="1830" y="1705"/>
                    <a:pt x="2531" y="2858"/>
                    <a:pt x="2581" y="4261"/>
                  </a:cubicBezTo>
                  <a:cubicBezTo>
                    <a:pt x="2581" y="4562"/>
                    <a:pt x="2682" y="4863"/>
                    <a:pt x="2757" y="5139"/>
                  </a:cubicBezTo>
                  <a:cubicBezTo>
                    <a:pt x="3208" y="6642"/>
                    <a:pt x="3584" y="8171"/>
                    <a:pt x="4135" y="9650"/>
                  </a:cubicBezTo>
                  <a:cubicBezTo>
                    <a:pt x="4837" y="11504"/>
                    <a:pt x="5238" y="13459"/>
                    <a:pt x="5790" y="15339"/>
                  </a:cubicBezTo>
                  <a:cubicBezTo>
                    <a:pt x="6165" y="16743"/>
                    <a:pt x="6391" y="18196"/>
                    <a:pt x="6692" y="19625"/>
                  </a:cubicBezTo>
                  <a:cubicBezTo>
                    <a:pt x="6993" y="20928"/>
                    <a:pt x="7293" y="22231"/>
                    <a:pt x="7619" y="23535"/>
                  </a:cubicBezTo>
                  <a:cubicBezTo>
                    <a:pt x="7719" y="23860"/>
                    <a:pt x="7820" y="24186"/>
                    <a:pt x="7694" y="24537"/>
                  </a:cubicBezTo>
                  <a:cubicBezTo>
                    <a:pt x="7469" y="24788"/>
                    <a:pt x="7168" y="24738"/>
                    <a:pt x="6817" y="24637"/>
                  </a:cubicBezTo>
                  <a:cubicBezTo>
                    <a:pt x="6491" y="23610"/>
                    <a:pt x="6266" y="22507"/>
                    <a:pt x="6040" y="21429"/>
                  </a:cubicBezTo>
                  <a:cubicBezTo>
                    <a:pt x="5965" y="21028"/>
                    <a:pt x="5915" y="20602"/>
                    <a:pt x="5790" y="20226"/>
                  </a:cubicBezTo>
                  <a:cubicBezTo>
                    <a:pt x="5188" y="18522"/>
                    <a:pt x="4862" y="16743"/>
                    <a:pt x="4486" y="15013"/>
                  </a:cubicBezTo>
                  <a:cubicBezTo>
                    <a:pt x="4286" y="14061"/>
                    <a:pt x="4110" y="13083"/>
                    <a:pt x="3709" y="12206"/>
                  </a:cubicBezTo>
                  <a:cubicBezTo>
                    <a:pt x="3659" y="12106"/>
                    <a:pt x="3634" y="11981"/>
                    <a:pt x="3609" y="11880"/>
                  </a:cubicBezTo>
                  <a:cubicBezTo>
                    <a:pt x="3058" y="9524"/>
                    <a:pt x="2456" y="7169"/>
                    <a:pt x="1930" y="4788"/>
                  </a:cubicBezTo>
                  <a:cubicBezTo>
                    <a:pt x="1805" y="4311"/>
                    <a:pt x="1529" y="3935"/>
                    <a:pt x="1203" y="3534"/>
                  </a:cubicBezTo>
                  <a:cubicBezTo>
                    <a:pt x="1353" y="4236"/>
                    <a:pt x="1454" y="4913"/>
                    <a:pt x="1604" y="5590"/>
                  </a:cubicBezTo>
                  <a:cubicBezTo>
                    <a:pt x="2431" y="8848"/>
                    <a:pt x="3258" y="12106"/>
                    <a:pt x="4060" y="15389"/>
                  </a:cubicBezTo>
                  <a:cubicBezTo>
                    <a:pt x="4286" y="16291"/>
                    <a:pt x="4486" y="17194"/>
                    <a:pt x="4687" y="18096"/>
                  </a:cubicBezTo>
                  <a:cubicBezTo>
                    <a:pt x="4862" y="18773"/>
                    <a:pt x="5038" y="19399"/>
                    <a:pt x="5213" y="20051"/>
                  </a:cubicBezTo>
                  <a:cubicBezTo>
                    <a:pt x="5338" y="20527"/>
                    <a:pt x="5464" y="21003"/>
                    <a:pt x="5564" y="21479"/>
                  </a:cubicBezTo>
                  <a:cubicBezTo>
                    <a:pt x="5689" y="22131"/>
                    <a:pt x="5815" y="22783"/>
                    <a:pt x="5915" y="23459"/>
                  </a:cubicBezTo>
                  <a:cubicBezTo>
                    <a:pt x="5990" y="23860"/>
                    <a:pt x="6040" y="24261"/>
                    <a:pt x="6115" y="24738"/>
                  </a:cubicBezTo>
                  <a:cubicBezTo>
                    <a:pt x="5714" y="24763"/>
                    <a:pt x="5389" y="24788"/>
                    <a:pt x="5113" y="24788"/>
                  </a:cubicBezTo>
                  <a:cubicBezTo>
                    <a:pt x="4862" y="23936"/>
                    <a:pt x="4587" y="23159"/>
                    <a:pt x="4411" y="22382"/>
                  </a:cubicBezTo>
                  <a:cubicBezTo>
                    <a:pt x="4185" y="21379"/>
                    <a:pt x="4010" y="20402"/>
                    <a:pt x="3835" y="19399"/>
                  </a:cubicBezTo>
                  <a:cubicBezTo>
                    <a:pt x="3509" y="17645"/>
                    <a:pt x="3208" y="15865"/>
                    <a:pt x="2882" y="14111"/>
                  </a:cubicBezTo>
                  <a:cubicBezTo>
                    <a:pt x="2782" y="13610"/>
                    <a:pt x="2732" y="13083"/>
                    <a:pt x="2356" y="12657"/>
                  </a:cubicBezTo>
                  <a:cubicBezTo>
                    <a:pt x="2231" y="12507"/>
                    <a:pt x="2231" y="12231"/>
                    <a:pt x="2180" y="12031"/>
                  </a:cubicBezTo>
                  <a:cubicBezTo>
                    <a:pt x="1805" y="10151"/>
                    <a:pt x="1429" y="8271"/>
                    <a:pt x="1028" y="6417"/>
                  </a:cubicBezTo>
                  <a:cubicBezTo>
                    <a:pt x="752" y="4988"/>
                    <a:pt x="426" y="3560"/>
                    <a:pt x="125" y="2131"/>
                  </a:cubicBezTo>
                  <a:cubicBezTo>
                    <a:pt x="0" y="1529"/>
                    <a:pt x="175" y="652"/>
                    <a:pt x="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65"/>
            <p:cNvSpPr/>
            <p:nvPr/>
          </p:nvSpPr>
          <p:spPr>
            <a:xfrm>
              <a:off x="1637277" y="1760778"/>
              <a:ext cx="256034" cy="213845"/>
            </a:xfrm>
            <a:custGeom>
              <a:avLst/>
              <a:gdLst/>
              <a:ahLst/>
              <a:cxnLst/>
              <a:rect l="l" t="t" r="r" b="b"/>
              <a:pathLst>
                <a:path w="9875" h="8247" extrusionOk="0">
                  <a:moveTo>
                    <a:pt x="4862" y="5990"/>
                  </a:moveTo>
                  <a:cubicBezTo>
                    <a:pt x="4837" y="5965"/>
                    <a:pt x="4787" y="5940"/>
                    <a:pt x="4737" y="5915"/>
                  </a:cubicBezTo>
                  <a:cubicBezTo>
                    <a:pt x="4662" y="5965"/>
                    <a:pt x="4562" y="6015"/>
                    <a:pt x="4511" y="6116"/>
                  </a:cubicBezTo>
                  <a:cubicBezTo>
                    <a:pt x="4436" y="6216"/>
                    <a:pt x="4261" y="6291"/>
                    <a:pt x="4411" y="6492"/>
                  </a:cubicBezTo>
                  <a:cubicBezTo>
                    <a:pt x="4486" y="6441"/>
                    <a:pt x="4612" y="6391"/>
                    <a:pt x="4662" y="6316"/>
                  </a:cubicBezTo>
                  <a:cubicBezTo>
                    <a:pt x="4737" y="6241"/>
                    <a:pt x="4812" y="6116"/>
                    <a:pt x="4862" y="5990"/>
                  </a:cubicBezTo>
                  <a:close/>
                  <a:moveTo>
                    <a:pt x="5915" y="6341"/>
                  </a:moveTo>
                  <a:cubicBezTo>
                    <a:pt x="5965" y="6542"/>
                    <a:pt x="5740" y="6767"/>
                    <a:pt x="6015" y="7068"/>
                  </a:cubicBezTo>
                  <a:cubicBezTo>
                    <a:pt x="5965" y="6742"/>
                    <a:pt x="5940" y="6542"/>
                    <a:pt x="5915" y="6341"/>
                  </a:cubicBezTo>
                  <a:cubicBezTo>
                    <a:pt x="5840" y="6316"/>
                    <a:pt x="5765" y="6291"/>
                    <a:pt x="5689" y="6291"/>
                  </a:cubicBezTo>
                  <a:cubicBezTo>
                    <a:pt x="5238" y="6341"/>
                    <a:pt x="4862" y="6667"/>
                    <a:pt x="4737" y="7143"/>
                  </a:cubicBezTo>
                  <a:cubicBezTo>
                    <a:pt x="4712" y="7168"/>
                    <a:pt x="4812" y="7218"/>
                    <a:pt x="4912" y="7294"/>
                  </a:cubicBezTo>
                  <a:cubicBezTo>
                    <a:pt x="5238" y="6968"/>
                    <a:pt x="5564" y="6642"/>
                    <a:pt x="5915" y="6341"/>
                  </a:cubicBezTo>
                  <a:close/>
                  <a:moveTo>
                    <a:pt x="151" y="6893"/>
                  </a:moveTo>
                  <a:cubicBezTo>
                    <a:pt x="100" y="6792"/>
                    <a:pt x="0" y="6667"/>
                    <a:pt x="25" y="6592"/>
                  </a:cubicBezTo>
                  <a:cubicBezTo>
                    <a:pt x="151" y="6291"/>
                    <a:pt x="301" y="5965"/>
                    <a:pt x="476" y="5715"/>
                  </a:cubicBezTo>
                  <a:cubicBezTo>
                    <a:pt x="602" y="5539"/>
                    <a:pt x="827" y="5414"/>
                    <a:pt x="1028" y="5364"/>
                  </a:cubicBezTo>
                  <a:cubicBezTo>
                    <a:pt x="2131" y="5088"/>
                    <a:pt x="2657" y="4411"/>
                    <a:pt x="2707" y="3284"/>
                  </a:cubicBezTo>
                  <a:cubicBezTo>
                    <a:pt x="2732" y="2632"/>
                    <a:pt x="2882" y="2507"/>
                    <a:pt x="3509" y="2457"/>
                  </a:cubicBezTo>
                  <a:cubicBezTo>
                    <a:pt x="3810" y="2431"/>
                    <a:pt x="4110" y="2457"/>
                    <a:pt x="4411" y="2457"/>
                  </a:cubicBezTo>
                  <a:cubicBezTo>
                    <a:pt x="5088" y="2406"/>
                    <a:pt x="5339" y="2081"/>
                    <a:pt x="5263" y="1404"/>
                  </a:cubicBezTo>
                  <a:cubicBezTo>
                    <a:pt x="5238" y="1203"/>
                    <a:pt x="5163" y="978"/>
                    <a:pt x="5138" y="752"/>
                  </a:cubicBezTo>
                  <a:cubicBezTo>
                    <a:pt x="5088" y="552"/>
                    <a:pt x="5063" y="326"/>
                    <a:pt x="5038" y="0"/>
                  </a:cubicBezTo>
                  <a:cubicBezTo>
                    <a:pt x="5238" y="50"/>
                    <a:pt x="5389" y="50"/>
                    <a:pt x="5489" y="126"/>
                  </a:cubicBezTo>
                  <a:cubicBezTo>
                    <a:pt x="5840" y="401"/>
                    <a:pt x="6216" y="652"/>
                    <a:pt x="6517" y="978"/>
                  </a:cubicBezTo>
                  <a:cubicBezTo>
                    <a:pt x="7745" y="2231"/>
                    <a:pt x="8647" y="3660"/>
                    <a:pt x="9399" y="5238"/>
                  </a:cubicBezTo>
                  <a:cubicBezTo>
                    <a:pt x="9800" y="6091"/>
                    <a:pt x="9875" y="6943"/>
                    <a:pt x="9775" y="8096"/>
                  </a:cubicBezTo>
                  <a:cubicBezTo>
                    <a:pt x="9699" y="8146"/>
                    <a:pt x="9599" y="8246"/>
                    <a:pt x="9524" y="8246"/>
                  </a:cubicBezTo>
                  <a:cubicBezTo>
                    <a:pt x="7770" y="8196"/>
                    <a:pt x="6015" y="8171"/>
                    <a:pt x="4261" y="8121"/>
                  </a:cubicBezTo>
                  <a:cubicBezTo>
                    <a:pt x="3559" y="8096"/>
                    <a:pt x="2933" y="7920"/>
                    <a:pt x="2331" y="7594"/>
                  </a:cubicBezTo>
                  <a:cubicBezTo>
                    <a:pt x="2005" y="7419"/>
                    <a:pt x="1654" y="7294"/>
                    <a:pt x="1303" y="7143"/>
                  </a:cubicBezTo>
                  <a:lnTo>
                    <a:pt x="1354" y="7193"/>
                  </a:lnTo>
                  <a:cubicBezTo>
                    <a:pt x="1278" y="6918"/>
                    <a:pt x="1053" y="6968"/>
                    <a:pt x="852" y="6943"/>
                  </a:cubicBezTo>
                  <a:lnTo>
                    <a:pt x="877" y="6968"/>
                  </a:lnTo>
                  <a:cubicBezTo>
                    <a:pt x="652" y="6692"/>
                    <a:pt x="401" y="6692"/>
                    <a:pt x="125" y="6893"/>
                  </a:cubicBezTo>
                  <a:lnTo>
                    <a:pt x="151" y="689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5"/>
            <p:cNvSpPr/>
            <p:nvPr/>
          </p:nvSpPr>
          <p:spPr>
            <a:xfrm>
              <a:off x="1475455" y="1979776"/>
              <a:ext cx="232673" cy="170282"/>
            </a:xfrm>
            <a:custGeom>
              <a:avLst/>
              <a:gdLst/>
              <a:ahLst/>
              <a:cxnLst/>
              <a:rect l="l" t="t" r="r" b="b"/>
              <a:pathLst>
                <a:path w="8974" h="6567" extrusionOk="0">
                  <a:moveTo>
                    <a:pt x="4637" y="3810"/>
                  </a:moveTo>
                  <a:cubicBezTo>
                    <a:pt x="4712" y="3685"/>
                    <a:pt x="4788" y="3559"/>
                    <a:pt x="4838" y="3434"/>
                  </a:cubicBezTo>
                  <a:cubicBezTo>
                    <a:pt x="4838" y="3434"/>
                    <a:pt x="4813" y="3384"/>
                    <a:pt x="4788" y="3359"/>
                  </a:cubicBezTo>
                  <a:cubicBezTo>
                    <a:pt x="4687" y="3434"/>
                    <a:pt x="4587" y="3534"/>
                    <a:pt x="4512" y="3610"/>
                  </a:cubicBezTo>
                  <a:cubicBezTo>
                    <a:pt x="4487" y="3635"/>
                    <a:pt x="4562" y="3710"/>
                    <a:pt x="4637" y="3810"/>
                  </a:cubicBezTo>
                  <a:close/>
                  <a:moveTo>
                    <a:pt x="3033" y="2156"/>
                  </a:moveTo>
                  <a:cubicBezTo>
                    <a:pt x="2908" y="2356"/>
                    <a:pt x="2457" y="2482"/>
                    <a:pt x="2858" y="2808"/>
                  </a:cubicBezTo>
                  <a:cubicBezTo>
                    <a:pt x="2908" y="2707"/>
                    <a:pt x="3008" y="2657"/>
                    <a:pt x="3033" y="2557"/>
                  </a:cubicBezTo>
                  <a:cubicBezTo>
                    <a:pt x="3058" y="2432"/>
                    <a:pt x="3033" y="2281"/>
                    <a:pt x="3033" y="2156"/>
                  </a:cubicBezTo>
                  <a:close/>
                  <a:moveTo>
                    <a:pt x="3509" y="2958"/>
                  </a:moveTo>
                  <a:cubicBezTo>
                    <a:pt x="3986" y="2682"/>
                    <a:pt x="3986" y="2682"/>
                    <a:pt x="3810" y="2231"/>
                  </a:cubicBezTo>
                  <a:cubicBezTo>
                    <a:pt x="3710" y="2507"/>
                    <a:pt x="3610" y="2732"/>
                    <a:pt x="3509" y="2958"/>
                  </a:cubicBezTo>
                  <a:close/>
                  <a:moveTo>
                    <a:pt x="5865" y="3835"/>
                  </a:moveTo>
                  <a:cubicBezTo>
                    <a:pt x="5715" y="4036"/>
                    <a:pt x="5590" y="4161"/>
                    <a:pt x="5514" y="4311"/>
                  </a:cubicBezTo>
                  <a:cubicBezTo>
                    <a:pt x="5414" y="4487"/>
                    <a:pt x="5439" y="4662"/>
                    <a:pt x="5690" y="4687"/>
                  </a:cubicBezTo>
                  <a:cubicBezTo>
                    <a:pt x="5890" y="4462"/>
                    <a:pt x="6041" y="4236"/>
                    <a:pt x="5865" y="3835"/>
                  </a:cubicBezTo>
                  <a:close/>
                  <a:moveTo>
                    <a:pt x="4086" y="1"/>
                  </a:moveTo>
                  <a:cubicBezTo>
                    <a:pt x="4111" y="226"/>
                    <a:pt x="4136" y="351"/>
                    <a:pt x="4161" y="502"/>
                  </a:cubicBezTo>
                  <a:cubicBezTo>
                    <a:pt x="4412" y="1304"/>
                    <a:pt x="5063" y="1730"/>
                    <a:pt x="5865" y="1529"/>
                  </a:cubicBezTo>
                  <a:cubicBezTo>
                    <a:pt x="6341" y="1379"/>
                    <a:pt x="6793" y="1103"/>
                    <a:pt x="7294" y="878"/>
                  </a:cubicBezTo>
                  <a:cubicBezTo>
                    <a:pt x="7494" y="978"/>
                    <a:pt x="7419" y="1178"/>
                    <a:pt x="7419" y="1354"/>
                  </a:cubicBezTo>
                  <a:cubicBezTo>
                    <a:pt x="7419" y="1680"/>
                    <a:pt x="7394" y="2031"/>
                    <a:pt x="7394" y="2356"/>
                  </a:cubicBezTo>
                  <a:cubicBezTo>
                    <a:pt x="7419" y="3735"/>
                    <a:pt x="7795" y="5013"/>
                    <a:pt x="8747" y="6066"/>
                  </a:cubicBezTo>
                  <a:cubicBezTo>
                    <a:pt x="8823" y="6141"/>
                    <a:pt x="8898" y="6241"/>
                    <a:pt x="8948" y="6341"/>
                  </a:cubicBezTo>
                  <a:cubicBezTo>
                    <a:pt x="8973" y="6366"/>
                    <a:pt x="8948" y="6417"/>
                    <a:pt x="8948" y="6517"/>
                  </a:cubicBezTo>
                  <a:cubicBezTo>
                    <a:pt x="8321" y="6567"/>
                    <a:pt x="7720" y="6417"/>
                    <a:pt x="7118" y="6291"/>
                  </a:cubicBezTo>
                  <a:cubicBezTo>
                    <a:pt x="5740" y="6041"/>
                    <a:pt x="4387" y="5790"/>
                    <a:pt x="3058" y="5389"/>
                  </a:cubicBezTo>
                  <a:cubicBezTo>
                    <a:pt x="1880" y="5038"/>
                    <a:pt x="1028" y="4186"/>
                    <a:pt x="527" y="3033"/>
                  </a:cubicBezTo>
                  <a:cubicBezTo>
                    <a:pt x="326" y="2557"/>
                    <a:pt x="201" y="2031"/>
                    <a:pt x="1" y="1454"/>
                  </a:cubicBezTo>
                  <a:cubicBezTo>
                    <a:pt x="727" y="1329"/>
                    <a:pt x="1404" y="1454"/>
                    <a:pt x="2156" y="1354"/>
                  </a:cubicBezTo>
                  <a:cubicBezTo>
                    <a:pt x="2131" y="1655"/>
                    <a:pt x="2106" y="1830"/>
                    <a:pt x="2081" y="2156"/>
                  </a:cubicBezTo>
                  <a:cubicBezTo>
                    <a:pt x="2482" y="1730"/>
                    <a:pt x="2632" y="1254"/>
                    <a:pt x="3083" y="978"/>
                  </a:cubicBezTo>
                  <a:cubicBezTo>
                    <a:pt x="3459" y="803"/>
                    <a:pt x="3710" y="376"/>
                    <a:pt x="4086" y="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5"/>
            <p:cNvSpPr/>
            <p:nvPr/>
          </p:nvSpPr>
          <p:spPr>
            <a:xfrm>
              <a:off x="2107758" y="3371786"/>
              <a:ext cx="149498" cy="193671"/>
            </a:xfrm>
            <a:custGeom>
              <a:avLst/>
              <a:gdLst/>
              <a:ahLst/>
              <a:cxnLst/>
              <a:rect l="l" t="t" r="r" b="b"/>
              <a:pathLst>
                <a:path w="5766" h="7469" extrusionOk="0">
                  <a:moveTo>
                    <a:pt x="2883" y="5138"/>
                  </a:moveTo>
                  <a:cubicBezTo>
                    <a:pt x="2833" y="5113"/>
                    <a:pt x="2808" y="5113"/>
                    <a:pt x="2758" y="5113"/>
                  </a:cubicBezTo>
                  <a:cubicBezTo>
                    <a:pt x="2707" y="5238"/>
                    <a:pt x="2632" y="5338"/>
                    <a:pt x="2607" y="5464"/>
                  </a:cubicBezTo>
                  <a:cubicBezTo>
                    <a:pt x="2557" y="5664"/>
                    <a:pt x="2607" y="5815"/>
                    <a:pt x="2933" y="5815"/>
                  </a:cubicBezTo>
                  <a:cubicBezTo>
                    <a:pt x="2908" y="5589"/>
                    <a:pt x="2908" y="5363"/>
                    <a:pt x="2883" y="5138"/>
                  </a:cubicBezTo>
                  <a:close/>
                  <a:moveTo>
                    <a:pt x="1229" y="3383"/>
                  </a:moveTo>
                  <a:cubicBezTo>
                    <a:pt x="903" y="3609"/>
                    <a:pt x="903" y="3860"/>
                    <a:pt x="1028" y="4160"/>
                  </a:cubicBezTo>
                  <a:cubicBezTo>
                    <a:pt x="1329" y="3935"/>
                    <a:pt x="1304" y="3684"/>
                    <a:pt x="1229" y="3383"/>
                  </a:cubicBezTo>
                  <a:close/>
                  <a:moveTo>
                    <a:pt x="1930" y="5113"/>
                  </a:moveTo>
                  <a:lnTo>
                    <a:pt x="1930" y="4186"/>
                  </a:lnTo>
                  <a:cubicBezTo>
                    <a:pt x="1529" y="4662"/>
                    <a:pt x="1529" y="4662"/>
                    <a:pt x="1930" y="5113"/>
                  </a:cubicBezTo>
                  <a:close/>
                  <a:moveTo>
                    <a:pt x="3910" y="5439"/>
                  </a:moveTo>
                  <a:cubicBezTo>
                    <a:pt x="3685" y="5915"/>
                    <a:pt x="3610" y="6266"/>
                    <a:pt x="3961" y="6566"/>
                  </a:cubicBezTo>
                  <a:cubicBezTo>
                    <a:pt x="3961" y="6566"/>
                    <a:pt x="4036" y="6541"/>
                    <a:pt x="4036" y="6541"/>
                  </a:cubicBezTo>
                  <a:cubicBezTo>
                    <a:pt x="4337" y="6191"/>
                    <a:pt x="4261" y="5865"/>
                    <a:pt x="3910" y="5439"/>
                  </a:cubicBezTo>
                  <a:close/>
                  <a:moveTo>
                    <a:pt x="527" y="1278"/>
                  </a:moveTo>
                  <a:cubicBezTo>
                    <a:pt x="953" y="852"/>
                    <a:pt x="1404" y="501"/>
                    <a:pt x="1956" y="351"/>
                  </a:cubicBezTo>
                  <a:cubicBezTo>
                    <a:pt x="3159" y="0"/>
                    <a:pt x="4537" y="476"/>
                    <a:pt x="5214" y="1504"/>
                  </a:cubicBezTo>
                  <a:cubicBezTo>
                    <a:pt x="5314" y="1704"/>
                    <a:pt x="5389" y="1930"/>
                    <a:pt x="5414" y="2130"/>
                  </a:cubicBezTo>
                  <a:cubicBezTo>
                    <a:pt x="5665" y="3659"/>
                    <a:pt x="5765" y="5188"/>
                    <a:pt x="5339" y="6692"/>
                  </a:cubicBezTo>
                  <a:cubicBezTo>
                    <a:pt x="5289" y="6892"/>
                    <a:pt x="5139" y="7068"/>
                    <a:pt x="4988" y="7243"/>
                  </a:cubicBezTo>
                  <a:cubicBezTo>
                    <a:pt x="4838" y="7419"/>
                    <a:pt x="4612" y="7469"/>
                    <a:pt x="4387" y="7394"/>
                  </a:cubicBezTo>
                  <a:cubicBezTo>
                    <a:pt x="3509" y="7118"/>
                    <a:pt x="2557" y="6967"/>
                    <a:pt x="1880" y="6266"/>
                  </a:cubicBezTo>
                  <a:cubicBezTo>
                    <a:pt x="1780" y="6165"/>
                    <a:pt x="1605" y="6115"/>
                    <a:pt x="1479" y="6040"/>
                  </a:cubicBezTo>
                  <a:cubicBezTo>
                    <a:pt x="452" y="5414"/>
                    <a:pt x="1" y="4411"/>
                    <a:pt x="176" y="3208"/>
                  </a:cubicBezTo>
                  <a:cubicBezTo>
                    <a:pt x="276" y="2581"/>
                    <a:pt x="402" y="1955"/>
                    <a:pt x="527" y="1278"/>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5"/>
            <p:cNvSpPr/>
            <p:nvPr/>
          </p:nvSpPr>
          <p:spPr>
            <a:xfrm>
              <a:off x="1677571" y="1968082"/>
              <a:ext cx="226140" cy="184596"/>
            </a:xfrm>
            <a:custGeom>
              <a:avLst/>
              <a:gdLst/>
              <a:ahLst/>
              <a:cxnLst/>
              <a:rect l="l" t="t" r="r" b="b"/>
              <a:pathLst>
                <a:path w="8722" h="7119" extrusionOk="0">
                  <a:moveTo>
                    <a:pt x="1328" y="3710"/>
                  </a:moveTo>
                  <a:cubicBezTo>
                    <a:pt x="1529" y="4361"/>
                    <a:pt x="1930" y="4737"/>
                    <a:pt x="2607" y="4812"/>
                  </a:cubicBezTo>
                  <a:cubicBezTo>
                    <a:pt x="2857" y="4837"/>
                    <a:pt x="3133" y="4913"/>
                    <a:pt x="3384" y="4988"/>
                  </a:cubicBezTo>
                  <a:cubicBezTo>
                    <a:pt x="4361" y="5264"/>
                    <a:pt x="5338" y="5364"/>
                    <a:pt x="6366" y="5339"/>
                  </a:cubicBezTo>
                  <a:cubicBezTo>
                    <a:pt x="6617" y="5339"/>
                    <a:pt x="6842" y="5414"/>
                    <a:pt x="7143" y="5439"/>
                  </a:cubicBezTo>
                  <a:cubicBezTo>
                    <a:pt x="6942" y="6066"/>
                    <a:pt x="6541" y="6467"/>
                    <a:pt x="6291" y="6943"/>
                  </a:cubicBezTo>
                  <a:cubicBezTo>
                    <a:pt x="5238" y="6968"/>
                    <a:pt x="4236" y="6968"/>
                    <a:pt x="3233" y="7068"/>
                  </a:cubicBezTo>
                  <a:cubicBezTo>
                    <a:pt x="2632" y="7118"/>
                    <a:pt x="2181" y="6868"/>
                    <a:pt x="1729" y="6467"/>
                  </a:cubicBezTo>
                  <a:cubicBezTo>
                    <a:pt x="927" y="5740"/>
                    <a:pt x="451" y="4837"/>
                    <a:pt x="276" y="3760"/>
                  </a:cubicBezTo>
                  <a:cubicBezTo>
                    <a:pt x="150" y="2858"/>
                    <a:pt x="100" y="1905"/>
                    <a:pt x="25" y="978"/>
                  </a:cubicBezTo>
                  <a:cubicBezTo>
                    <a:pt x="0" y="627"/>
                    <a:pt x="50" y="301"/>
                    <a:pt x="326" y="0"/>
                  </a:cubicBezTo>
                  <a:cubicBezTo>
                    <a:pt x="1604" y="827"/>
                    <a:pt x="3058" y="853"/>
                    <a:pt x="4511" y="853"/>
                  </a:cubicBezTo>
                  <a:cubicBezTo>
                    <a:pt x="5489" y="827"/>
                    <a:pt x="6466" y="802"/>
                    <a:pt x="7419" y="802"/>
                  </a:cubicBezTo>
                  <a:cubicBezTo>
                    <a:pt x="7719" y="802"/>
                    <a:pt x="8020" y="802"/>
                    <a:pt x="8296" y="802"/>
                  </a:cubicBezTo>
                  <a:cubicBezTo>
                    <a:pt x="8722" y="1404"/>
                    <a:pt x="8471" y="1905"/>
                    <a:pt x="8296" y="2482"/>
                  </a:cubicBezTo>
                  <a:cubicBezTo>
                    <a:pt x="6040" y="2582"/>
                    <a:pt x="3885" y="2256"/>
                    <a:pt x="1629" y="2106"/>
                  </a:cubicBezTo>
                  <a:cubicBezTo>
                    <a:pt x="1529" y="2657"/>
                    <a:pt x="1429" y="3183"/>
                    <a:pt x="1328" y="371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5"/>
            <p:cNvSpPr/>
            <p:nvPr/>
          </p:nvSpPr>
          <p:spPr>
            <a:xfrm>
              <a:off x="1266208" y="3210610"/>
              <a:ext cx="618008" cy="100116"/>
            </a:xfrm>
            <a:custGeom>
              <a:avLst/>
              <a:gdLst/>
              <a:ahLst/>
              <a:cxnLst/>
              <a:rect l="l" t="t" r="r" b="b"/>
              <a:pathLst>
                <a:path w="23836" h="3861" extrusionOk="0">
                  <a:moveTo>
                    <a:pt x="23810" y="301"/>
                  </a:moveTo>
                  <a:cubicBezTo>
                    <a:pt x="23735" y="427"/>
                    <a:pt x="23710" y="577"/>
                    <a:pt x="23609" y="627"/>
                  </a:cubicBezTo>
                  <a:cubicBezTo>
                    <a:pt x="21905" y="1529"/>
                    <a:pt x="20226" y="2381"/>
                    <a:pt x="18396" y="2933"/>
                  </a:cubicBezTo>
                  <a:cubicBezTo>
                    <a:pt x="17920" y="3083"/>
                    <a:pt x="17444" y="3133"/>
                    <a:pt x="16968" y="3208"/>
                  </a:cubicBezTo>
                  <a:cubicBezTo>
                    <a:pt x="14010" y="3735"/>
                    <a:pt x="11028" y="3860"/>
                    <a:pt x="8045" y="3760"/>
                  </a:cubicBezTo>
                  <a:cubicBezTo>
                    <a:pt x="6943" y="3710"/>
                    <a:pt x="5915" y="3459"/>
                    <a:pt x="4863" y="3183"/>
                  </a:cubicBezTo>
                  <a:cubicBezTo>
                    <a:pt x="3334" y="2782"/>
                    <a:pt x="1955" y="2056"/>
                    <a:pt x="502" y="1479"/>
                  </a:cubicBezTo>
                  <a:cubicBezTo>
                    <a:pt x="326" y="1404"/>
                    <a:pt x="176" y="1279"/>
                    <a:pt x="0" y="1153"/>
                  </a:cubicBezTo>
                  <a:cubicBezTo>
                    <a:pt x="50" y="777"/>
                    <a:pt x="126" y="427"/>
                    <a:pt x="201" y="0"/>
                  </a:cubicBezTo>
                  <a:cubicBezTo>
                    <a:pt x="477" y="226"/>
                    <a:pt x="702" y="427"/>
                    <a:pt x="928" y="602"/>
                  </a:cubicBezTo>
                  <a:cubicBezTo>
                    <a:pt x="1629" y="1178"/>
                    <a:pt x="2406" y="1630"/>
                    <a:pt x="3309" y="1830"/>
                  </a:cubicBezTo>
                  <a:cubicBezTo>
                    <a:pt x="4762" y="2131"/>
                    <a:pt x="6241" y="2406"/>
                    <a:pt x="7745" y="2381"/>
                  </a:cubicBezTo>
                  <a:cubicBezTo>
                    <a:pt x="9825" y="2381"/>
                    <a:pt x="11930" y="2381"/>
                    <a:pt x="14010" y="2406"/>
                  </a:cubicBezTo>
                  <a:cubicBezTo>
                    <a:pt x="15213" y="2406"/>
                    <a:pt x="16391" y="2256"/>
                    <a:pt x="17569" y="1980"/>
                  </a:cubicBezTo>
                  <a:cubicBezTo>
                    <a:pt x="19349" y="1579"/>
                    <a:pt x="21128" y="1153"/>
                    <a:pt x="22858" y="552"/>
                  </a:cubicBezTo>
                  <a:cubicBezTo>
                    <a:pt x="23158" y="427"/>
                    <a:pt x="23509" y="376"/>
                    <a:pt x="23835" y="326"/>
                  </a:cubicBezTo>
                  <a:cubicBezTo>
                    <a:pt x="23835" y="326"/>
                    <a:pt x="23810" y="301"/>
                    <a:pt x="23810" y="301"/>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65"/>
            <p:cNvSpPr/>
            <p:nvPr/>
          </p:nvSpPr>
          <p:spPr>
            <a:xfrm>
              <a:off x="1118699" y="4110665"/>
              <a:ext cx="145583" cy="185244"/>
            </a:xfrm>
            <a:custGeom>
              <a:avLst/>
              <a:gdLst/>
              <a:ahLst/>
              <a:cxnLst/>
              <a:rect l="l" t="t" r="r" b="b"/>
              <a:pathLst>
                <a:path w="5615" h="7144" extrusionOk="0">
                  <a:moveTo>
                    <a:pt x="3083" y="4988"/>
                  </a:moveTo>
                  <a:cubicBezTo>
                    <a:pt x="2582" y="5314"/>
                    <a:pt x="2431" y="5589"/>
                    <a:pt x="2431" y="5990"/>
                  </a:cubicBezTo>
                  <a:cubicBezTo>
                    <a:pt x="2431" y="6166"/>
                    <a:pt x="2531" y="6241"/>
                    <a:pt x="2807" y="6141"/>
                  </a:cubicBezTo>
                  <a:cubicBezTo>
                    <a:pt x="2857" y="5865"/>
                    <a:pt x="2957" y="5539"/>
                    <a:pt x="3083" y="4988"/>
                  </a:cubicBezTo>
                  <a:close/>
                  <a:moveTo>
                    <a:pt x="2406" y="4286"/>
                  </a:moveTo>
                  <a:cubicBezTo>
                    <a:pt x="2080" y="4662"/>
                    <a:pt x="1654" y="4988"/>
                    <a:pt x="1880" y="5640"/>
                  </a:cubicBezTo>
                  <a:cubicBezTo>
                    <a:pt x="2431" y="5314"/>
                    <a:pt x="2481" y="4838"/>
                    <a:pt x="2406" y="4286"/>
                  </a:cubicBezTo>
                  <a:close/>
                  <a:moveTo>
                    <a:pt x="4486" y="5213"/>
                  </a:moveTo>
                  <a:cubicBezTo>
                    <a:pt x="3709" y="5740"/>
                    <a:pt x="3584" y="5965"/>
                    <a:pt x="3559" y="6742"/>
                  </a:cubicBezTo>
                  <a:cubicBezTo>
                    <a:pt x="3659" y="6692"/>
                    <a:pt x="3810" y="6692"/>
                    <a:pt x="3860" y="6642"/>
                  </a:cubicBezTo>
                  <a:cubicBezTo>
                    <a:pt x="4160" y="6241"/>
                    <a:pt x="4411" y="5790"/>
                    <a:pt x="4486" y="5213"/>
                  </a:cubicBezTo>
                  <a:close/>
                  <a:moveTo>
                    <a:pt x="5614" y="5138"/>
                  </a:moveTo>
                  <a:cubicBezTo>
                    <a:pt x="5414" y="5715"/>
                    <a:pt x="5263" y="6166"/>
                    <a:pt x="5113" y="6642"/>
                  </a:cubicBezTo>
                  <a:cubicBezTo>
                    <a:pt x="4336" y="7143"/>
                    <a:pt x="3459" y="7068"/>
                    <a:pt x="2607" y="7018"/>
                  </a:cubicBezTo>
                  <a:cubicBezTo>
                    <a:pt x="2080" y="6968"/>
                    <a:pt x="1805" y="6517"/>
                    <a:pt x="1504" y="6191"/>
                  </a:cubicBezTo>
                  <a:cubicBezTo>
                    <a:pt x="1454" y="5188"/>
                    <a:pt x="1579" y="4286"/>
                    <a:pt x="2105" y="3484"/>
                  </a:cubicBezTo>
                  <a:cubicBezTo>
                    <a:pt x="2181" y="3359"/>
                    <a:pt x="2256" y="3183"/>
                    <a:pt x="2256" y="3058"/>
                  </a:cubicBezTo>
                  <a:cubicBezTo>
                    <a:pt x="2231" y="2356"/>
                    <a:pt x="2582" y="1780"/>
                    <a:pt x="2907" y="1153"/>
                  </a:cubicBezTo>
                  <a:cubicBezTo>
                    <a:pt x="2381" y="1379"/>
                    <a:pt x="2206" y="1554"/>
                    <a:pt x="1729" y="2256"/>
                  </a:cubicBezTo>
                  <a:cubicBezTo>
                    <a:pt x="1404" y="2732"/>
                    <a:pt x="1178" y="3234"/>
                    <a:pt x="1103" y="3810"/>
                  </a:cubicBezTo>
                  <a:cubicBezTo>
                    <a:pt x="1028" y="4361"/>
                    <a:pt x="952" y="4913"/>
                    <a:pt x="852" y="5489"/>
                  </a:cubicBezTo>
                  <a:cubicBezTo>
                    <a:pt x="426" y="5464"/>
                    <a:pt x="276" y="5113"/>
                    <a:pt x="25" y="4838"/>
                  </a:cubicBezTo>
                  <a:cubicBezTo>
                    <a:pt x="0" y="4236"/>
                    <a:pt x="150" y="3660"/>
                    <a:pt x="451" y="3133"/>
                  </a:cubicBezTo>
                  <a:cubicBezTo>
                    <a:pt x="902" y="2356"/>
                    <a:pt x="1328" y="1554"/>
                    <a:pt x="1855" y="853"/>
                  </a:cubicBezTo>
                  <a:cubicBezTo>
                    <a:pt x="2231" y="326"/>
                    <a:pt x="2832" y="25"/>
                    <a:pt x="3559" y="0"/>
                  </a:cubicBezTo>
                  <a:cubicBezTo>
                    <a:pt x="3684" y="226"/>
                    <a:pt x="3860" y="426"/>
                    <a:pt x="3935" y="652"/>
                  </a:cubicBezTo>
                  <a:cubicBezTo>
                    <a:pt x="4211" y="1479"/>
                    <a:pt x="4461" y="2306"/>
                    <a:pt x="4386" y="3183"/>
                  </a:cubicBezTo>
                  <a:cubicBezTo>
                    <a:pt x="4311" y="3910"/>
                    <a:pt x="4587" y="4386"/>
                    <a:pt x="5138" y="4812"/>
                  </a:cubicBezTo>
                  <a:cubicBezTo>
                    <a:pt x="5288" y="4913"/>
                    <a:pt x="5439" y="5013"/>
                    <a:pt x="5614" y="513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65"/>
            <p:cNvSpPr/>
            <p:nvPr/>
          </p:nvSpPr>
          <p:spPr>
            <a:xfrm>
              <a:off x="2144810" y="4200354"/>
              <a:ext cx="152713" cy="198235"/>
            </a:xfrm>
            <a:custGeom>
              <a:avLst/>
              <a:gdLst/>
              <a:ahLst/>
              <a:cxnLst/>
              <a:rect l="l" t="t" r="r" b="b"/>
              <a:pathLst>
                <a:path w="5890" h="7645" extrusionOk="0">
                  <a:moveTo>
                    <a:pt x="2732" y="6617"/>
                  </a:moveTo>
                  <a:cubicBezTo>
                    <a:pt x="2707" y="6667"/>
                    <a:pt x="2682" y="6692"/>
                    <a:pt x="2682" y="6717"/>
                  </a:cubicBezTo>
                  <a:cubicBezTo>
                    <a:pt x="2682" y="6742"/>
                    <a:pt x="2707" y="6767"/>
                    <a:pt x="2732" y="6817"/>
                  </a:cubicBezTo>
                  <a:cubicBezTo>
                    <a:pt x="2732" y="6767"/>
                    <a:pt x="2782" y="6742"/>
                    <a:pt x="2782" y="6717"/>
                  </a:cubicBezTo>
                  <a:cubicBezTo>
                    <a:pt x="2782" y="6692"/>
                    <a:pt x="2757" y="6667"/>
                    <a:pt x="2732" y="6617"/>
                  </a:cubicBezTo>
                  <a:close/>
                  <a:moveTo>
                    <a:pt x="4186" y="6692"/>
                  </a:moveTo>
                  <a:cubicBezTo>
                    <a:pt x="4612" y="6115"/>
                    <a:pt x="4612" y="6115"/>
                    <a:pt x="4537" y="5815"/>
                  </a:cubicBezTo>
                  <a:cubicBezTo>
                    <a:pt x="4537" y="5765"/>
                    <a:pt x="4386" y="5714"/>
                    <a:pt x="4261" y="5639"/>
                  </a:cubicBezTo>
                  <a:cubicBezTo>
                    <a:pt x="4211" y="5865"/>
                    <a:pt x="4136" y="6040"/>
                    <a:pt x="4111" y="6216"/>
                  </a:cubicBezTo>
                  <a:cubicBezTo>
                    <a:pt x="4111" y="6316"/>
                    <a:pt x="4136" y="6416"/>
                    <a:pt x="4186" y="6692"/>
                  </a:cubicBezTo>
                  <a:close/>
                  <a:moveTo>
                    <a:pt x="1404" y="6867"/>
                  </a:moveTo>
                  <a:cubicBezTo>
                    <a:pt x="1855" y="6567"/>
                    <a:pt x="2005" y="6216"/>
                    <a:pt x="1855" y="5689"/>
                  </a:cubicBezTo>
                  <a:cubicBezTo>
                    <a:pt x="1454" y="6015"/>
                    <a:pt x="1128" y="6266"/>
                    <a:pt x="1404" y="6867"/>
                  </a:cubicBezTo>
                  <a:close/>
                  <a:moveTo>
                    <a:pt x="201" y="2406"/>
                  </a:moveTo>
                  <a:cubicBezTo>
                    <a:pt x="777" y="2732"/>
                    <a:pt x="1354" y="3058"/>
                    <a:pt x="1980" y="3409"/>
                  </a:cubicBezTo>
                  <a:cubicBezTo>
                    <a:pt x="1980" y="3910"/>
                    <a:pt x="2030" y="4411"/>
                    <a:pt x="2582" y="4712"/>
                  </a:cubicBezTo>
                  <a:cubicBezTo>
                    <a:pt x="3158" y="4988"/>
                    <a:pt x="3760" y="4963"/>
                    <a:pt x="4236" y="4536"/>
                  </a:cubicBezTo>
                  <a:cubicBezTo>
                    <a:pt x="4637" y="4160"/>
                    <a:pt x="4862" y="3684"/>
                    <a:pt x="4812" y="3133"/>
                  </a:cubicBezTo>
                  <a:cubicBezTo>
                    <a:pt x="4762" y="2782"/>
                    <a:pt x="4712" y="2356"/>
                    <a:pt x="4537" y="2055"/>
                  </a:cubicBezTo>
                  <a:cubicBezTo>
                    <a:pt x="4085" y="1379"/>
                    <a:pt x="4286" y="752"/>
                    <a:pt x="4461" y="0"/>
                  </a:cubicBezTo>
                  <a:cubicBezTo>
                    <a:pt x="4963" y="351"/>
                    <a:pt x="5113" y="827"/>
                    <a:pt x="5238" y="1278"/>
                  </a:cubicBezTo>
                  <a:cubicBezTo>
                    <a:pt x="5715" y="3033"/>
                    <a:pt x="5890" y="4787"/>
                    <a:pt x="5664" y="6617"/>
                  </a:cubicBezTo>
                  <a:cubicBezTo>
                    <a:pt x="4512" y="7168"/>
                    <a:pt x="3283" y="7444"/>
                    <a:pt x="2030" y="7594"/>
                  </a:cubicBezTo>
                  <a:cubicBezTo>
                    <a:pt x="1404" y="7644"/>
                    <a:pt x="1003" y="7444"/>
                    <a:pt x="827" y="6842"/>
                  </a:cubicBezTo>
                  <a:cubicBezTo>
                    <a:pt x="777" y="6717"/>
                    <a:pt x="677" y="6592"/>
                    <a:pt x="602" y="6416"/>
                  </a:cubicBezTo>
                  <a:cubicBezTo>
                    <a:pt x="677" y="6191"/>
                    <a:pt x="777" y="5965"/>
                    <a:pt x="852" y="5714"/>
                  </a:cubicBezTo>
                  <a:cubicBezTo>
                    <a:pt x="877" y="5564"/>
                    <a:pt x="953" y="5414"/>
                    <a:pt x="928" y="5288"/>
                  </a:cubicBezTo>
                  <a:cubicBezTo>
                    <a:pt x="902" y="4988"/>
                    <a:pt x="577" y="4812"/>
                    <a:pt x="677" y="4461"/>
                  </a:cubicBezTo>
                  <a:cubicBezTo>
                    <a:pt x="752" y="4186"/>
                    <a:pt x="752" y="3885"/>
                    <a:pt x="777" y="3534"/>
                  </a:cubicBezTo>
                  <a:cubicBezTo>
                    <a:pt x="301" y="3634"/>
                    <a:pt x="476" y="4135"/>
                    <a:pt x="201" y="4261"/>
                  </a:cubicBezTo>
                  <a:cubicBezTo>
                    <a:pt x="151" y="4261"/>
                    <a:pt x="25" y="4236"/>
                    <a:pt x="25" y="4211"/>
                  </a:cubicBezTo>
                  <a:cubicBezTo>
                    <a:pt x="0" y="3634"/>
                    <a:pt x="0" y="3083"/>
                    <a:pt x="0" y="2531"/>
                  </a:cubicBezTo>
                  <a:cubicBezTo>
                    <a:pt x="0" y="2506"/>
                    <a:pt x="126" y="2456"/>
                    <a:pt x="201" y="2406"/>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65"/>
            <p:cNvSpPr/>
            <p:nvPr/>
          </p:nvSpPr>
          <p:spPr>
            <a:xfrm>
              <a:off x="1316251" y="1652887"/>
              <a:ext cx="150120" cy="252843"/>
            </a:xfrm>
            <a:custGeom>
              <a:avLst/>
              <a:gdLst/>
              <a:ahLst/>
              <a:cxnLst/>
              <a:rect l="l" t="t" r="r" b="b"/>
              <a:pathLst>
                <a:path w="5790" h="9751" extrusionOk="0">
                  <a:moveTo>
                    <a:pt x="5790" y="778"/>
                  </a:moveTo>
                  <a:cubicBezTo>
                    <a:pt x="4837" y="1279"/>
                    <a:pt x="4461" y="2006"/>
                    <a:pt x="4211" y="2858"/>
                  </a:cubicBezTo>
                  <a:cubicBezTo>
                    <a:pt x="3935" y="3836"/>
                    <a:pt x="3735" y="4788"/>
                    <a:pt x="3609" y="5790"/>
                  </a:cubicBezTo>
                  <a:cubicBezTo>
                    <a:pt x="3534" y="6417"/>
                    <a:pt x="3434" y="7069"/>
                    <a:pt x="3183" y="7620"/>
                  </a:cubicBezTo>
                  <a:cubicBezTo>
                    <a:pt x="2557" y="8873"/>
                    <a:pt x="1529" y="9625"/>
                    <a:pt x="125" y="9750"/>
                  </a:cubicBezTo>
                  <a:cubicBezTo>
                    <a:pt x="75" y="9750"/>
                    <a:pt x="50" y="9700"/>
                    <a:pt x="0" y="9675"/>
                  </a:cubicBezTo>
                  <a:cubicBezTo>
                    <a:pt x="50" y="9600"/>
                    <a:pt x="100" y="9500"/>
                    <a:pt x="176" y="9425"/>
                  </a:cubicBezTo>
                  <a:cubicBezTo>
                    <a:pt x="1729" y="8222"/>
                    <a:pt x="2206" y="6567"/>
                    <a:pt x="2105" y="4688"/>
                  </a:cubicBezTo>
                  <a:cubicBezTo>
                    <a:pt x="2080" y="3861"/>
                    <a:pt x="2030" y="3034"/>
                    <a:pt x="1980" y="2232"/>
                  </a:cubicBezTo>
                  <a:cubicBezTo>
                    <a:pt x="1980" y="2031"/>
                    <a:pt x="1980" y="1856"/>
                    <a:pt x="2005" y="1680"/>
                  </a:cubicBezTo>
                  <a:cubicBezTo>
                    <a:pt x="2080" y="602"/>
                    <a:pt x="2431" y="226"/>
                    <a:pt x="3534" y="151"/>
                  </a:cubicBezTo>
                  <a:cubicBezTo>
                    <a:pt x="4286" y="126"/>
                    <a:pt x="4261" y="1"/>
                    <a:pt x="5790" y="778"/>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65"/>
            <p:cNvSpPr/>
            <p:nvPr/>
          </p:nvSpPr>
          <p:spPr>
            <a:xfrm>
              <a:off x="1325352" y="2311852"/>
              <a:ext cx="265783" cy="165745"/>
            </a:xfrm>
            <a:custGeom>
              <a:avLst/>
              <a:gdLst/>
              <a:ahLst/>
              <a:cxnLst/>
              <a:rect l="l" t="t" r="r" b="b"/>
              <a:pathLst>
                <a:path w="10251" h="6392" extrusionOk="0">
                  <a:moveTo>
                    <a:pt x="6767" y="5915"/>
                  </a:moveTo>
                  <a:cubicBezTo>
                    <a:pt x="6566" y="6016"/>
                    <a:pt x="6366" y="6116"/>
                    <a:pt x="6140" y="6241"/>
                  </a:cubicBezTo>
                  <a:cubicBezTo>
                    <a:pt x="6040" y="6091"/>
                    <a:pt x="5940" y="5966"/>
                    <a:pt x="5865" y="5815"/>
                  </a:cubicBezTo>
                  <a:cubicBezTo>
                    <a:pt x="5038" y="6266"/>
                    <a:pt x="4937" y="6241"/>
                    <a:pt x="4486" y="5514"/>
                  </a:cubicBezTo>
                  <a:cubicBezTo>
                    <a:pt x="4085" y="5690"/>
                    <a:pt x="4085" y="5690"/>
                    <a:pt x="3509" y="5389"/>
                  </a:cubicBezTo>
                  <a:lnTo>
                    <a:pt x="3509" y="4687"/>
                  </a:lnTo>
                  <a:cubicBezTo>
                    <a:pt x="3459" y="4662"/>
                    <a:pt x="3409" y="4637"/>
                    <a:pt x="3358" y="4587"/>
                  </a:cubicBezTo>
                  <a:cubicBezTo>
                    <a:pt x="3283" y="4737"/>
                    <a:pt x="3183" y="4863"/>
                    <a:pt x="3058" y="5038"/>
                  </a:cubicBezTo>
                  <a:cubicBezTo>
                    <a:pt x="2632" y="4813"/>
                    <a:pt x="2281" y="4487"/>
                    <a:pt x="2005" y="4086"/>
                  </a:cubicBezTo>
                  <a:cubicBezTo>
                    <a:pt x="1203" y="2858"/>
                    <a:pt x="602" y="1504"/>
                    <a:pt x="0" y="151"/>
                  </a:cubicBezTo>
                  <a:cubicBezTo>
                    <a:pt x="251" y="1"/>
                    <a:pt x="276" y="201"/>
                    <a:pt x="351" y="301"/>
                  </a:cubicBezTo>
                  <a:cubicBezTo>
                    <a:pt x="576" y="602"/>
                    <a:pt x="777" y="928"/>
                    <a:pt x="1003" y="1229"/>
                  </a:cubicBezTo>
                  <a:cubicBezTo>
                    <a:pt x="1353" y="1755"/>
                    <a:pt x="1830" y="2156"/>
                    <a:pt x="2406" y="2457"/>
                  </a:cubicBezTo>
                  <a:cubicBezTo>
                    <a:pt x="2732" y="2632"/>
                    <a:pt x="3083" y="2808"/>
                    <a:pt x="3409" y="2983"/>
                  </a:cubicBezTo>
                  <a:cubicBezTo>
                    <a:pt x="3709" y="3159"/>
                    <a:pt x="4060" y="3334"/>
                    <a:pt x="3960" y="3810"/>
                  </a:cubicBezTo>
                  <a:cubicBezTo>
                    <a:pt x="4637" y="3560"/>
                    <a:pt x="4637" y="3560"/>
                    <a:pt x="5288" y="3760"/>
                  </a:cubicBezTo>
                  <a:cubicBezTo>
                    <a:pt x="5414" y="3810"/>
                    <a:pt x="5564" y="3860"/>
                    <a:pt x="5714" y="3860"/>
                  </a:cubicBezTo>
                  <a:cubicBezTo>
                    <a:pt x="7018" y="3810"/>
                    <a:pt x="8271" y="4286"/>
                    <a:pt x="9574" y="4362"/>
                  </a:cubicBezTo>
                  <a:cubicBezTo>
                    <a:pt x="9800" y="4387"/>
                    <a:pt x="10025" y="4587"/>
                    <a:pt x="10251" y="4712"/>
                  </a:cubicBezTo>
                  <a:cubicBezTo>
                    <a:pt x="9749" y="5314"/>
                    <a:pt x="8947" y="5966"/>
                    <a:pt x="8446" y="6141"/>
                  </a:cubicBezTo>
                  <a:cubicBezTo>
                    <a:pt x="8171" y="6241"/>
                    <a:pt x="7870" y="6266"/>
                    <a:pt x="7569" y="6316"/>
                  </a:cubicBezTo>
                  <a:cubicBezTo>
                    <a:pt x="7193" y="6392"/>
                    <a:pt x="6967" y="6191"/>
                    <a:pt x="6767" y="5915"/>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65"/>
            <p:cNvSpPr/>
            <p:nvPr/>
          </p:nvSpPr>
          <p:spPr>
            <a:xfrm>
              <a:off x="1331834" y="2389847"/>
              <a:ext cx="181337" cy="154050"/>
            </a:xfrm>
            <a:custGeom>
              <a:avLst/>
              <a:gdLst/>
              <a:ahLst/>
              <a:cxnLst/>
              <a:rect l="l" t="t" r="r" b="b"/>
              <a:pathLst>
                <a:path w="6994" h="5941" extrusionOk="0">
                  <a:moveTo>
                    <a:pt x="3635" y="5539"/>
                  </a:moveTo>
                  <a:cubicBezTo>
                    <a:pt x="3585" y="5439"/>
                    <a:pt x="3509" y="5339"/>
                    <a:pt x="3409" y="5188"/>
                  </a:cubicBezTo>
                  <a:cubicBezTo>
                    <a:pt x="3259" y="5364"/>
                    <a:pt x="3134" y="5514"/>
                    <a:pt x="2933" y="5714"/>
                  </a:cubicBezTo>
                  <a:cubicBezTo>
                    <a:pt x="2908" y="5414"/>
                    <a:pt x="2883" y="5138"/>
                    <a:pt x="2858" y="4787"/>
                  </a:cubicBezTo>
                  <a:cubicBezTo>
                    <a:pt x="2632" y="5013"/>
                    <a:pt x="2532" y="5113"/>
                    <a:pt x="2407" y="5238"/>
                  </a:cubicBezTo>
                  <a:cubicBezTo>
                    <a:pt x="2106" y="5188"/>
                    <a:pt x="1981" y="4963"/>
                    <a:pt x="1981" y="4687"/>
                  </a:cubicBezTo>
                  <a:cubicBezTo>
                    <a:pt x="2006" y="4336"/>
                    <a:pt x="2056" y="4010"/>
                    <a:pt x="2106" y="3459"/>
                  </a:cubicBezTo>
                  <a:cubicBezTo>
                    <a:pt x="1855" y="3885"/>
                    <a:pt x="1730" y="4110"/>
                    <a:pt x="1605" y="4336"/>
                  </a:cubicBezTo>
                  <a:cubicBezTo>
                    <a:pt x="1304" y="4361"/>
                    <a:pt x="1204" y="4135"/>
                    <a:pt x="1103" y="3960"/>
                  </a:cubicBezTo>
                  <a:cubicBezTo>
                    <a:pt x="753" y="3359"/>
                    <a:pt x="427" y="2732"/>
                    <a:pt x="101" y="2080"/>
                  </a:cubicBezTo>
                  <a:cubicBezTo>
                    <a:pt x="26" y="1930"/>
                    <a:pt x="1" y="1729"/>
                    <a:pt x="26" y="1554"/>
                  </a:cubicBezTo>
                  <a:cubicBezTo>
                    <a:pt x="101" y="1078"/>
                    <a:pt x="201" y="602"/>
                    <a:pt x="326" y="0"/>
                  </a:cubicBezTo>
                  <a:cubicBezTo>
                    <a:pt x="928" y="627"/>
                    <a:pt x="1329" y="1128"/>
                    <a:pt x="1229" y="1905"/>
                  </a:cubicBezTo>
                  <a:cubicBezTo>
                    <a:pt x="1154" y="2256"/>
                    <a:pt x="1078" y="2607"/>
                    <a:pt x="1128" y="3008"/>
                  </a:cubicBezTo>
                  <a:cubicBezTo>
                    <a:pt x="1254" y="2632"/>
                    <a:pt x="1404" y="2256"/>
                    <a:pt x="1530" y="1880"/>
                  </a:cubicBezTo>
                  <a:cubicBezTo>
                    <a:pt x="4437" y="3785"/>
                    <a:pt x="3409" y="3384"/>
                    <a:pt x="6993" y="4035"/>
                  </a:cubicBezTo>
                  <a:cubicBezTo>
                    <a:pt x="6868" y="4311"/>
                    <a:pt x="6617" y="4386"/>
                    <a:pt x="6417" y="4536"/>
                  </a:cubicBezTo>
                  <a:cubicBezTo>
                    <a:pt x="6191" y="4712"/>
                    <a:pt x="5941" y="4862"/>
                    <a:pt x="5715" y="5063"/>
                  </a:cubicBezTo>
                  <a:cubicBezTo>
                    <a:pt x="5489" y="5213"/>
                    <a:pt x="5314" y="5414"/>
                    <a:pt x="5139" y="5589"/>
                  </a:cubicBezTo>
                  <a:cubicBezTo>
                    <a:pt x="4938" y="5765"/>
                    <a:pt x="4738" y="5940"/>
                    <a:pt x="4412" y="5840"/>
                  </a:cubicBezTo>
                  <a:cubicBezTo>
                    <a:pt x="4337" y="5664"/>
                    <a:pt x="4261" y="5464"/>
                    <a:pt x="4161" y="5238"/>
                  </a:cubicBezTo>
                  <a:cubicBezTo>
                    <a:pt x="4061" y="5288"/>
                    <a:pt x="3986" y="5339"/>
                    <a:pt x="3885" y="5364"/>
                  </a:cubicBezTo>
                  <a:cubicBezTo>
                    <a:pt x="3810" y="5414"/>
                    <a:pt x="3710" y="5464"/>
                    <a:pt x="3610" y="5514"/>
                  </a:cubicBezTo>
                  <a:lnTo>
                    <a:pt x="3635" y="553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5"/>
            <p:cNvSpPr/>
            <p:nvPr/>
          </p:nvSpPr>
          <p:spPr>
            <a:xfrm>
              <a:off x="1435809" y="3641476"/>
              <a:ext cx="181985" cy="131932"/>
            </a:xfrm>
            <a:custGeom>
              <a:avLst/>
              <a:gdLst/>
              <a:ahLst/>
              <a:cxnLst/>
              <a:rect l="l" t="t" r="r" b="b"/>
              <a:pathLst>
                <a:path w="7019" h="5088" extrusionOk="0">
                  <a:moveTo>
                    <a:pt x="6993" y="5088"/>
                  </a:moveTo>
                  <a:cubicBezTo>
                    <a:pt x="6843" y="4937"/>
                    <a:pt x="6692" y="4837"/>
                    <a:pt x="6592" y="4687"/>
                  </a:cubicBezTo>
                  <a:cubicBezTo>
                    <a:pt x="6216" y="4236"/>
                    <a:pt x="5840" y="3785"/>
                    <a:pt x="5464" y="3333"/>
                  </a:cubicBezTo>
                  <a:cubicBezTo>
                    <a:pt x="5038" y="2807"/>
                    <a:pt x="4562" y="2456"/>
                    <a:pt x="3885" y="2406"/>
                  </a:cubicBezTo>
                  <a:cubicBezTo>
                    <a:pt x="3560" y="2406"/>
                    <a:pt x="3259" y="2155"/>
                    <a:pt x="2933" y="2080"/>
                  </a:cubicBezTo>
                  <a:cubicBezTo>
                    <a:pt x="2206" y="1930"/>
                    <a:pt x="1479" y="1805"/>
                    <a:pt x="753" y="1679"/>
                  </a:cubicBezTo>
                  <a:cubicBezTo>
                    <a:pt x="502" y="1629"/>
                    <a:pt x="276" y="1579"/>
                    <a:pt x="1" y="1529"/>
                  </a:cubicBezTo>
                  <a:cubicBezTo>
                    <a:pt x="201" y="877"/>
                    <a:pt x="753" y="652"/>
                    <a:pt x="1129" y="251"/>
                  </a:cubicBezTo>
                  <a:cubicBezTo>
                    <a:pt x="1229" y="125"/>
                    <a:pt x="1479" y="125"/>
                    <a:pt x="1655" y="100"/>
                  </a:cubicBezTo>
                  <a:cubicBezTo>
                    <a:pt x="2958" y="0"/>
                    <a:pt x="4061" y="551"/>
                    <a:pt x="5038" y="1328"/>
                  </a:cubicBezTo>
                  <a:cubicBezTo>
                    <a:pt x="5515" y="1729"/>
                    <a:pt x="5916" y="2231"/>
                    <a:pt x="6317" y="2707"/>
                  </a:cubicBezTo>
                  <a:cubicBezTo>
                    <a:pt x="6843" y="3358"/>
                    <a:pt x="7018" y="4085"/>
                    <a:pt x="6993" y="508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65"/>
            <p:cNvSpPr/>
            <p:nvPr/>
          </p:nvSpPr>
          <p:spPr>
            <a:xfrm>
              <a:off x="2034975" y="3523835"/>
              <a:ext cx="137131" cy="70218"/>
            </a:xfrm>
            <a:custGeom>
              <a:avLst/>
              <a:gdLst/>
              <a:ahLst/>
              <a:cxnLst/>
              <a:rect l="l" t="t" r="r" b="b"/>
              <a:pathLst>
                <a:path w="5289" h="2708" extrusionOk="0">
                  <a:moveTo>
                    <a:pt x="1" y="1404"/>
                  </a:moveTo>
                  <a:cubicBezTo>
                    <a:pt x="402" y="677"/>
                    <a:pt x="1003" y="377"/>
                    <a:pt x="1730" y="251"/>
                  </a:cubicBezTo>
                  <a:cubicBezTo>
                    <a:pt x="2081" y="201"/>
                    <a:pt x="2457" y="101"/>
                    <a:pt x="2858" y="1"/>
                  </a:cubicBezTo>
                  <a:cubicBezTo>
                    <a:pt x="2983" y="101"/>
                    <a:pt x="3133" y="226"/>
                    <a:pt x="3234" y="352"/>
                  </a:cubicBezTo>
                  <a:cubicBezTo>
                    <a:pt x="3585" y="778"/>
                    <a:pt x="4011" y="1028"/>
                    <a:pt x="4562" y="1103"/>
                  </a:cubicBezTo>
                  <a:cubicBezTo>
                    <a:pt x="4888" y="1179"/>
                    <a:pt x="5189" y="1354"/>
                    <a:pt x="5264" y="1755"/>
                  </a:cubicBezTo>
                  <a:cubicBezTo>
                    <a:pt x="5289" y="2056"/>
                    <a:pt x="4963" y="2357"/>
                    <a:pt x="4512" y="2457"/>
                  </a:cubicBezTo>
                  <a:cubicBezTo>
                    <a:pt x="3560" y="2657"/>
                    <a:pt x="2607" y="2707"/>
                    <a:pt x="1630" y="2657"/>
                  </a:cubicBezTo>
                  <a:cubicBezTo>
                    <a:pt x="702" y="2632"/>
                    <a:pt x="402" y="2407"/>
                    <a:pt x="1" y="140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65"/>
            <p:cNvSpPr/>
            <p:nvPr/>
          </p:nvSpPr>
          <p:spPr>
            <a:xfrm>
              <a:off x="1391626" y="2075300"/>
              <a:ext cx="200808" cy="85154"/>
            </a:xfrm>
            <a:custGeom>
              <a:avLst/>
              <a:gdLst/>
              <a:ahLst/>
              <a:cxnLst/>
              <a:rect l="l" t="t" r="r" b="b"/>
              <a:pathLst>
                <a:path w="7745" h="3284" extrusionOk="0">
                  <a:moveTo>
                    <a:pt x="3234" y="1"/>
                  </a:moveTo>
                  <a:cubicBezTo>
                    <a:pt x="3534" y="327"/>
                    <a:pt x="3810" y="627"/>
                    <a:pt x="4086" y="928"/>
                  </a:cubicBezTo>
                  <a:cubicBezTo>
                    <a:pt x="4838" y="1680"/>
                    <a:pt x="5615" y="2332"/>
                    <a:pt x="6742" y="2457"/>
                  </a:cubicBezTo>
                  <a:cubicBezTo>
                    <a:pt x="7068" y="2507"/>
                    <a:pt x="7394" y="2632"/>
                    <a:pt x="7745" y="2758"/>
                  </a:cubicBezTo>
                  <a:cubicBezTo>
                    <a:pt x="7670" y="2958"/>
                    <a:pt x="7594" y="3109"/>
                    <a:pt x="7519" y="3284"/>
                  </a:cubicBezTo>
                  <a:cubicBezTo>
                    <a:pt x="4963" y="3159"/>
                    <a:pt x="2607" y="2307"/>
                    <a:pt x="0" y="1705"/>
                  </a:cubicBezTo>
                  <a:cubicBezTo>
                    <a:pt x="276" y="1555"/>
                    <a:pt x="401" y="1454"/>
                    <a:pt x="552" y="1404"/>
                  </a:cubicBezTo>
                  <a:cubicBezTo>
                    <a:pt x="2206" y="878"/>
                    <a:pt x="2256" y="853"/>
                    <a:pt x="3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65"/>
            <p:cNvSpPr/>
            <p:nvPr/>
          </p:nvSpPr>
          <p:spPr>
            <a:xfrm>
              <a:off x="2257238" y="4163301"/>
              <a:ext cx="90331" cy="204743"/>
            </a:xfrm>
            <a:custGeom>
              <a:avLst/>
              <a:gdLst/>
              <a:ahLst/>
              <a:cxnLst/>
              <a:rect l="l" t="t" r="r" b="b"/>
              <a:pathLst>
                <a:path w="3484" h="7896" extrusionOk="0">
                  <a:moveTo>
                    <a:pt x="2983" y="7620"/>
                  </a:moveTo>
                  <a:cubicBezTo>
                    <a:pt x="2732" y="7695"/>
                    <a:pt x="2406" y="7770"/>
                    <a:pt x="1980" y="7895"/>
                  </a:cubicBezTo>
                  <a:cubicBezTo>
                    <a:pt x="1980" y="7645"/>
                    <a:pt x="1980" y="7469"/>
                    <a:pt x="2005" y="7294"/>
                  </a:cubicBezTo>
                  <a:cubicBezTo>
                    <a:pt x="2206" y="5589"/>
                    <a:pt x="1880" y="3960"/>
                    <a:pt x="1353" y="2356"/>
                  </a:cubicBezTo>
                  <a:cubicBezTo>
                    <a:pt x="1153" y="1780"/>
                    <a:pt x="827" y="1279"/>
                    <a:pt x="376" y="853"/>
                  </a:cubicBezTo>
                  <a:cubicBezTo>
                    <a:pt x="150" y="627"/>
                    <a:pt x="0" y="376"/>
                    <a:pt x="201" y="0"/>
                  </a:cubicBezTo>
                  <a:cubicBezTo>
                    <a:pt x="301" y="76"/>
                    <a:pt x="426" y="126"/>
                    <a:pt x="501" y="226"/>
                  </a:cubicBezTo>
                  <a:cubicBezTo>
                    <a:pt x="1178" y="1178"/>
                    <a:pt x="1880" y="2106"/>
                    <a:pt x="2757" y="2883"/>
                  </a:cubicBezTo>
                  <a:cubicBezTo>
                    <a:pt x="2907" y="3008"/>
                    <a:pt x="3033" y="3234"/>
                    <a:pt x="3083" y="3434"/>
                  </a:cubicBezTo>
                  <a:cubicBezTo>
                    <a:pt x="3308" y="4261"/>
                    <a:pt x="3484" y="5113"/>
                    <a:pt x="3484" y="5965"/>
                  </a:cubicBezTo>
                  <a:cubicBezTo>
                    <a:pt x="3459" y="6542"/>
                    <a:pt x="3384" y="7093"/>
                    <a:pt x="2983" y="762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65"/>
            <p:cNvSpPr/>
            <p:nvPr/>
          </p:nvSpPr>
          <p:spPr>
            <a:xfrm>
              <a:off x="1704848" y="2188377"/>
              <a:ext cx="50714" cy="222946"/>
            </a:xfrm>
            <a:custGeom>
              <a:avLst/>
              <a:gdLst/>
              <a:ahLst/>
              <a:cxnLst/>
              <a:rect l="l" t="t" r="r" b="b"/>
              <a:pathLst>
                <a:path w="1956" h="8598" extrusionOk="0">
                  <a:moveTo>
                    <a:pt x="1956" y="1"/>
                  </a:moveTo>
                  <a:cubicBezTo>
                    <a:pt x="1755" y="2181"/>
                    <a:pt x="1855" y="4311"/>
                    <a:pt x="1830" y="6467"/>
                  </a:cubicBezTo>
                  <a:cubicBezTo>
                    <a:pt x="1830" y="6893"/>
                    <a:pt x="1730" y="7269"/>
                    <a:pt x="1404" y="7570"/>
                  </a:cubicBezTo>
                  <a:cubicBezTo>
                    <a:pt x="1154" y="7845"/>
                    <a:pt x="953" y="8171"/>
                    <a:pt x="677" y="8422"/>
                  </a:cubicBezTo>
                  <a:cubicBezTo>
                    <a:pt x="527" y="8547"/>
                    <a:pt x="301" y="8547"/>
                    <a:pt x="26" y="8597"/>
                  </a:cubicBezTo>
                  <a:cubicBezTo>
                    <a:pt x="26" y="8372"/>
                    <a:pt x="1" y="8221"/>
                    <a:pt x="51" y="8096"/>
                  </a:cubicBezTo>
                  <a:cubicBezTo>
                    <a:pt x="352" y="6943"/>
                    <a:pt x="702" y="5815"/>
                    <a:pt x="803" y="4612"/>
                  </a:cubicBezTo>
                  <a:cubicBezTo>
                    <a:pt x="978" y="3033"/>
                    <a:pt x="1354" y="1479"/>
                    <a:pt x="1956" y="1"/>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65"/>
            <p:cNvSpPr/>
            <p:nvPr/>
          </p:nvSpPr>
          <p:spPr>
            <a:xfrm>
              <a:off x="2352760" y="4240622"/>
              <a:ext cx="50066" cy="118319"/>
            </a:xfrm>
            <a:custGeom>
              <a:avLst/>
              <a:gdLst/>
              <a:ahLst/>
              <a:cxnLst/>
              <a:rect l="l" t="t" r="r" b="b"/>
              <a:pathLst>
                <a:path w="1931" h="4563" extrusionOk="0">
                  <a:moveTo>
                    <a:pt x="0" y="653"/>
                  </a:moveTo>
                  <a:cubicBezTo>
                    <a:pt x="276" y="402"/>
                    <a:pt x="477" y="201"/>
                    <a:pt x="702" y="1"/>
                  </a:cubicBezTo>
                  <a:cubicBezTo>
                    <a:pt x="1178" y="176"/>
                    <a:pt x="1429" y="552"/>
                    <a:pt x="1579" y="978"/>
                  </a:cubicBezTo>
                  <a:cubicBezTo>
                    <a:pt x="1930" y="2106"/>
                    <a:pt x="1930" y="3209"/>
                    <a:pt x="1529" y="4337"/>
                  </a:cubicBezTo>
                  <a:cubicBezTo>
                    <a:pt x="1053" y="4462"/>
                    <a:pt x="627" y="4562"/>
                    <a:pt x="126" y="4537"/>
                  </a:cubicBezTo>
                  <a:cubicBezTo>
                    <a:pt x="0" y="4186"/>
                    <a:pt x="251" y="3886"/>
                    <a:pt x="251" y="3560"/>
                  </a:cubicBezTo>
                  <a:cubicBezTo>
                    <a:pt x="251" y="3234"/>
                    <a:pt x="301" y="2908"/>
                    <a:pt x="301" y="2582"/>
                  </a:cubicBezTo>
                  <a:cubicBezTo>
                    <a:pt x="301" y="2282"/>
                    <a:pt x="251" y="1981"/>
                    <a:pt x="201" y="1680"/>
                  </a:cubicBezTo>
                  <a:cubicBezTo>
                    <a:pt x="151" y="1354"/>
                    <a:pt x="76" y="1029"/>
                    <a:pt x="0" y="653"/>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65"/>
            <p:cNvSpPr/>
            <p:nvPr/>
          </p:nvSpPr>
          <p:spPr>
            <a:xfrm>
              <a:off x="2099305" y="4238678"/>
              <a:ext cx="52659" cy="149512"/>
            </a:xfrm>
            <a:custGeom>
              <a:avLst/>
              <a:gdLst/>
              <a:ahLst/>
              <a:cxnLst/>
              <a:rect l="l" t="t" r="r" b="b"/>
              <a:pathLst>
                <a:path w="2031" h="5766" extrusionOk="0">
                  <a:moveTo>
                    <a:pt x="402" y="1"/>
                  </a:moveTo>
                  <a:cubicBezTo>
                    <a:pt x="828" y="226"/>
                    <a:pt x="1129" y="402"/>
                    <a:pt x="1480" y="602"/>
                  </a:cubicBezTo>
                  <a:cubicBezTo>
                    <a:pt x="1429" y="853"/>
                    <a:pt x="1404" y="1078"/>
                    <a:pt x="1354" y="1279"/>
                  </a:cubicBezTo>
                  <a:cubicBezTo>
                    <a:pt x="1329" y="1479"/>
                    <a:pt x="1254" y="1655"/>
                    <a:pt x="1229" y="1830"/>
                  </a:cubicBezTo>
                  <a:cubicBezTo>
                    <a:pt x="1204" y="2532"/>
                    <a:pt x="1279" y="3234"/>
                    <a:pt x="1028" y="3911"/>
                  </a:cubicBezTo>
                  <a:cubicBezTo>
                    <a:pt x="928" y="4186"/>
                    <a:pt x="1204" y="4136"/>
                    <a:pt x="1429" y="4061"/>
                  </a:cubicBezTo>
                  <a:cubicBezTo>
                    <a:pt x="1630" y="4587"/>
                    <a:pt x="1830" y="5089"/>
                    <a:pt x="2031" y="5590"/>
                  </a:cubicBezTo>
                  <a:cubicBezTo>
                    <a:pt x="1279" y="5765"/>
                    <a:pt x="577" y="5414"/>
                    <a:pt x="452" y="4713"/>
                  </a:cubicBezTo>
                  <a:cubicBezTo>
                    <a:pt x="277" y="3735"/>
                    <a:pt x="1" y="2733"/>
                    <a:pt x="201" y="1730"/>
                  </a:cubicBezTo>
                  <a:cubicBezTo>
                    <a:pt x="277" y="1204"/>
                    <a:pt x="327" y="703"/>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65"/>
            <p:cNvSpPr/>
            <p:nvPr/>
          </p:nvSpPr>
          <p:spPr>
            <a:xfrm>
              <a:off x="2397591" y="4238678"/>
              <a:ext cx="61759" cy="104653"/>
            </a:xfrm>
            <a:custGeom>
              <a:avLst/>
              <a:gdLst/>
              <a:ahLst/>
              <a:cxnLst/>
              <a:rect l="l" t="t" r="r" b="b"/>
              <a:pathLst>
                <a:path w="2382" h="4036" extrusionOk="0">
                  <a:moveTo>
                    <a:pt x="2357" y="3459"/>
                  </a:moveTo>
                  <a:cubicBezTo>
                    <a:pt x="1805" y="3635"/>
                    <a:pt x="1229" y="3835"/>
                    <a:pt x="702" y="4036"/>
                  </a:cubicBezTo>
                  <a:cubicBezTo>
                    <a:pt x="627" y="3936"/>
                    <a:pt x="527" y="3860"/>
                    <a:pt x="552" y="3810"/>
                  </a:cubicBezTo>
                  <a:cubicBezTo>
                    <a:pt x="677" y="2056"/>
                    <a:pt x="627" y="1755"/>
                    <a:pt x="1" y="176"/>
                  </a:cubicBezTo>
                  <a:cubicBezTo>
                    <a:pt x="402" y="1"/>
                    <a:pt x="778" y="76"/>
                    <a:pt x="1128" y="126"/>
                  </a:cubicBezTo>
                  <a:cubicBezTo>
                    <a:pt x="2006" y="1053"/>
                    <a:pt x="2031" y="2156"/>
                    <a:pt x="1956" y="3259"/>
                  </a:cubicBezTo>
                  <a:cubicBezTo>
                    <a:pt x="2131" y="3359"/>
                    <a:pt x="2256" y="3409"/>
                    <a:pt x="2382" y="3485"/>
                  </a:cubicBezTo>
                  <a:lnTo>
                    <a:pt x="2357" y="345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65"/>
            <p:cNvSpPr/>
            <p:nvPr/>
          </p:nvSpPr>
          <p:spPr>
            <a:xfrm>
              <a:off x="1389682" y="4154848"/>
              <a:ext cx="54603" cy="80616"/>
            </a:xfrm>
            <a:custGeom>
              <a:avLst/>
              <a:gdLst/>
              <a:ahLst/>
              <a:cxnLst/>
              <a:rect l="l" t="t" r="r" b="b"/>
              <a:pathLst>
                <a:path w="2106" h="3109" extrusionOk="0">
                  <a:moveTo>
                    <a:pt x="0" y="1"/>
                  </a:moveTo>
                  <a:lnTo>
                    <a:pt x="1554" y="1"/>
                  </a:lnTo>
                  <a:cubicBezTo>
                    <a:pt x="1905" y="552"/>
                    <a:pt x="1955" y="1129"/>
                    <a:pt x="2030" y="1655"/>
                  </a:cubicBezTo>
                  <a:cubicBezTo>
                    <a:pt x="2106" y="2432"/>
                    <a:pt x="1705" y="2908"/>
                    <a:pt x="928" y="3058"/>
                  </a:cubicBezTo>
                  <a:cubicBezTo>
                    <a:pt x="802" y="3083"/>
                    <a:pt x="652" y="3083"/>
                    <a:pt x="476" y="3108"/>
                  </a:cubicBezTo>
                  <a:cubicBezTo>
                    <a:pt x="326" y="2081"/>
                    <a:pt x="176" y="1053"/>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65"/>
            <p:cNvSpPr/>
            <p:nvPr/>
          </p:nvSpPr>
          <p:spPr>
            <a:xfrm>
              <a:off x="1619723" y="3761036"/>
              <a:ext cx="53955" cy="118967"/>
            </a:xfrm>
            <a:custGeom>
              <a:avLst/>
              <a:gdLst/>
              <a:ahLst/>
              <a:cxnLst/>
              <a:rect l="l" t="t" r="r" b="b"/>
              <a:pathLst>
                <a:path w="2081" h="4588" extrusionOk="0">
                  <a:moveTo>
                    <a:pt x="0" y="4587"/>
                  </a:moveTo>
                  <a:cubicBezTo>
                    <a:pt x="126" y="4086"/>
                    <a:pt x="176" y="3785"/>
                    <a:pt x="276" y="3534"/>
                  </a:cubicBezTo>
                  <a:cubicBezTo>
                    <a:pt x="401" y="3184"/>
                    <a:pt x="477" y="2883"/>
                    <a:pt x="401" y="2482"/>
                  </a:cubicBezTo>
                  <a:cubicBezTo>
                    <a:pt x="301" y="1956"/>
                    <a:pt x="477" y="1379"/>
                    <a:pt x="953" y="978"/>
                  </a:cubicBezTo>
                  <a:cubicBezTo>
                    <a:pt x="1254" y="727"/>
                    <a:pt x="1504" y="402"/>
                    <a:pt x="1855" y="1"/>
                  </a:cubicBezTo>
                  <a:cubicBezTo>
                    <a:pt x="1955" y="251"/>
                    <a:pt x="2056" y="352"/>
                    <a:pt x="2056" y="477"/>
                  </a:cubicBezTo>
                  <a:cubicBezTo>
                    <a:pt x="2081" y="2081"/>
                    <a:pt x="1454" y="3409"/>
                    <a:pt x="0" y="458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65"/>
            <p:cNvSpPr/>
            <p:nvPr/>
          </p:nvSpPr>
          <p:spPr>
            <a:xfrm>
              <a:off x="1353926" y="4148366"/>
              <a:ext cx="38373" cy="96200"/>
            </a:xfrm>
            <a:custGeom>
              <a:avLst/>
              <a:gdLst/>
              <a:ahLst/>
              <a:cxnLst/>
              <a:rect l="l" t="t" r="r" b="b"/>
              <a:pathLst>
                <a:path w="1480" h="3710" extrusionOk="0">
                  <a:moveTo>
                    <a:pt x="703" y="426"/>
                  </a:moveTo>
                  <a:cubicBezTo>
                    <a:pt x="1480" y="1178"/>
                    <a:pt x="1379" y="2155"/>
                    <a:pt x="1329" y="3133"/>
                  </a:cubicBezTo>
                  <a:cubicBezTo>
                    <a:pt x="1304" y="3358"/>
                    <a:pt x="1129" y="3509"/>
                    <a:pt x="903" y="3584"/>
                  </a:cubicBezTo>
                  <a:cubicBezTo>
                    <a:pt x="753" y="3634"/>
                    <a:pt x="602" y="3684"/>
                    <a:pt x="452" y="3684"/>
                  </a:cubicBezTo>
                  <a:cubicBezTo>
                    <a:pt x="352" y="3709"/>
                    <a:pt x="251" y="3684"/>
                    <a:pt x="151" y="3659"/>
                  </a:cubicBezTo>
                  <a:cubicBezTo>
                    <a:pt x="101" y="2506"/>
                    <a:pt x="51" y="1379"/>
                    <a:pt x="1" y="175"/>
                  </a:cubicBezTo>
                  <a:cubicBezTo>
                    <a:pt x="176" y="0"/>
                    <a:pt x="427" y="50"/>
                    <a:pt x="678" y="150"/>
                  </a:cubicBezTo>
                  <a:cubicBezTo>
                    <a:pt x="703" y="175"/>
                    <a:pt x="678" y="326"/>
                    <a:pt x="678" y="426"/>
                  </a:cubicBezTo>
                  <a:cubicBezTo>
                    <a:pt x="678" y="576"/>
                    <a:pt x="678" y="727"/>
                    <a:pt x="678" y="902"/>
                  </a:cubicBezTo>
                  <a:cubicBezTo>
                    <a:pt x="703" y="902"/>
                    <a:pt x="728" y="902"/>
                    <a:pt x="728" y="902"/>
                  </a:cubicBezTo>
                  <a:cubicBezTo>
                    <a:pt x="728" y="727"/>
                    <a:pt x="703" y="576"/>
                    <a:pt x="703" y="426"/>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5"/>
            <p:cNvSpPr/>
            <p:nvPr/>
          </p:nvSpPr>
          <p:spPr>
            <a:xfrm>
              <a:off x="2447634" y="4238678"/>
              <a:ext cx="48770" cy="90366"/>
            </a:xfrm>
            <a:custGeom>
              <a:avLst/>
              <a:gdLst/>
              <a:ahLst/>
              <a:cxnLst/>
              <a:rect l="l" t="t" r="r" b="b"/>
              <a:pathLst>
                <a:path w="1881" h="3485" extrusionOk="0">
                  <a:moveTo>
                    <a:pt x="452" y="3485"/>
                  </a:moveTo>
                  <a:cubicBezTo>
                    <a:pt x="427" y="3384"/>
                    <a:pt x="376" y="3259"/>
                    <a:pt x="401" y="3184"/>
                  </a:cubicBezTo>
                  <a:cubicBezTo>
                    <a:pt x="677" y="2281"/>
                    <a:pt x="577" y="1429"/>
                    <a:pt x="126" y="602"/>
                  </a:cubicBezTo>
                  <a:cubicBezTo>
                    <a:pt x="51" y="477"/>
                    <a:pt x="26" y="327"/>
                    <a:pt x="0" y="176"/>
                  </a:cubicBezTo>
                  <a:cubicBezTo>
                    <a:pt x="326" y="1"/>
                    <a:pt x="677" y="26"/>
                    <a:pt x="978" y="126"/>
                  </a:cubicBezTo>
                  <a:cubicBezTo>
                    <a:pt x="1429" y="226"/>
                    <a:pt x="1705" y="577"/>
                    <a:pt x="1730" y="978"/>
                  </a:cubicBezTo>
                  <a:cubicBezTo>
                    <a:pt x="1730" y="1254"/>
                    <a:pt x="1680" y="1505"/>
                    <a:pt x="1705" y="1755"/>
                  </a:cubicBezTo>
                  <a:cubicBezTo>
                    <a:pt x="1730" y="1981"/>
                    <a:pt x="1805" y="2181"/>
                    <a:pt x="1880" y="2407"/>
                  </a:cubicBezTo>
                  <a:cubicBezTo>
                    <a:pt x="1479" y="2908"/>
                    <a:pt x="928" y="3134"/>
                    <a:pt x="427" y="3459"/>
                  </a:cubicBezTo>
                  <a:cubicBezTo>
                    <a:pt x="427" y="3459"/>
                    <a:pt x="452" y="3485"/>
                    <a:pt x="452" y="3485"/>
                  </a:cubicBezTo>
                  <a:close/>
                </a:path>
              </a:pathLst>
            </a:custGeom>
            <a:solidFill>
              <a:srgbClr val="D6C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5"/>
            <p:cNvSpPr/>
            <p:nvPr/>
          </p:nvSpPr>
          <p:spPr>
            <a:xfrm>
              <a:off x="1260996" y="4186041"/>
              <a:ext cx="85820" cy="83209"/>
            </a:xfrm>
            <a:custGeom>
              <a:avLst/>
              <a:gdLst/>
              <a:ahLst/>
              <a:cxnLst/>
              <a:rect l="l" t="t" r="r" b="b"/>
              <a:pathLst>
                <a:path w="3310" h="3209" extrusionOk="0">
                  <a:moveTo>
                    <a:pt x="402" y="2256"/>
                  </a:moveTo>
                  <a:cubicBezTo>
                    <a:pt x="978" y="2056"/>
                    <a:pt x="1530" y="1855"/>
                    <a:pt x="2106" y="1630"/>
                  </a:cubicBezTo>
                  <a:cubicBezTo>
                    <a:pt x="2407" y="1129"/>
                    <a:pt x="2708" y="577"/>
                    <a:pt x="3058" y="1"/>
                  </a:cubicBezTo>
                  <a:cubicBezTo>
                    <a:pt x="3259" y="552"/>
                    <a:pt x="3309" y="652"/>
                    <a:pt x="3234" y="1179"/>
                  </a:cubicBezTo>
                  <a:cubicBezTo>
                    <a:pt x="3184" y="1504"/>
                    <a:pt x="3109" y="1830"/>
                    <a:pt x="2983" y="2131"/>
                  </a:cubicBezTo>
                  <a:cubicBezTo>
                    <a:pt x="2883" y="2432"/>
                    <a:pt x="2557" y="2507"/>
                    <a:pt x="2282" y="2582"/>
                  </a:cubicBezTo>
                  <a:cubicBezTo>
                    <a:pt x="1605" y="2783"/>
                    <a:pt x="928" y="2983"/>
                    <a:pt x="201" y="3209"/>
                  </a:cubicBezTo>
                  <a:cubicBezTo>
                    <a:pt x="1" y="2858"/>
                    <a:pt x="302" y="2582"/>
                    <a:pt x="402" y="2256"/>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5"/>
            <p:cNvSpPr/>
            <p:nvPr/>
          </p:nvSpPr>
          <p:spPr>
            <a:xfrm>
              <a:off x="1600873" y="1940779"/>
              <a:ext cx="78016" cy="63710"/>
            </a:xfrm>
            <a:custGeom>
              <a:avLst/>
              <a:gdLst/>
              <a:ahLst/>
              <a:cxnLst/>
              <a:rect l="l" t="t" r="r" b="b"/>
              <a:pathLst>
                <a:path w="3009" h="2457" extrusionOk="0">
                  <a:moveTo>
                    <a:pt x="2707" y="201"/>
                  </a:moveTo>
                  <a:cubicBezTo>
                    <a:pt x="3008" y="978"/>
                    <a:pt x="2733" y="1505"/>
                    <a:pt x="2056" y="1855"/>
                  </a:cubicBezTo>
                  <a:cubicBezTo>
                    <a:pt x="1730" y="2056"/>
                    <a:pt x="1404" y="2206"/>
                    <a:pt x="1053" y="2332"/>
                  </a:cubicBezTo>
                  <a:cubicBezTo>
                    <a:pt x="778" y="2457"/>
                    <a:pt x="477" y="2357"/>
                    <a:pt x="226" y="2181"/>
                  </a:cubicBezTo>
                  <a:cubicBezTo>
                    <a:pt x="126" y="2131"/>
                    <a:pt x="101" y="1956"/>
                    <a:pt x="1" y="1780"/>
                  </a:cubicBezTo>
                  <a:cubicBezTo>
                    <a:pt x="377" y="1805"/>
                    <a:pt x="652" y="1830"/>
                    <a:pt x="953" y="1830"/>
                  </a:cubicBezTo>
                  <a:cubicBezTo>
                    <a:pt x="1555" y="1805"/>
                    <a:pt x="1830" y="1505"/>
                    <a:pt x="1805" y="928"/>
                  </a:cubicBezTo>
                  <a:cubicBezTo>
                    <a:pt x="1780" y="677"/>
                    <a:pt x="1730" y="427"/>
                    <a:pt x="1655" y="101"/>
                  </a:cubicBezTo>
                  <a:cubicBezTo>
                    <a:pt x="1880" y="76"/>
                    <a:pt x="2081" y="51"/>
                    <a:pt x="2281" y="26"/>
                  </a:cubicBezTo>
                  <a:lnTo>
                    <a:pt x="2256" y="1"/>
                  </a:lnTo>
                  <a:cubicBezTo>
                    <a:pt x="2407" y="76"/>
                    <a:pt x="2582" y="176"/>
                    <a:pt x="2758" y="251"/>
                  </a:cubicBezTo>
                  <a:lnTo>
                    <a:pt x="2707" y="201"/>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5"/>
            <p:cNvSpPr/>
            <p:nvPr/>
          </p:nvSpPr>
          <p:spPr>
            <a:xfrm>
              <a:off x="1453363" y="4158764"/>
              <a:ext cx="58518" cy="62414"/>
            </a:xfrm>
            <a:custGeom>
              <a:avLst/>
              <a:gdLst/>
              <a:ahLst/>
              <a:cxnLst/>
              <a:rect l="l" t="t" r="r" b="b"/>
              <a:pathLst>
                <a:path w="2257" h="2407" extrusionOk="0">
                  <a:moveTo>
                    <a:pt x="1554" y="0"/>
                  </a:moveTo>
                  <a:cubicBezTo>
                    <a:pt x="2181" y="576"/>
                    <a:pt x="2256" y="1003"/>
                    <a:pt x="1780" y="1504"/>
                  </a:cubicBezTo>
                  <a:cubicBezTo>
                    <a:pt x="1354" y="1905"/>
                    <a:pt x="878" y="2281"/>
                    <a:pt x="301" y="2406"/>
                  </a:cubicBezTo>
                  <a:cubicBezTo>
                    <a:pt x="0" y="2130"/>
                    <a:pt x="201" y="1880"/>
                    <a:pt x="326" y="1704"/>
                  </a:cubicBezTo>
                  <a:cubicBezTo>
                    <a:pt x="727" y="1128"/>
                    <a:pt x="1153" y="551"/>
                    <a:pt x="1554" y="0"/>
                  </a:cubicBezTo>
                  <a:close/>
                </a:path>
              </a:pathLst>
            </a:custGeom>
            <a:solidFill>
              <a:srgbClr val="D6C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65"/>
            <p:cNvSpPr/>
            <p:nvPr/>
          </p:nvSpPr>
          <p:spPr>
            <a:xfrm>
              <a:off x="1445559" y="1680838"/>
              <a:ext cx="72156" cy="32516"/>
            </a:xfrm>
            <a:custGeom>
              <a:avLst/>
              <a:gdLst/>
              <a:ahLst/>
              <a:cxnLst/>
              <a:rect l="l" t="t" r="r" b="b"/>
              <a:pathLst>
                <a:path w="2783" h="1254" extrusionOk="0">
                  <a:moveTo>
                    <a:pt x="2707" y="1028"/>
                  </a:moveTo>
                  <a:cubicBezTo>
                    <a:pt x="1830" y="1103"/>
                    <a:pt x="978" y="1179"/>
                    <a:pt x="51" y="1254"/>
                  </a:cubicBezTo>
                  <a:cubicBezTo>
                    <a:pt x="51" y="1128"/>
                    <a:pt x="1" y="1028"/>
                    <a:pt x="51" y="928"/>
                  </a:cubicBezTo>
                  <a:cubicBezTo>
                    <a:pt x="226" y="552"/>
                    <a:pt x="527" y="301"/>
                    <a:pt x="928" y="126"/>
                  </a:cubicBezTo>
                  <a:cubicBezTo>
                    <a:pt x="1229" y="1"/>
                    <a:pt x="1504" y="1"/>
                    <a:pt x="1780" y="151"/>
                  </a:cubicBezTo>
                  <a:cubicBezTo>
                    <a:pt x="2106" y="377"/>
                    <a:pt x="2457" y="602"/>
                    <a:pt x="2783" y="828"/>
                  </a:cubicBezTo>
                  <a:cubicBezTo>
                    <a:pt x="2758" y="878"/>
                    <a:pt x="2733" y="953"/>
                    <a:pt x="2707" y="10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65"/>
            <p:cNvSpPr/>
            <p:nvPr/>
          </p:nvSpPr>
          <p:spPr>
            <a:xfrm>
              <a:off x="1305854" y="2348256"/>
              <a:ext cx="31865" cy="67600"/>
            </a:xfrm>
            <a:custGeom>
              <a:avLst/>
              <a:gdLst/>
              <a:ahLst/>
              <a:cxnLst/>
              <a:rect l="l" t="t" r="r" b="b"/>
              <a:pathLst>
                <a:path w="1229" h="2607" extrusionOk="0">
                  <a:moveTo>
                    <a:pt x="752" y="2607"/>
                  </a:moveTo>
                  <a:cubicBezTo>
                    <a:pt x="0" y="1780"/>
                    <a:pt x="376" y="877"/>
                    <a:pt x="401" y="0"/>
                  </a:cubicBezTo>
                  <a:cubicBezTo>
                    <a:pt x="902" y="351"/>
                    <a:pt x="902" y="351"/>
                    <a:pt x="1228" y="1128"/>
                  </a:cubicBezTo>
                  <a:cubicBezTo>
                    <a:pt x="1078" y="1579"/>
                    <a:pt x="927" y="2055"/>
                    <a:pt x="752" y="26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65"/>
            <p:cNvSpPr/>
            <p:nvPr/>
          </p:nvSpPr>
          <p:spPr>
            <a:xfrm>
              <a:off x="1293485" y="2268965"/>
              <a:ext cx="24087" cy="94256"/>
            </a:xfrm>
            <a:custGeom>
              <a:avLst/>
              <a:gdLst/>
              <a:ahLst/>
              <a:cxnLst/>
              <a:rect l="l" t="t" r="r" b="b"/>
              <a:pathLst>
                <a:path w="929" h="3635" extrusionOk="0">
                  <a:moveTo>
                    <a:pt x="628" y="3635"/>
                  </a:moveTo>
                  <a:cubicBezTo>
                    <a:pt x="402" y="3334"/>
                    <a:pt x="277" y="3234"/>
                    <a:pt x="277" y="3133"/>
                  </a:cubicBezTo>
                  <a:cubicBezTo>
                    <a:pt x="101" y="2081"/>
                    <a:pt x="1" y="953"/>
                    <a:pt x="577" y="0"/>
                  </a:cubicBezTo>
                  <a:cubicBezTo>
                    <a:pt x="878" y="26"/>
                    <a:pt x="778" y="276"/>
                    <a:pt x="728" y="401"/>
                  </a:cubicBezTo>
                  <a:cubicBezTo>
                    <a:pt x="602" y="878"/>
                    <a:pt x="527" y="1304"/>
                    <a:pt x="728" y="1780"/>
                  </a:cubicBezTo>
                  <a:cubicBezTo>
                    <a:pt x="928" y="2331"/>
                    <a:pt x="628" y="2858"/>
                    <a:pt x="628" y="36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65"/>
            <p:cNvSpPr/>
            <p:nvPr/>
          </p:nvSpPr>
          <p:spPr>
            <a:xfrm>
              <a:off x="1780898" y="2079215"/>
              <a:ext cx="94246" cy="16258"/>
            </a:xfrm>
            <a:custGeom>
              <a:avLst/>
              <a:gdLst/>
              <a:ahLst/>
              <a:cxnLst/>
              <a:rect l="l" t="t" r="r" b="b"/>
              <a:pathLst>
                <a:path w="3635" h="627" extrusionOk="0">
                  <a:moveTo>
                    <a:pt x="3634" y="125"/>
                  </a:moveTo>
                  <a:cubicBezTo>
                    <a:pt x="3509" y="276"/>
                    <a:pt x="3459" y="426"/>
                    <a:pt x="3409" y="426"/>
                  </a:cubicBezTo>
                  <a:cubicBezTo>
                    <a:pt x="2381" y="551"/>
                    <a:pt x="1353" y="627"/>
                    <a:pt x="326" y="351"/>
                  </a:cubicBezTo>
                  <a:cubicBezTo>
                    <a:pt x="251" y="326"/>
                    <a:pt x="175" y="226"/>
                    <a:pt x="0" y="75"/>
                  </a:cubicBezTo>
                  <a:cubicBezTo>
                    <a:pt x="1253" y="0"/>
                    <a:pt x="2406" y="75"/>
                    <a:pt x="3634" y="125"/>
                  </a:cubicBezTo>
                  <a:close/>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65"/>
            <p:cNvSpPr/>
            <p:nvPr/>
          </p:nvSpPr>
          <p:spPr>
            <a:xfrm>
              <a:off x="2214326" y="4270519"/>
              <a:ext cx="43584" cy="38376"/>
            </a:xfrm>
            <a:custGeom>
              <a:avLst/>
              <a:gdLst/>
              <a:ahLst/>
              <a:cxnLst/>
              <a:rect l="l" t="t" r="r" b="b"/>
              <a:pathLst>
                <a:path w="1681" h="1480" extrusionOk="0">
                  <a:moveTo>
                    <a:pt x="1480" y="1"/>
                  </a:moveTo>
                  <a:cubicBezTo>
                    <a:pt x="1680" y="1003"/>
                    <a:pt x="1379" y="1454"/>
                    <a:pt x="452" y="1480"/>
                  </a:cubicBezTo>
                  <a:cubicBezTo>
                    <a:pt x="126" y="1480"/>
                    <a:pt x="1" y="1279"/>
                    <a:pt x="1" y="978"/>
                  </a:cubicBezTo>
                  <a:cubicBezTo>
                    <a:pt x="828" y="728"/>
                    <a:pt x="828" y="728"/>
                    <a:pt x="1480" y="1"/>
                  </a:cubicBezTo>
                </a:path>
              </a:pathLst>
            </a:custGeom>
            <a:solidFill>
              <a:srgbClr val="D6C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65"/>
            <p:cNvSpPr/>
            <p:nvPr/>
          </p:nvSpPr>
          <p:spPr>
            <a:xfrm>
              <a:off x="1830266" y="2050615"/>
              <a:ext cx="57222" cy="11720"/>
            </a:xfrm>
            <a:custGeom>
              <a:avLst/>
              <a:gdLst/>
              <a:ahLst/>
              <a:cxnLst/>
              <a:rect l="l" t="t" r="r" b="b"/>
              <a:pathLst>
                <a:path w="2207" h="452" extrusionOk="0">
                  <a:moveTo>
                    <a:pt x="2206" y="451"/>
                  </a:moveTo>
                  <a:cubicBezTo>
                    <a:pt x="1379" y="401"/>
                    <a:pt x="728" y="351"/>
                    <a:pt x="51" y="301"/>
                  </a:cubicBezTo>
                  <a:cubicBezTo>
                    <a:pt x="51" y="301"/>
                    <a:pt x="51" y="251"/>
                    <a:pt x="1" y="126"/>
                  </a:cubicBezTo>
                  <a:cubicBezTo>
                    <a:pt x="703" y="101"/>
                    <a:pt x="1379" y="0"/>
                    <a:pt x="2056" y="25"/>
                  </a:cubicBezTo>
                  <a:cubicBezTo>
                    <a:pt x="2081" y="25"/>
                    <a:pt x="2106" y="201"/>
                    <a:pt x="2206" y="451"/>
                  </a:cubicBezTo>
                  <a:close/>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65"/>
            <p:cNvSpPr/>
            <p:nvPr/>
          </p:nvSpPr>
          <p:spPr>
            <a:xfrm>
              <a:off x="1314955" y="4142506"/>
              <a:ext cx="26005" cy="50071"/>
            </a:xfrm>
            <a:custGeom>
              <a:avLst/>
              <a:gdLst/>
              <a:ahLst/>
              <a:cxnLst/>
              <a:rect l="l" t="t" r="r" b="b"/>
              <a:pathLst>
                <a:path w="1003" h="1931" extrusionOk="0">
                  <a:moveTo>
                    <a:pt x="677" y="0"/>
                  </a:moveTo>
                  <a:cubicBezTo>
                    <a:pt x="827" y="351"/>
                    <a:pt x="1003" y="577"/>
                    <a:pt x="952" y="702"/>
                  </a:cubicBezTo>
                  <a:cubicBezTo>
                    <a:pt x="802" y="1153"/>
                    <a:pt x="602" y="1579"/>
                    <a:pt x="276" y="1930"/>
                  </a:cubicBezTo>
                  <a:cubicBezTo>
                    <a:pt x="0" y="1805"/>
                    <a:pt x="25" y="1605"/>
                    <a:pt x="75" y="1454"/>
                  </a:cubicBezTo>
                  <a:cubicBezTo>
                    <a:pt x="251" y="1028"/>
                    <a:pt x="426" y="602"/>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65"/>
            <p:cNvSpPr/>
            <p:nvPr/>
          </p:nvSpPr>
          <p:spPr>
            <a:xfrm>
              <a:off x="1610622" y="1945991"/>
              <a:ext cx="28624" cy="29275"/>
            </a:xfrm>
            <a:custGeom>
              <a:avLst/>
              <a:gdLst/>
              <a:ahLst/>
              <a:cxnLst/>
              <a:rect l="l" t="t" r="r" b="b"/>
              <a:pathLst>
                <a:path w="1104" h="1129" extrusionOk="0">
                  <a:moveTo>
                    <a:pt x="226" y="0"/>
                  </a:moveTo>
                  <a:cubicBezTo>
                    <a:pt x="477" y="75"/>
                    <a:pt x="652" y="126"/>
                    <a:pt x="803" y="176"/>
                  </a:cubicBezTo>
                  <a:cubicBezTo>
                    <a:pt x="1003" y="251"/>
                    <a:pt x="1103" y="401"/>
                    <a:pt x="1078" y="602"/>
                  </a:cubicBezTo>
                  <a:cubicBezTo>
                    <a:pt x="1053" y="827"/>
                    <a:pt x="978" y="1053"/>
                    <a:pt x="702" y="1103"/>
                  </a:cubicBezTo>
                  <a:cubicBezTo>
                    <a:pt x="477" y="1128"/>
                    <a:pt x="276" y="1103"/>
                    <a:pt x="126" y="903"/>
                  </a:cubicBezTo>
                  <a:cubicBezTo>
                    <a:pt x="1" y="702"/>
                    <a:pt x="1" y="552"/>
                    <a:pt x="226"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65"/>
            <p:cNvSpPr/>
            <p:nvPr/>
          </p:nvSpPr>
          <p:spPr>
            <a:xfrm>
              <a:off x="1450122" y="4150311"/>
              <a:ext cx="29246" cy="36406"/>
            </a:xfrm>
            <a:custGeom>
              <a:avLst/>
              <a:gdLst/>
              <a:ahLst/>
              <a:cxnLst/>
              <a:rect l="l" t="t" r="r" b="b"/>
              <a:pathLst>
                <a:path w="1128" h="1404" extrusionOk="0">
                  <a:moveTo>
                    <a:pt x="301" y="1404"/>
                  </a:moveTo>
                  <a:cubicBezTo>
                    <a:pt x="201" y="1078"/>
                    <a:pt x="100" y="777"/>
                    <a:pt x="0" y="451"/>
                  </a:cubicBezTo>
                  <a:cubicBezTo>
                    <a:pt x="301" y="0"/>
                    <a:pt x="677" y="176"/>
                    <a:pt x="1128" y="251"/>
                  </a:cubicBezTo>
                  <a:cubicBezTo>
                    <a:pt x="1028" y="777"/>
                    <a:pt x="602" y="1003"/>
                    <a:pt x="301" y="140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65"/>
            <p:cNvSpPr/>
            <p:nvPr/>
          </p:nvSpPr>
          <p:spPr>
            <a:xfrm>
              <a:off x="1256459" y="4200354"/>
              <a:ext cx="46151" cy="24063"/>
            </a:xfrm>
            <a:custGeom>
              <a:avLst/>
              <a:gdLst/>
              <a:ahLst/>
              <a:cxnLst/>
              <a:rect l="l" t="t" r="r" b="b"/>
              <a:pathLst>
                <a:path w="1780" h="928" extrusionOk="0">
                  <a:moveTo>
                    <a:pt x="1780" y="0"/>
                  </a:moveTo>
                  <a:cubicBezTo>
                    <a:pt x="1680" y="602"/>
                    <a:pt x="1304" y="752"/>
                    <a:pt x="903" y="827"/>
                  </a:cubicBezTo>
                  <a:cubicBezTo>
                    <a:pt x="577" y="902"/>
                    <a:pt x="226" y="927"/>
                    <a:pt x="0" y="501"/>
                  </a:cubicBezTo>
                  <a:cubicBezTo>
                    <a:pt x="577" y="351"/>
                    <a:pt x="1128" y="201"/>
                    <a:pt x="1780" y="0"/>
                  </a:cubicBezTo>
                  <a:close/>
                </a:path>
              </a:pathLst>
            </a:custGeom>
            <a:solidFill>
              <a:srgbClr val="D6C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65"/>
            <p:cNvSpPr/>
            <p:nvPr/>
          </p:nvSpPr>
          <p:spPr>
            <a:xfrm>
              <a:off x="1905668" y="2530202"/>
              <a:ext cx="20172" cy="37728"/>
            </a:xfrm>
            <a:custGeom>
              <a:avLst/>
              <a:gdLst/>
              <a:ahLst/>
              <a:cxnLst/>
              <a:rect l="l" t="t" r="r" b="b"/>
              <a:pathLst>
                <a:path w="778" h="1455" extrusionOk="0">
                  <a:moveTo>
                    <a:pt x="226" y="1454"/>
                  </a:moveTo>
                  <a:cubicBezTo>
                    <a:pt x="125" y="1129"/>
                    <a:pt x="0" y="928"/>
                    <a:pt x="0" y="753"/>
                  </a:cubicBezTo>
                  <a:cubicBezTo>
                    <a:pt x="25" y="327"/>
                    <a:pt x="326" y="126"/>
                    <a:pt x="677" y="1"/>
                  </a:cubicBezTo>
                  <a:cubicBezTo>
                    <a:pt x="727" y="76"/>
                    <a:pt x="777" y="151"/>
                    <a:pt x="752" y="201"/>
                  </a:cubicBezTo>
                  <a:cubicBezTo>
                    <a:pt x="602" y="577"/>
                    <a:pt x="451" y="928"/>
                    <a:pt x="226" y="1454"/>
                  </a:cubicBezTo>
                </a:path>
              </a:pathLst>
            </a:custGeom>
            <a:solidFill>
              <a:srgbClr val="AAA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65"/>
            <p:cNvSpPr/>
            <p:nvPr/>
          </p:nvSpPr>
          <p:spPr>
            <a:xfrm>
              <a:off x="1728236" y="2055801"/>
              <a:ext cx="27328" cy="24089"/>
            </a:xfrm>
            <a:custGeom>
              <a:avLst/>
              <a:gdLst/>
              <a:ahLst/>
              <a:cxnLst/>
              <a:rect l="l" t="t" r="r" b="b"/>
              <a:pathLst>
                <a:path w="1054" h="929" extrusionOk="0">
                  <a:moveTo>
                    <a:pt x="302" y="1"/>
                  </a:moveTo>
                  <a:cubicBezTo>
                    <a:pt x="577" y="327"/>
                    <a:pt x="803" y="602"/>
                    <a:pt x="1054" y="928"/>
                  </a:cubicBezTo>
                  <a:cubicBezTo>
                    <a:pt x="853" y="878"/>
                    <a:pt x="577" y="853"/>
                    <a:pt x="352" y="778"/>
                  </a:cubicBezTo>
                  <a:cubicBezTo>
                    <a:pt x="1" y="652"/>
                    <a:pt x="1" y="477"/>
                    <a:pt x="302" y="1"/>
                  </a:cubicBezTo>
                  <a:close/>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65"/>
            <p:cNvSpPr/>
            <p:nvPr/>
          </p:nvSpPr>
          <p:spPr>
            <a:xfrm>
              <a:off x="1764640" y="2044107"/>
              <a:ext cx="46825" cy="16932"/>
            </a:xfrm>
            <a:custGeom>
              <a:avLst/>
              <a:gdLst/>
              <a:ahLst/>
              <a:cxnLst/>
              <a:rect l="l" t="t" r="r" b="b"/>
              <a:pathLst>
                <a:path w="1806" h="653" extrusionOk="0">
                  <a:moveTo>
                    <a:pt x="1805" y="377"/>
                  </a:moveTo>
                  <a:cubicBezTo>
                    <a:pt x="1178" y="652"/>
                    <a:pt x="652" y="377"/>
                    <a:pt x="0" y="151"/>
                  </a:cubicBezTo>
                  <a:cubicBezTo>
                    <a:pt x="702" y="1"/>
                    <a:pt x="1229" y="377"/>
                    <a:pt x="1805" y="377"/>
                  </a:cubicBezTo>
                  <a:close/>
                </a:path>
              </a:pathLst>
            </a:custGeom>
            <a:solidFill>
              <a:srgbClr val="A0A6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5"/>
            <p:cNvSpPr/>
            <p:nvPr/>
          </p:nvSpPr>
          <p:spPr>
            <a:xfrm>
              <a:off x="1503406" y="1722429"/>
              <a:ext cx="24061" cy="20174"/>
            </a:xfrm>
            <a:custGeom>
              <a:avLst/>
              <a:gdLst/>
              <a:ahLst/>
              <a:cxnLst/>
              <a:rect l="l" t="t" r="r" b="b"/>
              <a:pathLst>
                <a:path w="928" h="778" extrusionOk="0">
                  <a:moveTo>
                    <a:pt x="126" y="1"/>
                  </a:moveTo>
                  <a:cubicBezTo>
                    <a:pt x="351" y="51"/>
                    <a:pt x="577" y="101"/>
                    <a:pt x="928" y="151"/>
                  </a:cubicBezTo>
                  <a:cubicBezTo>
                    <a:pt x="777" y="402"/>
                    <a:pt x="652" y="552"/>
                    <a:pt x="502" y="778"/>
                  </a:cubicBezTo>
                  <a:cubicBezTo>
                    <a:pt x="301" y="552"/>
                    <a:pt x="151" y="377"/>
                    <a:pt x="0" y="201"/>
                  </a:cubicBezTo>
                  <a:cubicBezTo>
                    <a:pt x="25" y="151"/>
                    <a:pt x="75" y="76"/>
                    <a:pt x="126" y="1"/>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65"/>
            <p:cNvSpPr/>
            <p:nvPr/>
          </p:nvSpPr>
          <p:spPr>
            <a:xfrm>
              <a:off x="1766585" y="2174090"/>
              <a:ext cx="16282" cy="14313"/>
            </a:xfrm>
            <a:custGeom>
              <a:avLst/>
              <a:gdLst/>
              <a:ahLst/>
              <a:cxnLst/>
              <a:rect l="l" t="t" r="r" b="b"/>
              <a:pathLst>
                <a:path w="628" h="552" extrusionOk="0">
                  <a:moveTo>
                    <a:pt x="1" y="75"/>
                  </a:moveTo>
                  <a:cubicBezTo>
                    <a:pt x="326" y="0"/>
                    <a:pt x="527" y="25"/>
                    <a:pt x="627" y="301"/>
                  </a:cubicBezTo>
                  <a:cubicBezTo>
                    <a:pt x="352" y="552"/>
                    <a:pt x="176" y="401"/>
                    <a:pt x="1" y="75"/>
                  </a:cubicBezTo>
                  <a:close/>
                </a:path>
              </a:pathLst>
            </a:custGeom>
            <a:solidFill>
              <a:srgbClr val="CB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65"/>
            <p:cNvSpPr/>
            <p:nvPr/>
          </p:nvSpPr>
          <p:spPr>
            <a:xfrm>
              <a:off x="1899159" y="3207369"/>
              <a:ext cx="14312" cy="8453"/>
            </a:xfrm>
            <a:custGeom>
              <a:avLst/>
              <a:gdLst/>
              <a:ahLst/>
              <a:cxnLst/>
              <a:rect l="l" t="t" r="r" b="b"/>
              <a:pathLst>
                <a:path w="552" h="326" extrusionOk="0">
                  <a:moveTo>
                    <a:pt x="527" y="0"/>
                  </a:moveTo>
                  <a:cubicBezTo>
                    <a:pt x="452" y="276"/>
                    <a:pt x="201" y="251"/>
                    <a:pt x="0" y="276"/>
                  </a:cubicBezTo>
                  <a:lnTo>
                    <a:pt x="26" y="326"/>
                  </a:lnTo>
                  <a:cubicBezTo>
                    <a:pt x="201" y="226"/>
                    <a:pt x="376" y="125"/>
                    <a:pt x="552" y="25"/>
                  </a:cubicBezTo>
                  <a:lnTo>
                    <a:pt x="527" y="0"/>
                  </a:lnTo>
                </a:path>
              </a:pathLst>
            </a:custGeom>
            <a:solidFill>
              <a:srgbClr val="DAD8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65"/>
            <p:cNvSpPr/>
            <p:nvPr/>
          </p:nvSpPr>
          <p:spPr>
            <a:xfrm>
              <a:off x="1912798" y="3206073"/>
              <a:ext cx="5886" cy="1971"/>
            </a:xfrm>
            <a:custGeom>
              <a:avLst/>
              <a:gdLst/>
              <a:ahLst/>
              <a:cxnLst/>
              <a:rect l="l" t="t" r="r" b="b"/>
              <a:pathLst>
                <a:path w="227" h="76" extrusionOk="0">
                  <a:moveTo>
                    <a:pt x="26" y="75"/>
                  </a:moveTo>
                  <a:cubicBezTo>
                    <a:pt x="101" y="50"/>
                    <a:pt x="176" y="25"/>
                    <a:pt x="226" y="0"/>
                  </a:cubicBezTo>
                  <a:cubicBezTo>
                    <a:pt x="151" y="25"/>
                    <a:pt x="76" y="50"/>
                    <a:pt x="1" y="50"/>
                  </a:cubicBezTo>
                  <a:cubicBezTo>
                    <a:pt x="1" y="50"/>
                    <a:pt x="26" y="75"/>
                    <a:pt x="26" y="75"/>
                  </a:cubicBezTo>
                  <a:close/>
                </a:path>
              </a:pathLst>
            </a:custGeom>
            <a:solidFill>
              <a:srgbClr val="DAD8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65"/>
            <p:cNvSpPr/>
            <p:nvPr/>
          </p:nvSpPr>
          <p:spPr>
            <a:xfrm>
              <a:off x="1424115" y="2532795"/>
              <a:ext cx="1970" cy="6534"/>
            </a:xfrm>
            <a:custGeom>
              <a:avLst/>
              <a:gdLst/>
              <a:ahLst/>
              <a:cxnLst/>
              <a:rect l="l" t="t" r="r" b="b"/>
              <a:pathLst>
                <a:path w="76" h="252" extrusionOk="0">
                  <a:moveTo>
                    <a:pt x="51" y="1"/>
                  </a:moveTo>
                  <a:cubicBezTo>
                    <a:pt x="51" y="76"/>
                    <a:pt x="51" y="151"/>
                    <a:pt x="51" y="252"/>
                  </a:cubicBezTo>
                  <a:cubicBezTo>
                    <a:pt x="26" y="227"/>
                    <a:pt x="1" y="201"/>
                    <a:pt x="1" y="201"/>
                  </a:cubicBezTo>
                  <a:cubicBezTo>
                    <a:pt x="26" y="126"/>
                    <a:pt x="51" y="76"/>
                    <a:pt x="76" y="26"/>
                  </a:cubicBezTo>
                  <a:cubicBezTo>
                    <a:pt x="76" y="26"/>
                    <a:pt x="51" y="1"/>
                    <a:pt x="51" y="1"/>
                  </a:cubicBez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65"/>
            <p:cNvSpPr/>
            <p:nvPr/>
          </p:nvSpPr>
          <p:spPr>
            <a:xfrm>
              <a:off x="1633362" y="1936241"/>
              <a:ext cx="7830" cy="3267"/>
            </a:xfrm>
            <a:custGeom>
              <a:avLst/>
              <a:gdLst/>
              <a:ahLst/>
              <a:cxnLst/>
              <a:rect l="l" t="t" r="r" b="b"/>
              <a:pathLst>
                <a:path w="302" h="126" extrusionOk="0">
                  <a:moveTo>
                    <a:pt x="276" y="126"/>
                  </a:moveTo>
                  <a:cubicBezTo>
                    <a:pt x="226" y="101"/>
                    <a:pt x="151" y="75"/>
                    <a:pt x="101" y="75"/>
                  </a:cubicBezTo>
                  <a:cubicBezTo>
                    <a:pt x="76" y="75"/>
                    <a:pt x="26" y="75"/>
                    <a:pt x="1" y="75"/>
                  </a:cubicBezTo>
                  <a:cubicBezTo>
                    <a:pt x="51" y="50"/>
                    <a:pt x="101" y="0"/>
                    <a:pt x="126" y="0"/>
                  </a:cubicBezTo>
                  <a:cubicBezTo>
                    <a:pt x="176" y="25"/>
                    <a:pt x="226" y="75"/>
                    <a:pt x="276" y="126"/>
                  </a:cubicBezTo>
                  <a:cubicBezTo>
                    <a:pt x="302" y="126"/>
                    <a:pt x="276" y="126"/>
                    <a:pt x="276" y="126"/>
                  </a:cubicBezTo>
                  <a:close/>
                </a:path>
              </a:pathLst>
            </a:custGeom>
            <a:solidFill>
              <a:srgbClr val="AAA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65"/>
            <p:cNvSpPr/>
            <p:nvPr/>
          </p:nvSpPr>
          <p:spPr>
            <a:xfrm>
              <a:off x="1842634" y="2162396"/>
              <a:ext cx="4563" cy="2619"/>
            </a:xfrm>
            <a:custGeom>
              <a:avLst/>
              <a:gdLst/>
              <a:ahLst/>
              <a:cxnLst/>
              <a:rect l="l" t="t" r="r" b="b"/>
              <a:pathLst>
                <a:path w="176" h="101" extrusionOk="0">
                  <a:moveTo>
                    <a:pt x="150" y="0"/>
                  </a:moveTo>
                  <a:cubicBezTo>
                    <a:pt x="100" y="50"/>
                    <a:pt x="50" y="75"/>
                    <a:pt x="0" y="100"/>
                  </a:cubicBezTo>
                  <a:cubicBezTo>
                    <a:pt x="50" y="75"/>
                    <a:pt x="125" y="50"/>
                    <a:pt x="175" y="25"/>
                  </a:cubicBezTo>
                  <a:cubicBezTo>
                    <a:pt x="175" y="25"/>
                    <a:pt x="150" y="0"/>
                    <a:pt x="150" y="0"/>
                  </a:cubicBez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65"/>
            <p:cNvSpPr/>
            <p:nvPr/>
          </p:nvSpPr>
          <p:spPr>
            <a:xfrm>
              <a:off x="1883550" y="3214500"/>
              <a:ext cx="16282" cy="6534"/>
            </a:xfrm>
            <a:custGeom>
              <a:avLst/>
              <a:gdLst/>
              <a:ahLst/>
              <a:cxnLst/>
              <a:rect l="l" t="t" r="r" b="b"/>
              <a:pathLst>
                <a:path w="628" h="252" extrusionOk="0">
                  <a:moveTo>
                    <a:pt x="602" y="1"/>
                  </a:moveTo>
                  <a:cubicBezTo>
                    <a:pt x="452" y="251"/>
                    <a:pt x="227" y="226"/>
                    <a:pt x="1" y="151"/>
                  </a:cubicBezTo>
                  <a:cubicBezTo>
                    <a:pt x="1" y="151"/>
                    <a:pt x="26" y="176"/>
                    <a:pt x="26" y="176"/>
                  </a:cubicBezTo>
                  <a:cubicBezTo>
                    <a:pt x="227" y="126"/>
                    <a:pt x="427" y="76"/>
                    <a:pt x="628" y="51"/>
                  </a:cubicBezTo>
                  <a:cubicBezTo>
                    <a:pt x="628" y="51"/>
                    <a:pt x="602" y="1"/>
                    <a:pt x="602" y="1"/>
                  </a:cubicBezTo>
                </a:path>
              </a:pathLst>
            </a:custGeom>
            <a:solidFill>
              <a:srgbClr val="DAD8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65"/>
            <p:cNvSpPr/>
            <p:nvPr/>
          </p:nvSpPr>
          <p:spPr>
            <a:xfrm>
              <a:off x="2412552" y="1982369"/>
              <a:ext cx="184552" cy="273639"/>
            </a:xfrm>
            <a:custGeom>
              <a:avLst/>
              <a:gdLst/>
              <a:ahLst/>
              <a:cxnLst/>
              <a:rect l="l" t="t" r="r" b="b"/>
              <a:pathLst>
                <a:path w="7118" h="10553" extrusionOk="0">
                  <a:moveTo>
                    <a:pt x="0" y="1"/>
                  </a:moveTo>
                  <a:cubicBezTo>
                    <a:pt x="1629" y="201"/>
                    <a:pt x="5589" y="1404"/>
                    <a:pt x="6767" y="2031"/>
                  </a:cubicBezTo>
                  <a:cubicBezTo>
                    <a:pt x="6993" y="2632"/>
                    <a:pt x="7093" y="3234"/>
                    <a:pt x="7068" y="3885"/>
                  </a:cubicBezTo>
                  <a:cubicBezTo>
                    <a:pt x="7043" y="4362"/>
                    <a:pt x="7043" y="4863"/>
                    <a:pt x="7068" y="5339"/>
                  </a:cubicBezTo>
                  <a:cubicBezTo>
                    <a:pt x="7118" y="6442"/>
                    <a:pt x="6993" y="7495"/>
                    <a:pt x="6642" y="8547"/>
                  </a:cubicBezTo>
                  <a:cubicBezTo>
                    <a:pt x="6516" y="8923"/>
                    <a:pt x="6491" y="9349"/>
                    <a:pt x="6416" y="9750"/>
                  </a:cubicBezTo>
                  <a:cubicBezTo>
                    <a:pt x="6366" y="10001"/>
                    <a:pt x="6291" y="10251"/>
                    <a:pt x="6216" y="10552"/>
                  </a:cubicBezTo>
                  <a:cubicBezTo>
                    <a:pt x="5088" y="10226"/>
                    <a:pt x="4010" y="10076"/>
                    <a:pt x="2882" y="10076"/>
                  </a:cubicBezTo>
                  <a:cubicBezTo>
                    <a:pt x="2231" y="10076"/>
                    <a:pt x="1554" y="9901"/>
                    <a:pt x="877" y="9800"/>
                  </a:cubicBezTo>
                  <a:cubicBezTo>
                    <a:pt x="627" y="9174"/>
                    <a:pt x="752" y="8522"/>
                    <a:pt x="702" y="7896"/>
                  </a:cubicBezTo>
                  <a:cubicBezTo>
                    <a:pt x="677" y="7219"/>
                    <a:pt x="652" y="6567"/>
                    <a:pt x="627" y="5891"/>
                  </a:cubicBezTo>
                  <a:cubicBezTo>
                    <a:pt x="577" y="5264"/>
                    <a:pt x="526" y="4612"/>
                    <a:pt x="451" y="3986"/>
                  </a:cubicBezTo>
                  <a:cubicBezTo>
                    <a:pt x="376" y="3309"/>
                    <a:pt x="276" y="2657"/>
                    <a:pt x="201" y="1981"/>
                  </a:cubicBezTo>
                  <a:cubicBezTo>
                    <a:pt x="125" y="1354"/>
                    <a:pt x="75" y="75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65"/>
            <p:cNvSpPr/>
            <p:nvPr/>
          </p:nvSpPr>
          <p:spPr>
            <a:xfrm>
              <a:off x="2213029" y="2003164"/>
              <a:ext cx="198216" cy="235289"/>
            </a:xfrm>
            <a:custGeom>
              <a:avLst/>
              <a:gdLst/>
              <a:ahLst/>
              <a:cxnLst/>
              <a:rect l="l" t="t" r="r" b="b"/>
              <a:pathLst>
                <a:path w="7645" h="9074" extrusionOk="0">
                  <a:moveTo>
                    <a:pt x="5840" y="4763"/>
                  </a:moveTo>
                  <a:cubicBezTo>
                    <a:pt x="5740" y="4813"/>
                    <a:pt x="5640" y="4838"/>
                    <a:pt x="5565" y="4913"/>
                  </a:cubicBezTo>
                  <a:cubicBezTo>
                    <a:pt x="4662" y="6016"/>
                    <a:pt x="3760" y="7094"/>
                    <a:pt x="2908" y="8221"/>
                  </a:cubicBezTo>
                  <a:cubicBezTo>
                    <a:pt x="2482" y="8773"/>
                    <a:pt x="2006" y="9074"/>
                    <a:pt x="1279" y="8998"/>
                  </a:cubicBezTo>
                  <a:cubicBezTo>
                    <a:pt x="878" y="8973"/>
                    <a:pt x="477" y="8998"/>
                    <a:pt x="1" y="8998"/>
                  </a:cubicBezTo>
                  <a:cubicBezTo>
                    <a:pt x="76" y="8497"/>
                    <a:pt x="402" y="8121"/>
                    <a:pt x="678" y="7745"/>
                  </a:cubicBezTo>
                  <a:cubicBezTo>
                    <a:pt x="1881" y="6141"/>
                    <a:pt x="3084" y="4537"/>
                    <a:pt x="4362" y="2958"/>
                  </a:cubicBezTo>
                  <a:cubicBezTo>
                    <a:pt x="5139" y="1981"/>
                    <a:pt x="6016" y="1053"/>
                    <a:pt x="6868" y="101"/>
                  </a:cubicBezTo>
                  <a:cubicBezTo>
                    <a:pt x="6893" y="51"/>
                    <a:pt x="6993" y="51"/>
                    <a:pt x="7119" y="1"/>
                  </a:cubicBezTo>
                  <a:cubicBezTo>
                    <a:pt x="7294" y="1028"/>
                    <a:pt x="7645" y="2006"/>
                    <a:pt x="7369" y="3033"/>
                  </a:cubicBezTo>
                  <a:lnTo>
                    <a:pt x="6918" y="3434"/>
                  </a:lnTo>
                  <a:cubicBezTo>
                    <a:pt x="6617" y="3760"/>
                    <a:pt x="6317" y="4036"/>
                    <a:pt x="6041" y="4362"/>
                  </a:cubicBezTo>
                  <a:cubicBezTo>
                    <a:pt x="5941" y="4487"/>
                    <a:pt x="5891" y="4662"/>
                    <a:pt x="5815" y="4813"/>
                  </a:cubicBezTo>
                  <a:lnTo>
                    <a:pt x="5840" y="476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65"/>
            <p:cNvSpPr/>
            <p:nvPr/>
          </p:nvSpPr>
          <p:spPr>
            <a:xfrm>
              <a:off x="2155856" y="1966138"/>
              <a:ext cx="172859" cy="222920"/>
            </a:xfrm>
            <a:custGeom>
              <a:avLst/>
              <a:gdLst/>
              <a:ahLst/>
              <a:cxnLst/>
              <a:rect l="l" t="t" r="r" b="b"/>
              <a:pathLst>
                <a:path w="6667" h="8597" extrusionOk="0">
                  <a:moveTo>
                    <a:pt x="6667" y="727"/>
                  </a:moveTo>
                  <a:cubicBezTo>
                    <a:pt x="6241" y="727"/>
                    <a:pt x="6015" y="1028"/>
                    <a:pt x="5790" y="1329"/>
                  </a:cubicBezTo>
                  <a:cubicBezTo>
                    <a:pt x="4035" y="3509"/>
                    <a:pt x="2256" y="5664"/>
                    <a:pt x="852" y="8095"/>
                  </a:cubicBezTo>
                  <a:cubicBezTo>
                    <a:pt x="777" y="8271"/>
                    <a:pt x="652" y="8396"/>
                    <a:pt x="527" y="8597"/>
                  </a:cubicBezTo>
                  <a:cubicBezTo>
                    <a:pt x="176" y="8095"/>
                    <a:pt x="276" y="7594"/>
                    <a:pt x="176" y="7143"/>
                  </a:cubicBezTo>
                  <a:cubicBezTo>
                    <a:pt x="0" y="6141"/>
                    <a:pt x="376" y="5288"/>
                    <a:pt x="928" y="4537"/>
                  </a:cubicBezTo>
                  <a:cubicBezTo>
                    <a:pt x="1629" y="3584"/>
                    <a:pt x="2156" y="2582"/>
                    <a:pt x="2732" y="1579"/>
                  </a:cubicBezTo>
                  <a:cubicBezTo>
                    <a:pt x="3659" y="0"/>
                    <a:pt x="3284" y="276"/>
                    <a:pt x="4963" y="251"/>
                  </a:cubicBezTo>
                  <a:cubicBezTo>
                    <a:pt x="5364" y="226"/>
                    <a:pt x="5790" y="251"/>
                    <a:pt x="6191" y="251"/>
                  </a:cubicBezTo>
                  <a:cubicBezTo>
                    <a:pt x="6517" y="251"/>
                    <a:pt x="6642" y="476"/>
                    <a:pt x="6642" y="777"/>
                  </a:cubicBezTo>
                  <a:cubicBezTo>
                    <a:pt x="6642" y="777"/>
                    <a:pt x="6667" y="727"/>
                    <a:pt x="6667" y="727"/>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65"/>
            <p:cNvSpPr/>
            <p:nvPr/>
          </p:nvSpPr>
          <p:spPr>
            <a:xfrm>
              <a:off x="2167550" y="1973268"/>
              <a:ext cx="234618" cy="274288"/>
            </a:xfrm>
            <a:custGeom>
              <a:avLst/>
              <a:gdLst/>
              <a:ahLst/>
              <a:cxnLst/>
              <a:rect l="l" t="t" r="r" b="b"/>
              <a:pathLst>
                <a:path w="9049" h="10578" extrusionOk="0">
                  <a:moveTo>
                    <a:pt x="6216" y="452"/>
                  </a:moveTo>
                  <a:cubicBezTo>
                    <a:pt x="6216" y="452"/>
                    <a:pt x="6191" y="502"/>
                    <a:pt x="6191" y="502"/>
                  </a:cubicBezTo>
                  <a:cubicBezTo>
                    <a:pt x="6391" y="352"/>
                    <a:pt x="6592" y="101"/>
                    <a:pt x="6818" y="76"/>
                  </a:cubicBezTo>
                  <a:cubicBezTo>
                    <a:pt x="7494" y="1"/>
                    <a:pt x="8171" y="126"/>
                    <a:pt x="9048" y="176"/>
                  </a:cubicBezTo>
                  <a:cubicBezTo>
                    <a:pt x="7419" y="2006"/>
                    <a:pt x="5740" y="3460"/>
                    <a:pt x="4386" y="5239"/>
                  </a:cubicBezTo>
                  <a:cubicBezTo>
                    <a:pt x="3058" y="7018"/>
                    <a:pt x="1730" y="8798"/>
                    <a:pt x="401" y="10577"/>
                  </a:cubicBezTo>
                  <a:cubicBezTo>
                    <a:pt x="76" y="10101"/>
                    <a:pt x="76" y="10101"/>
                    <a:pt x="0" y="9324"/>
                  </a:cubicBezTo>
                  <a:cubicBezTo>
                    <a:pt x="702" y="8823"/>
                    <a:pt x="1003" y="7946"/>
                    <a:pt x="1479" y="7219"/>
                  </a:cubicBezTo>
                  <a:cubicBezTo>
                    <a:pt x="2081" y="6242"/>
                    <a:pt x="2732" y="5289"/>
                    <a:pt x="3434" y="4362"/>
                  </a:cubicBezTo>
                  <a:cubicBezTo>
                    <a:pt x="4386" y="3084"/>
                    <a:pt x="5289" y="1755"/>
                    <a:pt x="6216" y="45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65"/>
            <p:cNvSpPr/>
            <p:nvPr/>
          </p:nvSpPr>
          <p:spPr>
            <a:xfrm>
              <a:off x="2292968" y="2081808"/>
              <a:ext cx="125437" cy="157291"/>
            </a:xfrm>
            <a:custGeom>
              <a:avLst/>
              <a:gdLst/>
              <a:ahLst/>
              <a:cxnLst/>
              <a:rect l="l" t="t" r="r" b="b"/>
              <a:pathLst>
                <a:path w="4838" h="6066" extrusionOk="0">
                  <a:moveTo>
                    <a:pt x="3835" y="401"/>
                  </a:moveTo>
                  <a:lnTo>
                    <a:pt x="4286" y="0"/>
                  </a:lnTo>
                  <a:cubicBezTo>
                    <a:pt x="4361" y="76"/>
                    <a:pt x="4487" y="151"/>
                    <a:pt x="4487" y="226"/>
                  </a:cubicBezTo>
                  <a:cubicBezTo>
                    <a:pt x="4762" y="2056"/>
                    <a:pt x="4838" y="3910"/>
                    <a:pt x="4737" y="5815"/>
                  </a:cubicBezTo>
                  <a:cubicBezTo>
                    <a:pt x="4186" y="6066"/>
                    <a:pt x="3660" y="5940"/>
                    <a:pt x="3083" y="5915"/>
                  </a:cubicBezTo>
                  <a:cubicBezTo>
                    <a:pt x="2933" y="5414"/>
                    <a:pt x="3585" y="5289"/>
                    <a:pt x="3559" y="4837"/>
                  </a:cubicBezTo>
                  <a:cubicBezTo>
                    <a:pt x="3334" y="4762"/>
                    <a:pt x="3259" y="4988"/>
                    <a:pt x="3133" y="5088"/>
                  </a:cubicBezTo>
                  <a:cubicBezTo>
                    <a:pt x="3008" y="5213"/>
                    <a:pt x="2858" y="5339"/>
                    <a:pt x="2732" y="5464"/>
                  </a:cubicBezTo>
                  <a:cubicBezTo>
                    <a:pt x="2432" y="5840"/>
                    <a:pt x="2056" y="6015"/>
                    <a:pt x="1554" y="5965"/>
                  </a:cubicBezTo>
                  <a:cubicBezTo>
                    <a:pt x="1078" y="5915"/>
                    <a:pt x="602" y="5990"/>
                    <a:pt x="176" y="5915"/>
                  </a:cubicBezTo>
                  <a:cubicBezTo>
                    <a:pt x="1" y="5665"/>
                    <a:pt x="151" y="5514"/>
                    <a:pt x="251" y="5364"/>
                  </a:cubicBezTo>
                  <a:cubicBezTo>
                    <a:pt x="752" y="4712"/>
                    <a:pt x="1254" y="4086"/>
                    <a:pt x="1755" y="3434"/>
                  </a:cubicBezTo>
                  <a:cubicBezTo>
                    <a:pt x="2156" y="2908"/>
                    <a:pt x="2632" y="2431"/>
                    <a:pt x="2757" y="1730"/>
                  </a:cubicBezTo>
                  <a:lnTo>
                    <a:pt x="2732" y="1780"/>
                  </a:lnTo>
                  <a:cubicBezTo>
                    <a:pt x="3259" y="1454"/>
                    <a:pt x="3585" y="978"/>
                    <a:pt x="3835" y="40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65"/>
            <p:cNvSpPr/>
            <p:nvPr/>
          </p:nvSpPr>
          <p:spPr>
            <a:xfrm>
              <a:off x="2435940" y="2258567"/>
              <a:ext cx="124789" cy="190430"/>
            </a:xfrm>
            <a:custGeom>
              <a:avLst/>
              <a:gdLst/>
              <a:ahLst/>
              <a:cxnLst/>
              <a:rect l="l" t="t" r="r" b="b"/>
              <a:pathLst>
                <a:path w="4813" h="7344" extrusionOk="0">
                  <a:moveTo>
                    <a:pt x="0" y="3760"/>
                  </a:moveTo>
                  <a:cubicBezTo>
                    <a:pt x="477" y="3559"/>
                    <a:pt x="677" y="3083"/>
                    <a:pt x="928" y="2632"/>
                  </a:cubicBezTo>
                  <a:cubicBezTo>
                    <a:pt x="1379" y="1705"/>
                    <a:pt x="1955" y="878"/>
                    <a:pt x="2657" y="126"/>
                  </a:cubicBezTo>
                  <a:cubicBezTo>
                    <a:pt x="3409" y="0"/>
                    <a:pt x="4111" y="176"/>
                    <a:pt x="4762" y="401"/>
                  </a:cubicBezTo>
                  <a:cubicBezTo>
                    <a:pt x="4787" y="527"/>
                    <a:pt x="4812" y="552"/>
                    <a:pt x="4812" y="577"/>
                  </a:cubicBezTo>
                  <a:cubicBezTo>
                    <a:pt x="4812" y="627"/>
                    <a:pt x="4812" y="652"/>
                    <a:pt x="4787" y="702"/>
                  </a:cubicBezTo>
                  <a:cubicBezTo>
                    <a:pt x="3284" y="2908"/>
                    <a:pt x="1755" y="5113"/>
                    <a:pt x="251" y="7319"/>
                  </a:cubicBezTo>
                  <a:cubicBezTo>
                    <a:pt x="226" y="7344"/>
                    <a:pt x="176" y="7344"/>
                    <a:pt x="151" y="7344"/>
                  </a:cubicBezTo>
                  <a:cubicBezTo>
                    <a:pt x="101" y="7294"/>
                    <a:pt x="0" y="7244"/>
                    <a:pt x="0" y="7193"/>
                  </a:cubicBezTo>
                  <a:cubicBezTo>
                    <a:pt x="0" y="6066"/>
                    <a:pt x="0" y="4963"/>
                    <a:pt x="0" y="3760"/>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65"/>
            <p:cNvSpPr/>
            <p:nvPr/>
          </p:nvSpPr>
          <p:spPr>
            <a:xfrm>
              <a:off x="2437237" y="2298861"/>
              <a:ext cx="126734" cy="261271"/>
            </a:xfrm>
            <a:custGeom>
              <a:avLst/>
              <a:gdLst/>
              <a:ahLst/>
              <a:cxnLst/>
              <a:rect l="l" t="t" r="r" b="b"/>
              <a:pathLst>
                <a:path w="4888" h="10076" extrusionOk="0">
                  <a:moveTo>
                    <a:pt x="4888" y="0"/>
                  </a:moveTo>
                  <a:cubicBezTo>
                    <a:pt x="4838" y="1279"/>
                    <a:pt x="4737" y="2331"/>
                    <a:pt x="4311" y="3334"/>
                  </a:cubicBezTo>
                  <a:cubicBezTo>
                    <a:pt x="4211" y="3559"/>
                    <a:pt x="4111" y="3810"/>
                    <a:pt x="4061" y="4061"/>
                  </a:cubicBezTo>
                  <a:cubicBezTo>
                    <a:pt x="3835" y="5088"/>
                    <a:pt x="3309" y="5940"/>
                    <a:pt x="2657" y="6717"/>
                  </a:cubicBezTo>
                  <a:cubicBezTo>
                    <a:pt x="1855" y="7670"/>
                    <a:pt x="1128" y="8647"/>
                    <a:pt x="502" y="9725"/>
                  </a:cubicBezTo>
                  <a:cubicBezTo>
                    <a:pt x="427" y="9825"/>
                    <a:pt x="326" y="9925"/>
                    <a:pt x="201" y="10076"/>
                  </a:cubicBezTo>
                  <a:cubicBezTo>
                    <a:pt x="76" y="9424"/>
                    <a:pt x="0" y="7820"/>
                    <a:pt x="101" y="7469"/>
                  </a:cubicBezTo>
                  <a:cubicBezTo>
                    <a:pt x="176" y="7218"/>
                    <a:pt x="276" y="6968"/>
                    <a:pt x="427" y="6742"/>
                  </a:cubicBezTo>
                  <a:cubicBezTo>
                    <a:pt x="1479" y="5088"/>
                    <a:pt x="2557" y="3434"/>
                    <a:pt x="3635" y="1780"/>
                  </a:cubicBezTo>
                  <a:cubicBezTo>
                    <a:pt x="3935" y="1329"/>
                    <a:pt x="4236" y="903"/>
                    <a:pt x="4512" y="477"/>
                  </a:cubicBezTo>
                  <a:cubicBezTo>
                    <a:pt x="4587" y="351"/>
                    <a:pt x="4687" y="251"/>
                    <a:pt x="4888" y="0"/>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65"/>
            <p:cNvSpPr/>
            <p:nvPr/>
          </p:nvSpPr>
          <p:spPr>
            <a:xfrm>
              <a:off x="2137654" y="1971323"/>
              <a:ext cx="99458" cy="125449"/>
            </a:xfrm>
            <a:custGeom>
              <a:avLst/>
              <a:gdLst/>
              <a:ahLst/>
              <a:cxnLst/>
              <a:rect l="l" t="t" r="r" b="b"/>
              <a:pathLst>
                <a:path w="3836" h="4838" extrusionOk="0">
                  <a:moveTo>
                    <a:pt x="677" y="4838"/>
                  </a:moveTo>
                  <a:cubicBezTo>
                    <a:pt x="226" y="3259"/>
                    <a:pt x="76" y="1830"/>
                    <a:pt x="1" y="301"/>
                  </a:cubicBezTo>
                  <a:cubicBezTo>
                    <a:pt x="226" y="201"/>
                    <a:pt x="452" y="26"/>
                    <a:pt x="677" y="26"/>
                  </a:cubicBezTo>
                  <a:cubicBezTo>
                    <a:pt x="1630" y="1"/>
                    <a:pt x="2557" y="51"/>
                    <a:pt x="3484" y="76"/>
                  </a:cubicBezTo>
                  <a:cubicBezTo>
                    <a:pt x="3585" y="76"/>
                    <a:pt x="3685" y="151"/>
                    <a:pt x="3835" y="226"/>
                  </a:cubicBezTo>
                  <a:cubicBezTo>
                    <a:pt x="2808" y="1730"/>
                    <a:pt x="1805" y="3184"/>
                    <a:pt x="677" y="483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65"/>
            <p:cNvSpPr/>
            <p:nvPr/>
          </p:nvSpPr>
          <p:spPr>
            <a:xfrm>
              <a:off x="2437237" y="2473028"/>
              <a:ext cx="95543" cy="159236"/>
            </a:xfrm>
            <a:custGeom>
              <a:avLst/>
              <a:gdLst/>
              <a:ahLst/>
              <a:cxnLst/>
              <a:rect l="l" t="t" r="r" b="b"/>
              <a:pathLst>
                <a:path w="3685" h="6141" extrusionOk="0">
                  <a:moveTo>
                    <a:pt x="3685" y="100"/>
                  </a:moveTo>
                  <a:cubicBezTo>
                    <a:pt x="3610" y="301"/>
                    <a:pt x="3559" y="526"/>
                    <a:pt x="3484" y="702"/>
                  </a:cubicBezTo>
                  <a:cubicBezTo>
                    <a:pt x="3234" y="1178"/>
                    <a:pt x="3083" y="1679"/>
                    <a:pt x="3033" y="2206"/>
                  </a:cubicBezTo>
                  <a:cubicBezTo>
                    <a:pt x="3008" y="2582"/>
                    <a:pt x="2833" y="2907"/>
                    <a:pt x="2582" y="3208"/>
                  </a:cubicBezTo>
                  <a:cubicBezTo>
                    <a:pt x="2331" y="3509"/>
                    <a:pt x="2131" y="3860"/>
                    <a:pt x="1905" y="4211"/>
                  </a:cubicBezTo>
                  <a:cubicBezTo>
                    <a:pt x="1680" y="4562"/>
                    <a:pt x="1479" y="4938"/>
                    <a:pt x="1229" y="5238"/>
                  </a:cubicBezTo>
                  <a:cubicBezTo>
                    <a:pt x="953" y="5564"/>
                    <a:pt x="602" y="5840"/>
                    <a:pt x="251" y="6141"/>
                  </a:cubicBezTo>
                  <a:cubicBezTo>
                    <a:pt x="0" y="5313"/>
                    <a:pt x="0" y="5213"/>
                    <a:pt x="276" y="4662"/>
                  </a:cubicBezTo>
                  <a:cubicBezTo>
                    <a:pt x="853" y="3484"/>
                    <a:pt x="1529" y="2381"/>
                    <a:pt x="2432" y="1404"/>
                  </a:cubicBezTo>
                  <a:cubicBezTo>
                    <a:pt x="2808" y="978"/>
                    <a:pt x="3158" y="476"/>
                    <a:pt x="3509" y="0"/>
                  </a:cubicBezTo>
                  <a:cubicBezTo>
                    <a:pt x="3559" y="50"/>
                    <a:pt x="3610" y="75"/>
                    <a:pt x="3685" y="100"/>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65"/>
            <p:cNvSpPr/>
            <p:nvPr/>
          </p:nvSpPr>
          <p:spPr>
            <a:xfrm>
              <a:off x="2430728" y="2253355"/>
              <a:ext cx="57222" cy="85180"/>
            </a:xfrm>
            <a:custGeom>
              <a:avLst/>
              <a:gdLst/>
              <a:ahLst/>
              <a:cxnLst/>
              <a:rect l="l" t="t" r="r" b="b"/>
              <a:pathLst>
                <a:path w="2207" h="3285" extrusionOk="0">
                  <a:moveTo>
                    <a:pt x="277" y="3284"/>
                  </a:moveTo>
                  <a:cubicBezTo>
                    <a:pt x="26" y="2432"/>
                    <a:pt x="1" y="1279"/>
                    <a:pt x="151" y="151"/>
                  </a:cubicBezTo>
                  <a:cubicBezTo>
                    <a:pt x="953" y="1"/>
                    <a:pt x="1079" y="1"/>
                    <a:pt x="2206" y="402"/>
                  </a:cubicBezTo>
                  <a:cubicBezTo>
                    <a:pt x="1354" y="1204"/>
                    <a:pt x="853" y="2232"/>
                    <a:pt x="277" y="328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65"/>
            <p:cNvSpPr/>
            <p:nvPr/>
          </p:nvSpPr>
          <p:spPr>
            <a:xfrm>
              <a:off x="1406562" y="2697212"/>
              <a:ext cx="267105" cy="295083"/>
            </a:xfrm>
            <a:custGeom>
              <a:avLst/>
              <a:gdLst/>
              <a:ahLst/>
              <a:cxnLst/>
              <a:rect l="l" t="t" r="r" b="b"/>
              <a:pathLst>
                <a:path w="10302" h="11380" extrusionOk="0">
                  <a:moveTo>
                    <a:pt x="3234" y="10277"/>
                  </a:moveTo>
                  <a:cubicBezTo>
                    <a:pt x="2983" y="10377"/>
                    <a:pt x="2983" y="10377"/>
                    <a:pt x="3109" y="10778"/>
                  </a:cubicBezTo>
                  <a:cubicBezTo>
                    <a:pt x="3359" y="10452"/>
                    <a:pt x="3585" y="10151"/>
                    <a:pt x="3785" y="9876"/>
                  </a:cubicBezTo>
                  <a:cubicBezTo>
                    <a:pt x="4237" y="10051"/>
                    <a:pt x="3861" y="10427"/>
                    <a:pt x="4086" y="10728"/>
                  </a:cubicBezTo>
                  <a:cubicBezTo>
                    <a:pt x="4487" y="10878"/>
                    <a:pt x="4938" y="10753"/>
                    <a:pt x="5414" y="10653"/>
                  </a:cubicBezTo>
                  <a:cubicBezTo>
                    <a:pt x="6517" y="10427"/>
                    <a:pt x="7595" y="10201"/>
                    <a:pt x="8698" y="10001"/>
                  </a:cubicBezTo>
                  <a:cubicBezTo>
                    <a:pt x="9224" y="9901"/>
                    <a:pt x="9750" y="9901"/>
                    <a:pt x="10302" y="10001"/>
                  </a:cubicBezTo>
                  <a:cubicBezTo>
                    <a:pt x="10126" y="10051"/>
                    <a:pt x="9951" y="10151"/>
                    <a:pt x="9775" y="10176"/>
                  </a:cubicBezTo>
                  <a:cubicBezTo>
                    <a:pt x="8397" y="10527"/>
                    <a:pt x="7018" y="10853"/>
                    <a:pt x="5640" y="11154"/>
                  </a:cubicBezTo>
                  <a:cubicBezTo>
                    <a:pt x="5239" y="11254"/>
                    <a:pt x="4813" y="11229"/>
                    <a:pt x="4412" y="11254"/>
                  </a:cubicBezTo>
                  <a:cubicBezTo>
                    <a:pt x="4036" y="11304"/>
                    <a:pt x="3660" y="11329"/>
                    <a:pt x="3184" y="11379"/>
                  </a:cubicBezTo>
                  <a:cubicBezTo>
                    <a:pt x="3109" y="11304"/>
                    <a:pt x="2958" y="11154"/>
                    <a:pt x="2783" y="11028"/>
                  </a:cubicBezTo>
                  <a:cubicBezTo>
                    <a:pt x="1856" y="10853"/>
                    <a:pt x="953" y="11379"/>
                    <a:pt x="1" y="11179"/>
                  </a:cubicBezTo>
                  <a:cubicBezTo>
                    <a:pt x="51" y="11104"/>
                    <a:pt x="51" y="11028"/>
                    <a:pt x="101" y="11028"/>
                  </a:cubicBezTo>
                  <a:cubicBezTo>
                    <a:pt x="477" y="10978"/>
                    <a:pt x="903" y="10978"/>
                    <a:pt x="1279" y="10878"/>
                  </a:cubicBezTo>
                  <a:cubicBezTo>
                    <a:pt x="1630" y="10778"/>
                    <a:pt x="1931" y="10527"/>
                    <a:pt x="2332" y="10302"/>
                  </a:cubicBezTo>
                  <a:cubicBezTo>
                    <a:pt x="2181" y="9700"/>
                    <a:pt x="2006" y="9023"/>
                    <a:pt x="1906" y="8322"/>
                  </a:cubicBezTo>
                  <a:cubicBezTo>
                    <a:pt x="1805" y="7620"/>
                    <a:pt x="1730" y="6918"/>
                    <a:pt x="1680" y="6216"/>
                  </a:cubicBezTo>
                  <a:cubicBezTo>
                    <a:pt x="1655" y="5540"/>
                    <a:pt x="1680" y="4863"/>
                    <a:pt x="1680" y="4186"/>
                  </a:cubicBezTo>
                  <a:cubicBezTo>
                    <a:pt x="1680" y="3485"/>
                    <a:pt x="1680" y="2783"/>
                    <a:pt x="1705" y="2056"/>
                  </a:cubicBezTo>
                  <a:cubicBezTo>
                    <a:pt x="1730" y="1379"/>
                    <a:pt x="1705" y="652"/>
                    <a:pt x="2056" y="1"/>
                  </a:cubicBezTo>
                  <a:cubicBezTo>
                    <a:pt x="2081" y="327"/>
                    <a:pt x="2106" y="652"/>
                    <a:pt x="2106" y="978"/>
                  </a:cubicBezTo>
                  <a:cubicBezTo>
                    <a:pt x="2131" y="2131"/>
                    <a:pt x="2156" y="3284"/>
                    <a:pt x="2131" y="4437"/>
                  </a:cubicBezTo>
                  <a:cubicBezTo>
                    <a:pt x="2106" y="6016"/>
                    <a:pt x="2357" y="7570"/>
                    <a:pt x="2607" y="9124"/>
                  </a:cubicBezTo>
                  <a:cubicBezTo>
                    <a:pt x="2683" y="9575"/>
                    <a:pt x="2858" y="9976"/>
                    <a:pt x="3234" y="10277"/>
                  </a:cubicBezTo>
                  <a:lnTo>
                    <a:pt x="3234" y="10277"/>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65"/>
            <p:cNvSpPr/>
            <p:nvPr/>
          </p:nvSpPr>
          <p:spPr>
            <a:xfrm>
              <a:off x="1854976" y="2675120"/>
              <a:ext cx="32513" cy="187837"/>
            </a:xfrm>
            <a:custGeom>
              <a:avLst/>
              <a:gdLst/>
              <a:ahLst/>
              <a:cxnLst/>
              <a:rect l="l" t="t" r="r" b="b"/>
              <a:pathLst>
                <a:path w="1254" h="7244" extrusionOk="0">
                  <a:moveTo>
                    <a:pt x="0" y="7194"/>
                  </a:moveTo>
                  <a:cubicBezTo>
                    <a:pt x="727" y="5690"/>
                    <a:pt x="877" y="4061"/>
                    <a:pt x="928" y="2432"/>
                  </a:cubicBezTo>
                  <a:cubicBezTo>
                    <a:pt x="953" y="1830"/>
                    <a:pt x="928" y="1229"/>
                    <a:pt x="928" y="627"/>
                  </a:cubicBezTo>
                  <a:cubicBezTo>
                    <a:pt x="953" y="427"/>
                    <a:pt x="1003" y="201"/>
                    <a:pt x="1128" y="1"/>
                  </a:cubicBezTo>
                  <a:cubicBezTo>
                    <a:pt x="1153" y="126"/>
                    <a:pt x="1228" y="251"/>
                    <a:pt x="1228" y="377"/>
                  </a:cubicBezTo>
                  <a:cubicBezTo>
                    <a:pt x="1228" y="1605"/>
                    <a:pt x="1253" y="2833"/>
                    <a:pt x="1253" y="4061"/>
                  </a:cubicBezTo>
                  <a:cubicBezTo>
                    <a:pt x="1253" y="5063"/>
                    <a:pt x="953" y="5991"/>
                    <a:pt x="501" y="6843"/>
                  </a:cubicBezTo>
                  <a:cubicBezTo>
                    <a:pt x="401" y="7043"/>
                    <a:pt x="276" y="7244"/>
                    <a:pt x="0" y="7194"/>
                  </a:cubicBezTo>
                  <a:lnTo>
                    <a:pt x="0" y="7194"/>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5"/>
            <p:cNvSpPr/>
            <p:nvPr/>
          </p:nvSpPr>
          <p:spPr>
            <a:xfrm>
              <a:off x="1682757" y="2630937"/>
              <a:ext cx="26679" cy="107246"/>
            </a:xfrm>
            <a:custGeom>
              <a:avLst/>
              <a:gdLst/>
              <a:ahLst/>
              <a:cxnLst/>
              <a:rect l="l" t="t" r="r" b="b"/>
              <a:pathLst>
                <a:path w="1029" h="4136" extrusionOk="0">
                  <a:moveTo>
                    <a:pt x="853" y="0"/>
                  </a:moveTo>
                  <a:cubicBezTo>
                    <a:pt x="853" y="151"/>
                    <a:pt x="903" y="276"/>
                    <a:pt x="878" y="376"/>
                  </a:cubicBezTo>
                  <a:cubicBezTo>
                    <a:pt x="727" y="802"/>
                    <a:pt x="702" y="1203"/>
                    <a:pt x="828" y="1680"/>
                  </a:cubicBezTo>
                  <a:cubicBezTo>
                    <a:pt x="1028" y="2457"/>
                    <a:pt x="828" y="3208"/>
                    <a:pt x="452" y="3910"/>
                  </a:cubicBezTo>
                  <a:cubicBezTo>
                    <a:pt x="402" y="4010"/>
                    <a:pt x="301" y="4061"/>
                    <a:pt x="201" y="4111"/>
                  </a:cubicBezTo>
                  <a:cubicBezTo>
                    <a:pt x="176" y="4136"/>
                    <a:pt x="126" y="4111"/>
                    <a:pt x="51" y="4111"/>
                  </a:cubicBezTo>
                  <a:cubicBezTo>
                    <a:pt x="51" y="3910"/>
                    <a:pt x="1" y="3685"/>
                    <a:pt x="51" y="3459"/>
                  </a:cubicBezTo>
                  <a:cubicBezTo>
                    <a:pt x="251" y="2707"/>
                    <a:pt x="351" y="1955"/>
                    <a:pt x="251" y="1153"/>
                  </a:cubicBezTo>
                  <a:cubicBezTo>
                    <a:pt x="201" y="677"/>
                    <a:pt x="427" y="326"/>
                    <a:pt x="853"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65"/>
            <p:cNvSpPr/>
            <p:nvPr/>
          </p:nvSpPr>
          <p:spPr>
            <a:xfrm>
              <a:off x="1458549" y="3108579"/>
              <a:ext cx="56574" cy="88421"/>
            </a:xfrm>
            <a:custGeom>
              <a:avLst/>
              <a:gdLst/>
              <a:ahLst/>
              <a:cxnLst/>
              <a:rect l="l" t="t" r="r" b="b"/>
              <a:pathLst>
                <a:path w="2182" h="3410" extrusionOk="0">
                  <a:moveTo>
                    <a:pt x="2181" y="1"/>
                  </a:moveTo>
                  <a:cubicBezTo>
                    <a:pt x="2081" y="627"/>
                    <a:pt x="1830" y="953"/>
                    <a:pt x="1630" y="1279"/>
                  </a:cubicBezTo>
                  <a:cubicBezTo>
                    <a:pt x="1379" y="1655"/>
                    <a:pt x="1129" y="2006"/>
                    <a:pt x="878" y="2382"/>
                  </a:cubicBezTo>
                  <a:cubicBezTo>
                    <a:pt x="678" y="2732"/>
                    <a:pt x="477" y="3083"/>
                    <a:pt x="277" y="3409"/>
                  </a:cubicBezTo>
                  <a:cubicBezTo>
                    <a:pt x="1" y="3409"/>
                    <a:pt x="51" y="3259"/>
                    <a:pt x="76" y="3108"/>
                  </a:cubicBezTo>
                  <a:cubicBezTo>
                    <a:pt x="76" y="3008"/>
                    <a:pt x="101" y="2883"/>
                    <a:pt x="151" y="2783"/>
                  </a:cubicBezTo>
                  <a:cubicBezTo>
                    <a:pt x="602" y="1805"/>
                    <a:pt x="1254" y="928"/>
                    <a:pt x="2181"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65"/>
            <p:cNvSpPr/>
            <p:nvPr/>
          </p:nvSpPr>
          <p:spPr>
            <a:xfrm>
              <a:off x="1256459" y="2662778"/>
              <a:ext cx="26005" cy="79320"/>
            </a:xfrm>
            <a:custGeom>
              <a:avLst/>
              <a:gdLst/>
              <a:ahLst/>
              <a:cxnLst/>
              <a:rect l="l" t="t" r="r" b="b"/>
              <a:pathLst>
                <a:path w="1003" h="3059" extrusionOk="0">
                  <a:moveTo>
                    <a:pt x="351" y="3033"/>
                  </a:moveTo>
                  <a:cubicBezTo>
                    <a:pt x="76" y="3058"/>
                    <a:pt x="0" y="2883"/>
                    <a:pt x="51" y="2682"/>
                  </a:cubicBezTo>
                  <a:cubicBezTo>
                    <a:pt x="226" y="1780"/>
                    <a:pt x="376" y="878"/>
                    <a:pt x="827" y="1"/>
                  </a:cubicBezTo>
                  <a:cubicBezTo>
                    <a:pt x="1003" y="752"/>
                    <a:pt x="777" y="2106"/>
                    <a:pt x="351" y="3033"/>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65"/>
            <p:cNvSpPr/>
            <p:nvPr/>
          </p:nvSpPr>
          <p:spPr>
            <a:xfrm>
              <a:off x="1687968" y="2534117"/>
              <a:ext cx="39643" cy="56553"/>
            </a:xfrm>
            <a:custGeom>
              <a:avLst/>
              <a:gdLst/>
              <a:ahLst/>
              <a:cxnLst/>
              <a:rect l="l" t="t" r="r" b="b"/>
              <a:pathLst>
                <a:path w="1529" h="2181" extrusionOk="0">
                  <a:moveTo>
                    <a:pt x="451" y="2181"/>
                  </a:moveTo>
                  <a:cubicBezTo>
                    <a:pt x="0" y="2030"/>
                    <a:pt x="0" y="1780"/>
                    <a:pt x="100" y="1504"/>
                  </a:cubicBezTo>
                  <a:cubicBezTo>
                    <a:pt x="176" y="1353"/>
                    <a:pt x="276" y="1178"/>
                    <a:pt x="376" y="1028"/>
                  </a:cubicBezTo>
                  <a:cubicBezTo>
                    <a:pt x="652" y="677"/>
                    <a:pt x="927" y="351"/>
                    <a:pt x="1203" y="0"/>
                  </a:cubicBezTo>
                  <a:cubicBezTo>
                    <a:pt x="1529" y="125"/>
                    <a:pt x="1404" y="326"/>
                    <a:pt x="1353" y="476"/>
                  </a:cubicBezTo>
                  <a:cubicBezTo>
                    <a:pt x="1103" y="1078"/>
                    <a:pt x="802" y="1654"/>
                    <a:pt x="451" y="218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65"/>
            <p:cNvSpPr/>
            <p:nvPr/>
          </p:nvSpPr>
          <p:spPr>
            <a:xfrm>
              <a:off x="1851061" y="2533469"/>
              <a:ext cx="18227" cy="64358"/>
            </a:xfrm>
            <a:custGeom>
              <a:avLst/>
              <a:gdLst/>
              <a:ahLst/>
              <a:cxnLst/>
              <a:rect l="l" t="t" r="r" b="b"/>
              <a:pathLst>
                <a:path w="703" h="2482" extrusionOk="0">
                  <a:moveTo>
                    <a:pt x="327" y="2481"/>
                  </a:moveTo>
                  <a:cubicBezTo>
                    <a:pt x="126" y="1529"/>
                    <a:pt x="1" y="777"/>
                    <a:pt x="126" y="0"/>
                  </a:cubicBezTo>
                  <a:cubicBezTo>
                    <a:pt x="402" y="0"/>
                    <a:pt x="452" y="201"/>
                    <a:pt x="477" y="376"/>
                  </a:cubicBezTo>
                  <a:cubicBezTo>
                    <a:pt x="703" y="1504"/>
                    <a:pt x="703" y="1679"/>
                    <a:pt x="327" y="248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65"/>
            <p:cNvSpPr/>
            <p:nvPr/>
          </p:nvSpPr>
          <p:spPr>
            <a:xfrm>
              <a:off x="1697718" y="2471731"/>
              <a:ext cx="34458" cy="52664"/>
            </a:xfrm>
            <a:custGeom>
              <a:avLst/>
              <a:gdLst/>
              <a:ahLst/>
              <a:cxnLst/>
              <a:rect l="l" t="t" r="r" b="b"/>
              <a:pathLst>
                <a:path w="1329" h="2031" extrusionOk="0">
                  <a:moveTo>
                    <a:pt x="0" y="2005"/>
                  </a:moveTo>
                  <a:cubicBezTo>
                    <a:pt x="0" y="1429"/>
                    <a:pt x="0" y="1429"/>
                    <a:pt x="1153" y="0"/>
                  </a:cubicBezTo>
                  <a:cubicBezTo>
                    <a:pt x="1203" y="100"/>
                    <a:pt x="1328" y="201"/>
                    <a:pt x="1303" y="251"/>
                  </a:cubicBezTo>
                  <a:cubicBezTo>
                    <a:pt x="1028" y="927"/>
                    <a:pt x="677" y="1554"/>
                    <a:pt x="75" y="2005"/>
                  </a:cubicBezTo>
                  <a:cubicBezTo>
                    <a:pt x="75" y="2030"/>
                    <a:pt x="25" y="2005"/>
                    <a:pt x="0" y="2005"/>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65"/>
            <p:cNvSpPr/>
            <p:nvPr/>
          </p:nvSpPr>
          <p:spPr>
            <a:xfrm>
              <a:off x="1279199" y="2747255"/>
              <a:ext cx="14312" cy="72163"/>
            </a:xfrm>
            <a:custGeom>
              <a:avLst/>
              <a:gdLst/>
              <a:ahLst/>
              <a:cxnLst/>
              <a:rect l="l" t="t" r="r" b="b"/>
              <a:pathLst>
                <a:path w="552" h="2783" extrusionOk="0">
                  <a:moveTo>
                    <a:pt x="452" y="1"/>
                  </a:moveTo>
                  <a:cubicBezTo>
                    <a:pt x="552" y="1053"/>
                    <a:pt x="452" y="2256"/>
                    <a:pt x="201" y="2783"/>
                  </a:cubicBezTo>
                  <a:cubicBezTo>
                    <a:pt x="1" y="1730"/>
                    <a:pt x="51" y="903"/>
                    <a:pt x="452"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65"/>
            <p:cNvSpPr/>
            <p:nvPr/>
          </p:nvSpPr>
          <p:spPr>
            <a:xfrm>
              <a:off x="1893948" y="3048786"/>
              <a:ext cx="27976" cy="52664"/>
            </a:xfrm>
            <a:custGeom>
              <a:avLst/>
              <a:gdLst/>
              <a:ahLst/>
              <a:cxnLst/>
              <a:rect l="l" t="t" r="r" b="b"/>
              <a:pathLst>
                <a:path w="1079" h="2031" extrusionOk="0">
                  <a:moveTo>
                    <a:pt x="1" y="2031"/>
                  </a:moveTo>
                  <a:cubicBezTo>
                    <a:pt x="76" y="1304"/>
                    <a:pt x="552" y="753"/>
                    <a:pt x="653" y="1"/>
                  </a:cubicBezTo>
                  <a:cubicBezTo>
                    <a:pt x="1079" y="327"/>
                    <a:pt x="978" y="602"/>
                    <a:pt x="903" y="878"/>
                  </a:cubicBezTo>
                  <a:cubicBezTo>
                    <a:pt x="703" y="1580"/>
                    <a:pt x="602" y="1755"/>
                    <a:pt x="1" y="203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65"/>
            <p:cNvSpPr/>
            <p:nvPr/>
          </p:nvSpPr>
          <p:spPr>
            <a:xfrm>
              <a:off x="1856921" y="2978622"/>
              <a:ext cx="25357" cy="36406"/>
            </a:xfrm>
            <a:custGeom>
              <a:avLst/>
              <a:gdLst/>
              <a:ahLst/>
              <a:cxnLst/>
              <a:rect l="l" t="t" r="r" b="b"/>
              <a:pathLst>
                <a:path w="978" h="1404" extrusionOk="0">
                  <a:moveTo>
                    <a:pt x="953" y="0"/>
                  </a:moveTo>
                  <a:cubicBezTo>
                    <a:pt x="978" y="551"/>
                    <a:pt x="752" y="952"/>
                    <a:pt x="426" y="1328"/>
                  </a:cubicBezTo>
                  <a:cubicBezTo>
                    <a:pt x="376" y="1378"/>
                    <a:pt x="201" y="1404"/>
                    <a:pt x="151" y="1353"/>
                  </a:cubicBezTo>
                  <a:cubicBezTo>
                    <a:pt x="76" y="1303"/>
                    <a:pt x="0" y="1153"/>
                    <a:pt x="25" y="1078"/>
                  </a:cubicBezTo>
                  <a:cubicBezTo>
                    <a:pt x="151" y="602"/>
                    <a:pt x="477" y="251"/>
                    <a:pt x="953"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65"/>
            <p:cNvSpPr/>
            <p:nvPr/>
          </p:nvSpPr>
          <p:spPr>
            <a:xfrm>
              <a:off x="1401376" y="2936357"/>
              <a:ext cx="24061" cy="37728"/>
            </a:xfrm>
            <a:custGeom>
              <a:avLst/>
              <a:gdLst/>
              <a:ahLst/>
              <a:cxnLst/>
              <a:rect l="l" t="t" r="r" b="b"/>
              <a:pathLst>
                <a:path w="928" h="1455" extrusionOk="0">
                  <a:moveTo>
                    <a:pt x="878" y="1"/>
                  </a:moveTo>
                  <a:cubicBezTo>
                    <a:pt x="928" y="602"/>
                    <a:pt x="802" y="1029"/>
                    <a:pt x="426" y="1379"/>
                  </a:cubicBezTo>
                  <a:cubicBezTo>
                    <a:pt x="351" y="1430"/>
                    <a:pt x="201" y="1455"/>
                    <a:pt x="126" y="1404"/>
                  </a:cubicBezTo>
                  <a:cubicBezTo>
                    <a:pt x="76" y="1354"/>
                    <a:pt x="0" y="1204"/>
                    <a:pt x="51" y="1129"/>
                  </a:cubicBezTo>
                  <a:cubicBezTo>
                    <a:pt x="226" y="728"/>
                    <a:pt x="452" y="327"/>
                    <a:pt x="878"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65"/>
            <p:cNvSpPr/>
            <p:nvPr/>
          </p:nvSpPr>
          <p:spPr>
            <a:xfrm>
              <a:off x="1375369" y="2868137"/>
              <a:ext cx="23438" cy="33813"/>
            </a:xfrm>
            <a:custGeom>
              <a:avLst/>
              <a:gdLst/>
              <a:ahLst/>
              <a:cxnLst/>
              <a:rect l="l" t="t" r="r" b="b"/>
              <a:pathLst>
                <a:path w="904" h="1304" extrusionOk="0">
                  <a:moveTo>
                    <a:pt x="1" y="1304"/>
                  </a:moveTo>
                  <a:cubicBezTo>
                    <a:pt x="151" y="577"/>
                    <a:pt x="327" y="351"/>
                    <a:pt x="903" y="0"/>
                  </a:cubicBezTo>
                  <a:cubicBezTo>
                    <a:pt x="703" y="777"/>
                    <a:pt x="602" y="903"/>
                    <a:pt x="1" y="1304"/>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65"/>
            <p:cNvSpPr/>
            <p:nvPr/>
          </p:nvSpPr>
          <p:spPr>
            <a:xfrm>
              <a:off x="1875123" y="3005899"/>
              <a:ext cx="21468" cy="34461"/>
            </a:xfrm>
            <a:custGeom>
              <a:avLst/>
              <a:gdLst/>
              <a:ahLst/>
              <a:cxnLst/>
              <a:rect l="l" t="t" r="r" b="b"/>
              <a:pathLst>
                <a:path w="828" h="1329" extrusionOk="0">
                  <a:moveTo>
                    <a:pt x="777" y="1"/>
                  </a:moveTo>
                  <a:cubicBezTo>
                    <a:pt x="827" y="577"/>
                    <a:pt x="577" y="953"/>
                    <a:pt x="75" y="1329"/>
                  </a:cubicBezTo>
                  <a:cubicBezTo>
                    <a:pt x="0" y="677"/>
                    <a:pt x="326" y="301"/>
                    <a:pt x="777"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5"/>
            <p:cNvSpPr/>
            <p:nvPr/>
          </p:nvSpPr>
          <p:spPr>
            <a:xfrm>
              <a:off x="1469595" y="3213203"/>
              <a:ext cx="18875" cy="24737"/>
            </a:xfrm>
            <a:custGeom>
              <a:avLst/>
              <a:gdLst/>
              <a:ahLst/>
              <a:cxnLst/>
              <a:rect l="l" t="t" r="r" b="b"/>
              <a:pathLst>
                <a:path w="728" h="954" extrusionOk="0">
                  <a:moveTo>
                    <a:pt x="1" y="953"/>
                  </a:moveTo>
                  <a:cubicBezTo>
                    <a:pt x="201" y="652"/>
                    <a:pt x="427" y="377"/>
                    <a:pt x="678" y="1"/>
                  </a:cubicBezTo>
                  <a:cubicBezTo>
                    <a:pt x="728" y="602"/>
                    <a:pt x="703" y="602"/>
                    <a:pt x="1" y="953"/>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65"/>
            <p:cNvSpPr/>
            <p:nvPr/>
          </p:nvSpPr>
          <p:spPr>
            <a:xfrm>
              <a:off x="1483908" y="2932468"/>
              <a:ext cx="15608" cy="31220"/>
            </a:xfrm>
            <a:custGeom>
              <a:avLst/>
              <a:gdLst/>
              <a:ahLst/>
              <a:cxnLst/>
              <a:rect l="l" t="t" r="r" b="b"/>
              <a:pathLst>
                <a:path w="602" h="1204" extrusionOk="0">
                  <a:moveTo>
                    <a:pt x="251" y="1204"/>
                  </a:moveTo>
                  <a:cubicBezTo>
                    <a:pt x="0" y="577"/>
                    <a:pt x="50" y="427"/>
                    <a:pt x="602" y="26"/>
                  </a:cubicBezTo>
                  <a:lnTo>
                    <a:pt x="577" y="1"/>
                  </a:lnTo>
                  <a:cubicBezTo>
                    <a:pt x="527" y="427"/>
                    <a:pt x="151" y="752"/>
                    <a:pt x="226" y="1204"/>
                  </a:cubicBezTo>
                  <a:cubicBezTo>
                    <a:pt x="251" y="1204"/>
                    <a:pt x="251" y="1204"/>
                    <a:pt x="251" y="1204"/>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65"/>
            <p:cNvSpPr/>
            <p:nvPr/>
          </p:nvSpPr>
          <p:spPr>
            <a:xfrm>
              <a:off x="1398135" y="2924663"/>
              <a:ext cx="8452" cy="10424"/>
            </a:xfrm>
            <a:custGeom>
              <a:avLst/>
              <a:gdLst/>
              <a:ahLst/>
              <a:cxnLst/>
              <a:rect l="l" t="t" r="r" b="b"/>
              <a:pathLst>
                <a:path w="326" h="402" extrusionOk="0">
                  <a:moveTo>
                    <a:pt x="0" y="302"/>
                  </a:moveTo>
                  <a:cubicBezTo>
                    <a:pt x="50" y="226"/>
                    <a:pt x="100" y="126"/>
                    <a:pt x="176" y="51"/>
                  </a:cubicBezTo>
                  <a:cubicBezTo>
                    <a:pt x="176" y="26"/>
                    <a:pt x="226" y="26"/>
                    <a:pt x="251" y="1"/>
                  </a:cubicBezTo>
                  <a:cubicBezTo>
                    <a:pt x="276" y="51"/>
                    <a:pt x="326" y="126"/>
                    <a:pt x="301" y="151"/>
                  </a:cubicBezTo>
                  <a:cubicBezTo>
                    <a:pt x="251" y="251"/>
                    <a:pt x="176" y="327"/>
                    <a:pt x="100" y="402"/>
                  </a:cubicBezTo>
                  <a:cubicBezTo>
                    <a:pt x="75" y="377"/>
                    <a:pt x="25" y="327"/>
                    <a:pt x="0" y="302"/>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65"/>
            <p:cNvSpPr/>
            <p:nvPr/>
          </p:nvSpPr>
          <p:spPr>
            <a:xfrm>
              <a:off x="1498194" y="2923366"/>
              <a:ext cx="1970" cy="9776"/>
            </a:xfrm>
            <a:custGeom>
              <a:avLst/>
              <a:gdLst/>
              <a:ahLst/>
              <a:cxnLst/>
              <a:rect l="l" t="t" r="r" b="b"/>
              <a:pathLst>
                <a:path w="76" h="377" extrusionOk="0">
                  <a:moveTo>
                    <a:pt x="51" y="377"/>
                  </a:moveTo>
                  <a:cubicBezTo>
                    <a:pt x="26" y="251"/>
                    <a:pt x="26" y="126"/>
                    <a:pt x="1" y="1"/>
                  </a:cubicBezTo>
                  <a:cubicBezTo>
                    <a:pt x="26" y="1"/>
                    <a:pt x="51" y="1"/>
                    <a:pt x="76" y="1"/>
                  </a:cubicBezTo>
                  <a:cubicBezTo>
                    <a:pt x="51" y="126"/>
                    <a:pt x="51" y="226"/>
                    <a:pt x="26" y="352"/>
                  </a:cubicBezTo>
                  <a:cubicBezTo>
                    <a:pt x="26" y="352"/>
                    <a:pt x="51" y="377"/>
                    <a:pt x="51" y="377"/>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65"/>
            <p:cNvSpPr/>
            <p:nvPr/>
          </p:nvSpPr>
          <p:spPr>
            <a:xfrm>
              <a:off x="1259052" y="2634826"/>
              <a:ext cx="3941" cy="11072"/>
            </a:xfrm>
            <a:custGeom>
              <a:avLst/>
              <a:gdLst/>
              <a:ahLst/>
              <a:cxnLst/>
              <a:rect l="l" t="t" r="r" b="b"/>
              <a:pathLst>
                <a:path w="152" h="427" extrusionOk="0">
                  <a:moveTo>
                    <a:pt x="26" y="427"/>
                  </a:moveTo>
                  <a:lnTo>
                    <a:pt x="26" y="1"/>
                  </a:lnTo>
                  <a:cubicBezTo>
                    <a:pt x="76" y="26"/>
                    <a:pt x="126" y="26"/>
                    <a:pt x="151" y="51"/>
                  </a:cubicBezTo>
                  <a:cubicBezTo>
                    <a:pt x="101" y="176"/>
                    <a:pt x="51" y="302"/>
                    <a:pt x="1" y="427"/>
                  </a:cubicBezTo>
                  <a:cubicBezTo>
                    <a:pt x="1" y="427"/>
                    <a:pt x="26" y="427"/>
                    <a:pt x="26" y="427"/>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65"/>
            <p:cNvSpPr/>
            <p:nvPr/>
          </p:nvSpPr>
          <p:spPr>
            <a:xfrm>
              <a:off x="1459871" y="3115735"/>
              <a:ext cx="6508" cy="5212"/>
            </a:xfrm>
            <a:custGeom>
              <a:avLst/>
              <a:gdLst/>
              <a:ahLst/>
              <a:cxnLst/>
              <a:rect l="l" t="t" r="r" b="b"/>
              <a:pathLst>
                <a:path w="251" h="201" extrusionOk="0">
                  <a:moveTo>
                    <a:pt x="25" y="201"/>
                  </a:moveTo>
                  <a:cubicBezTo>
                    <a:pt x="50" y="151"/>
                    <a:pt x="50" y="126"/>
                    <a:pt x="75" y="101"/>
                  </a:cubicBezTo>
                  <a:cubicBezTo>
                    <a:pt x="125" y="75"/>
                    <a:pt x="175" y="25"/>
                    <a:pt x="226" y="0"/>
                  </a:cubicBezTo>
                  <a:cubicBezTo>
                    <a:pt x="251" y="50"/>
                    <a:pt x="251" y="101"/>
                    <a:pt x="251" y="101"/>
                  </a:cubicBezTo>
                  <a:cubicBezTo>
                    <a:pt x="201" y="151"/>
                    <a:pt x="150" y="176"/>
                    <a:pt x="100" y="201"/>
                  </a:cubicBezTo>
                  <a:cubicBezTo>
                    <a:pt x="75" y="201"/>
                    <a:pt x="25" y="176"/>
                    <a:pt x="0" y="151"/>
                  </a:cubicBezTo>
                  <a:cubicBezTo>
                    <a:pt x="0" y="176"/>
                    <a:pt x="25" y="201"/>
                    <a:pt x="25" y="20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65"/>
            <p:cNvSpPr/>
            <p:nvPr/>
          </p:nvSpPr>
          <p:spPr>
            <a:xfrm>
              <a:off x="1475455" y="3096885"/>
              <a:ext cx="1970" cy="1971"/>
            </a:xfrm>
            <a:custGeom>
              <a:avLst/>
              <a:gdLst/>
              <a:ahLst/>
              <a:cxnLst/>
              <a:rect l="l" t="t" r="r" b="b"/>
              <a:pathLst>
                <a:path w="76" h="76" extrusionOk="0">
                  <a:moveTo>
                    <a:pt x="26" y="0"/>
                  </a:moveTo>
                  <a:lnTo>
                    <a:pt x="76" y="26"/>
                  </a:lnTo>
                  <a:cubicBezTo>
                    <a:pt x="51" y="51"/>
                    <a:pt x="26" y="76"/>
                    <a:pt x="1" y="76"/>
                  </a:cubicBezTo>
                  <a:cubicBezTo>
                    <a:pt x="1" y="51"/>
                    <a:pt x="26" y="26"/>
                    <a:pt x="26"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65"/>
            <p:cNvSpPr/>
            <p:nvPr/>
          </p:nvSpPr>
          <p:spPr>
            <a:xfrm>
              <a:off x="1854976" y="2861629"/>
              <a:ext cx="1322" cy="7183"/>
            </a:xfrm>
            <a:custGeom>
              <a:avLst/>
              <a:gdLst/>
              <a:ahLst/>
              <a:cxnLst/>
              <a:rect l="l" t="t" r="r" b="b"/>
              <a:pathLst>
                <a:path w="51" h="277" extrusionOk="0">
                  <a:moveTo>
                    <a:pt x="0" y="1"/>
                  </a:moveTo>
                  <a:cubicBezTo>
                    <a:pt x="0" y="51"/>
                    <a:pt x="25" y="126"/>
                    <a:pt x="50" y="176"/>
                  </a:cubicBezTo>
                  <a:cubicBezTo>
                    <a:pt x="50" y="226"/>
                    <a:pt x="50" y="251"/>
                    <a:pt x="50" y="276"/>
                  </a:cubicBezTo>
                  <a:cubicBezTo>
                    <a:pt x="50" y="251"/>
                    <a:pt x="0" y="226"/>
                    <a:pt x="0" y="201"/>
                  </a:cubicBezTo>
                  <a:cubicBezTo>
                    <a:pt x="0" y="126"/>
                    <a:pt x="0" y="76"/>
                    <a:pt x="0" y="1"/>
                  </a:cubicBezTo>
                  <a:cubicBezTo>
                    <a:pt x="0" y="1"/>
                    <a:pt x="0" y="1"/>
                    <a:pt x="0"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65"/>
            <p:cNvSpPr/>
            <p:nvPr/>
          </p:nvSpPr>
          <p:spPr>
            <a:xfrm>
              <a:off x="1452715" y="3135882"/>
              <a:ext cx="6508" cy="1971"/>
            </a:xfrm>
            <a:custGeom>
              <a:avLst/>
              <a:gdLst/>
              <a:ahLst/>
              <a:cxnLst/>
              <a:rect l="l" t="t" r="r" b="b"/>
              <a:pathLst>
                <a:path w="251" h="76" extrusionOk="0">
                  <a:moveTo>
                    <a:pt x="226" y="0"/>
                  </a:moveTo>
                  <a:cubicBezTo>
                    <a:pt x="151" y="25"/>
                    <a:pt x="76" y="50"/>
                    <a:pt x="0" y="75"/>
                  </a:cubicBezTo>
                  <a:cubicBezTo>
                    <a:pt x="0" y="50"/>
                    <a:pt x="0" y="25"/>
                    <a:pt x="0" y="0"/>
                  </a:cubicBezTo>
                  <a:cubicBezTo>
                    <a:pt x="76" y="0"/>
                    <a:pt x="176" y="0"/>
                    <a:pt x="251" y="25"/>
                  </a:cubicBezTo>
                  <a:lnTo>
                    <a:pt x="226" y="0"/>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65"/>
            <p:cNvSpPr/>
            <p:nvPr/>
          </p:nvSpPr>
          <p:spPr>
            <a:xfrm>
              <a:off x="1454660" y="3119625"/>
              <a:ext cx="9126" cy="16932"/>
            </a:xfrm>
            <a:custGeom>
              <a:avLst/>
              <a:gdLst/>
              <a:ahLst/>
              <a:cxnLst/>
              <a:rect l="l" t="t" r="r" b="b"/>
              <a:pathLst>
                <a:path w="352" h="653" extrusionOk="0">
                  <a:moveTo>
                    <a:pt x="176" y="652"/>
                  </a:moveTo>
                  <a:cubicBezTo>
                    <a:pt x="1" y="427"/>
                    <a:pt x="76" y="226"/>
                    <a:pt x="226" y="51"/>
                  </a:cubicBezTo>
                  <a:cubicBezTo>
                    <a:pt x="226" y="51"/>
                    <a:pt x="201" y="26"/>
                    <a:pt x="201" y="1"/>
                  </a:cubicBezTo>
                  <a:cubicBezTo>
                    <a:pt x="351" y="226"/>
                    <a:pt x="251" y="427"/>
                    <a:pt x="151" y="627"/>
                  </a:cubicBezTo>
                  <a:cubicBezTo>
                    <a:pt x="151" y="627"/>
                    <a:pt x="176" y="652"/>
                    <a:pt x="176" y="652"/>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65"/>
            <p:cNvSpPr/>
            <p:nvPr/>
          </p:nvSpPr>
          <p:spPr>
            <a:xfrm>
              <a:off x="2081777" y="3720093"/>
              <a:ext cx="42910" cy="192401"/>
            </a:xfrm>
            <a:custGeom>
              <a:avLst/>
              <a:gdLst/>
              <a:ahLst/>
              <a:cxnLst/>
              <a:rect l="l" t="t" r="r" b="b"/>
              <a:pathLst>
                <a:path w="1655" h="7420" extrusionOk="0">
                  <a:moveTo>
                    <a:pt x="1604" y="7419"/>
                  </a:moveTo>
                  <a:cubicBezTo>
                    <a:pt x="677" y="5665"/>
                    <a:pt x="0" y="1605"/>
                    <a:pt x="702" y="1"/>
                  </a:cubicBezTo>
                  <a:cubicBezTo>
                    <a:pt x="727" y="402"/>
                    <a:pt x="752" y="702"/>
                    <a:pt x="752" y="978"/>
                  </a:cubicBezTo>
                  <a:cubicBezTo>
                    <a:pt x="652" y="2933"/>
                    <a:pt x="978" y="4813"/>
                    <a:pt x="1529" y="6692"/>
                  </a:cubicBezTo>
                  <a:cubicBezTo>
                    <a:pt x="1604" y="6893"/>
                    <a:pt x="1629" y="7119"/>
                    <a:pt x="1654" y="7319"/>
                  </a:cubicBezTo>
                  <a:cubicBezTo>
                    <a:pt x="1654" y="7344"/>
                    <a:pt x="1629" y="7394"/>
                    <a:pt x="1604" y="7419"/>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65"/>
            <p:cNvSpPr/>
            <p:nvPr/>
          </p:nvSpPr>
          <p:spPr>
            <a:xfrm>
              <a:off x="2149996" y="4092463"/>
              <a:ext cx="28624" cy="118319"/>
            </a:xfrm>
            <a:custGeom>
              <a:avLst/>
              <a:gdLst/>
              <a:ahLst/>
              <a:cxnLst/>
              <a:rect l="l" t="t" r="r" b="b"/>
              <a:pathLst>
                <a:path w="1104" h="4563" extrusionOk="0">
                  <a:moveTo>
                    <a:pt x="1003" y="4562"/>
                  </a:moveTo>
                  <a:cubicBezTo>
                    <a:pt x="878" y="4362"/>
                    <a:pt x="778" y="4261"/>
                    <a:pt x="753" y="4136"/>
                  </a:cubicBezTo>
                  <a:cubicBezTo>
                    <a:pt x="502" y="2808"/>
                    <a:pt x="251" y="1504"/>
                    <a:pt x="26" y="176"/>
                  </a:cubicBezTo>
                  <a:cubicBezTo>
                    <a:pt x="1" y="126"/>
                    <a:pt x="101" y="51"/>
                    <a:pt x="126" y="1"/>
                  </a:cubicBezTo>
                  <a:cubicBezTo>
                    <a:pt x="452" y="26"/>
                    <a:pt x="427" y="301"/>
                    <a:pt x="477" y="502"/>
                  </a:cubicBezTo>
                  <a:cubicBezTo>
                    <a:pt x="878" y="1680"/>
                    <a:pt x="1103" y="3484"/>
                    <a:pt x="1003" y="4562"/>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65"/>
            <p:cNvSpPr/>
            <p:nvPr/>
          </p:nvSpPr>
          <p:spPr>
            <a:xfrm>
              <a:off x="2037568" y="3645365"/>
              <a:ext cx="40317" cy="81265"/>
            </a:xfrm>
            <a:custGeom>
              <a:avLst/>
              <a:gdLst/>
              <a:ahLst/>
              <a:cxnLst/>
              <a:rect l="l" t="t" r="r" b="b"/>
              <a:pathLst>
                <a:path w="1555" h="3134" extrusionOk="0">
                  <a:moveTo>
                    <a:pt x="1555" y="0"/>
                  </a:moveTo>
                  <a:cubicBezTo>
                    <a:pt x="1053" y="1028"/>
                    <a:pt x="577" y="2031"/>
                    <a:pt x="51" y="3133"/>
                  </a:cubicBezTo>
                  <a:cubicBezTo>
                    <a:pt x="1" y="2131"/>
                    <a:pt x="602" y="828"/>
                    <a:pt x="1555"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65"/>
            <p:cNvSpPr/>
            <p:nvPr/>
          </p:nvSpPr>
          <p:spPr>
            <a:xfrm>
              <a:off x="2077862" y="3885159"/>
              <a:ext cx="19523" cy="65007"/>
            </a:xfrm>
            <a:custGeom>
              <a:avLst/>
              <a:gdLst/>
              <a:ahLst/>
              <a:cxnLst/>
              <a:rect l="l" t="t" r="r" b="b"/>
              <a:pathLst>
                <a:path w="753" h="2507" extrusionOk="0">
                  <a:moveTo>
                    <a:pt x="126" y="2507"/>
                  </a:moveTo>
                  <a:cubicBezTo>
                    <a:pt x="1" y="1655"/>
                    <a:pt x="251" y="878"/>
                    <a:pt x="502" y="1"/>
                  </a:cubicBezTo>
                  <a:cubicBezTo>
                    <a:pt x="703" y="652"/>
                    <a:pt x="753" y="928"/>
                    <a:pt x="652" y="1504"/>
                  </a:cubicBezTo>
                  <a:cubicBezTo>
                    <a:pt x="602" y="1830"/>
                    <a:pt x="477" y="2131"/>
                    <a:pt x="377" y="2432"/>
                  </a:cubicBezTo>
                  <a:cubicBezTo>
                    <a:pt x="352" y="2482"/>
                    <a:pt x="251" y="2482"/>
                    <a:pt x="126" y="2507"/>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65"/>
            <p:cNvSpPr/>
            <p:nvPr/>
          </p:nvSpPr>
          <p:spPr>
            <a:xfrm>
              <a:off x="2070731" y="3824069"/>
              <a:ext cx="16257" cy="51367"/>
            </a:xfrm>
            <a:custGeom>
              <a:avLst/>
              <a:gdLst/>
              <a:ahLst/>
              <a:cxnLst/>
              <a:rect l="l" t="t" r="r" b="b"/>
              <a:pathLst>
                <a:path w="627" h="1981" extrusionOk="0">
                  <a:moveTo>
                    <a:pt x="627" y="1"/>
                  </a:moveTo>
                  <a:cubicBezTo>
                    <a:pt x="426" y="677"/>
                    <a:pt x="226" y="1329"/>
                    <a:pt x="25" y="1981"/>
                  </a:cubicBezTo>
                  <a:cubicBezTo>
                    <a:pt x="0" y="1254"/>
                    <a:pt x="0" y="552"/>
                    <a:pt x="627" y="26"/>
                  </a:cubicBezTo>
                  <a:lnTo>
                    <a:pt x="627" y="1"/>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65"/>
            <p:cNvSpPr/>
            <p:nvPr/>
          </p:nvSpPr>
          <p:spPr>
            <a:xfrm>
              <a:off x="2044076" y="3746100"/>
              <a:ext cx="14312" cy="33813"/>
            </a:xfrm>
            <a:custGeom>
              <a:avLst/>
              <a:gdLst/>
              <a:ahLst/>
              <a:cxnLst/>
              <a:rect l="l" t="t" r="r" b="b"/>
              <a:pathLst>
                <a:path w="552" h="1304" extrusionOk="0">
                  <a:moveTo>
                    <a:pt x="477" y="0"/>
                  </a:moveTo>
                  <a:cubicBezTo>
                    <a:pt x="427" y="401"/>
                    <a:pt x="552" y="852"/>
                    <a:pt x="101" y="1303"/>
                  </a:cubicBezTo>
                  <a:cubicBezTo>
                    <a:pt x="76" y="727"/>
                    <a:pt x="0" y="276"/>
                    <a:pt x="502" y="0"/>
                  </a:cubicBezTo>
                  <a:lnTo>
                    <a:pt x="477" y="0"/>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65"/>
            <p:cNvSpPr/>
            <p:nvPr/>
          </p:nvSpPr>
          <p:spPr>
            <a:xfrm>
              <a:off x="2057067" y="3796144"/>
              <a:ext cx="13690" cy="21470"/>
            </a:xfrm>
            <a:custGeom>
              <a:avLst/>
              <a:gdLst/>
              <a:ahLst/>
              <a:cxnLst/>
              <a:rect l="l" t="t" r="r" b="b"/>
              <a:pathLst>
                <a:path w="528" h="828" extrusionOk="0">
                  <a:moveTo>
                    <a:pt x="226" y="827"/>
                  </a:moveTo>
                  <a:cubicBezTo>
                    <a:pt x="101" y="576"/>
                    <a:pt x="1" y="476"/>
                    <a:pt x="1" y="351"/>
                  </a:cubicBezTo>
                  <a:cubicBezTo>
                    <a:pt x="26" y="251"/>
                    <a:pt x="126" y="75"/>
                    <a:pt x="226" y="50"/>
                  </a:cubicBezTo>
                  <a:cubicBezTo>
                    <a:pt x="352" y="0"/>
                    <a:pt x="527" y="75"/>
                    <a:pt x="477" y="251"/>
                  </a:cubicBezTo>
                  <a:cubicBezTo>
                    <a:pt x="452" y="426"/>
                    <a:pt x="352" y="551"/>
                    <a:pt x="226" y="827"/>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65"/>
            <p:cNvSpPr/>
            <p:nvPr/>
          </p:nvSpPr>
          <p:spPr>
            <a:xfrm>
              <a:off x="2053825" y="3717500"/>
              <a:ext cx="14960" cy="28627"/>
            </a:xfrm>
            <a:custGeom>
              <a:avLst/>
              <a:gdLst/>
              <a:ahLst/>
              <a:cxnLst/>
              <a:rect l="l" t="t" r="r" b="b"/>
              <a:pathLst>
                <a:path w="577" h="1104" extrusionOk="0">
                  <a:moveTo>
                    <a:pt x="126" y="1103"/>
                  </a:moveTo>
                  <a:cubicBezTo>
                    <a:pt x="0" y="702"/>
                    <a:pt x="101" y="326"/>
                    <a:pt x="376" y="0"/>
                  </a:cubicBezTo>
                  <a:cubicBezTo>
                    <a:pt x="577" y="226"/>
                    <a:pt x="376" y="401"/>
                    <a:pt x="326" y="602"/>
                  </a:cubicBezTo>
                  <a:cubicBezTo>
                    <a:pt x="251" y="752"/>
                    <a:pt x="176" y="928"/>
                    <a:pt x="101" y="1103"/>
                  </a:cubicBezTo>
                  <a:cubicBezTo>
                    <a:pt x="101" y="1103"/>
                    <a:pt x="126" y="1103"/>
                    <a:pt x="126" y="1103"/>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65"/>
            <p:cNvSpPr/>
            <p:nvPr/>
          </p:nvSpPr>
          <p:spPr>
            <a:xfrm>
              <a:off x="2086314" y="3818884"/>
              <a:ext cx="674" cy="5860"/>
            </a:xfrm>
            <a:custGeom>
              <a:avLst/>
              <a:gdLst/>
              <a:ahLst/>
              <a:cxnLst/>
              <a:rect l="l" t="t" r="r" b="b"/>
              <a:pathLst>
                <a:path w="26" h="226" extrusionOk="0">
                  <a:moveTo>
                    <a:pt x="26" y="226"/>
                  </a:moveTo>
                  <a:lnTo>
                    <a:pt x="1" y="0"/>
                  </a:lnTo>
                  <a:cubicBezTo>
                    <a:pt x="26" y="75"/>
                    <a:pt x="26" y="151"/>
                    <a:pt x="26" y="201"/>
                  </a:cubicBezTo>
                  <a:cubicBezTo>
                    <a:pt x="26" y="201"/>
                    <a:pt x="26" y="226"/>
                    <a:pt x="26" y="226"/>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65"/>
            <p:cNvSpPr/>
            <p:nvPr/>
          </p:nvSpPr>
          <p:spPr>
            <a:xfrm>
              <a:off x="2137654" y="4147692"/>
              <a:ext cx="3915" cy="7831"/>
            </a:xfrm>
            <a:custGeom>
              <a:avLst/>
              <a:gdLst/>
              <a:ahLst/>
              <a:cxnLst/>
              <a:rect l="l" t="t" r="r" b="b"/>
              <a:pathLst>
                <a:path w="151" h="302" extrusionOk="0">
                  <a:moveTo>
                    <a:pt x="151" y="302"/>
                  </a:moveTo>
                  <a:cubicBezTo>
                    <a:pt x="101" y="252"/>
                    <a:pt x="51" y="201"/>
                    <a:pt x="26" y="151"/>
                  </a:cubicBezTo>
                  <a:cubicBezTo>
                    <a:pt x="1" y="101"/>
                    <a:pt x="51" y="51"/>
                    <a:pt x="76" y="1"/>
                  </a:cubicBezTo>
                  <a:cubicBezTo>
                    <a:pt x="101" y="26"/>
                    <a:pt x="101" y="76"/>
                    <a:pt x="101" y="101"/>
                  </a:cubicBezTo>
                  <a:cubicBezTo>
                    <a:pt x="101" y="151"/>
                    <a:pt x="101" y="227"/>
                    <a:pt x="126" y="277"/>
                  </a:cubicBezTo>
                  <a:cubicBezTo>
                    <a:pt x="126" y="302"/>
                    <a:pt x="151" y="302"/>
                    <a:pt x="151" y="302"/>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65"/>
            <p:cNvSpPr/>
            <p:nvPr/>
          </p:nvSpPr>
          <p:spPr>
            <a:xfrm>
              <a:off x="1758132" y="3401657"/>
              <a:ext cx="12393" cy="20822"/>
            </a:xfrm>
            <a:custGeom>
              <a:avLst/>
              <a:gdLst/>
              <a:ahLst/>
              <a:cxnLst/>
              <a:rect l="l" t="t" r="r" b="b"/>
              <a:pathLst>
                <a:path w="478" h="803" extrusionOk="0">
                  <a:moveTo>
                    <a:pt x="1" y="1"/>
                  </a:moveTo>
                  <a:cubicBezTo>
                    <a:pt x="377" y="176"/>
                    <a:pt x="477" y="452"/>
                    <a:pt x="452" y="803"/>
                  </a:cubicBezTo>
                  <a:cubicBezTo>
                    <a:pt x="26" y="627"/>
                    <a:pt x="26" y="627"/>
                    <a:pt x="1"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5"/>
            <p:cNvSpPr/>
            <p:nvPr/>
          </p:nvSpPr>
          <p:spPr>
            <a:xfrm>
              <a:off x="2001838" y="3496558"/>
              <a:ext cx="15608" cy="23415"/>
            </a:xfrm>
            <a:custGeom>
              <a:avLst/>
              <a:gdLst/>
              <a:ahLst/>
              <a:cxnLst/>
              <a:rect l="l" t="t" r="r" b="b"/>
              <a:pathLst>
                <a:path w="602" h="903" extrusionOk="0">
                  <a:moveTo>
                    <a:pt x="126" y="0"/>
                  </a:moveTo>
                  <a:cubicBezTo>
                    <a:pt x="527" y="176"/>
                    <a:pt x="602" y="426"/>
                    <a:pt x="602" y="727"/>
                  </a:cubicBezTo>
                  <a:cubicBezTo>
                    <a:pt x="602" y="802"/>
                    <a:pt x="527" y="877"/>
                    <a:pt x="477" y="877"/>
                  </a:cubicBezTo>
                  <a:cubicBezTo>
                    <a:pt x="401" y="902"/>
                    <a:pt x="326" y="902"/>
                    <a:pt x="276" y="852"/>
                  </a:cubicBezTo>
                  <a:cubicBezTo>
                    <a:pt x="0" y="627"/>
                    <a:pt x="0" y="351"/>
                    <a:pt x="126"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5"/>
            <p:cNvSpPr/>
            <p:nvPr/>
          </p:nvSpPr>
          <p:spPr>
            <a:xfrm>
              <a:off x="1969997" y="3479004"/>
              <a:ext cx="14312" cy="20822"/>
            </a:xfrm>
            <a:custGeom>
              <a:avLst/>
              <a:gdLst/>
              <a:ahLst/>
              <a:cxnLst/>
              <a:rect l="l" t="t" r="r" b="b"/>
              <a:pathLst>
                <a:path w="552" h="803" extrusionOk="0">
                  <a:moveTo>
                    <a:pt x="251" y="802"/>
                  </a:moveTo>
                  <a:cubicBezTo>
                    <a:pt x="0" y="376"/>
                    <a:pt x="0" y="376"/>
                    <a:pt x="201" y="0"/>
                  </a:cubicBezTo>
                  <a:cubicBezTo>
                    <a:pt x="426" y="201"/>
                    <a:pt x="552" y="426"/>
                    <a:pt x="451" y="727"/>
                  </a:cubicBezTo>
                  <a:cubicBezTo>
                    <a:pt x="426" y="777"/>
                    <a:pt x="326" y="777"/>
                    <a:pt x="251" y="802"/>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5"/>
            <p:cNvSpPr/>
            <p:nvPr/>
          </p:nvSpPr>
          <p:spPr>
            <a:xfrm>
              <a:off x="1927759" y="3459505"/>
              <a:ext cx="11071" cy="15610"/>
            </a:xfrm>
            <a:custGeom>
              <a:avLst/>
              <a:gdLst/>
              <a:ahLst/>
              <a:cxnLst/>
              <a:rect l="l" t="t" r="r" b="b"/>
              <a:pathLst>
                <a:path w="427" h="602" extrusionOk="0">
                  <a:moveTo>
                    <a:pt x="75" y="0"/>
                  </a:moveTo>
                  <a:cubicBezTo>
                    <a:pt x="126" y="26"/>
                    <a:pt x="226" y="26"/>
                    <a:pt x="251" y="76"/>
                  </a:cubicBezTo>
                  <a:cubicBezTo>
                    <a:pt x="376" y="226"/>
                    <a:pt x="426" y="401"/>
                    <a:pt x="251" y="552"/>
                  </a:cubicBezTo>
                  <a:cubicBezTo>
                    <a:pt x="226" y="602"/>
                    <a:pt x="75" y="577"/>
                    <a:pt x="75" y="577"/>
                  </a:cubicBezTo>
                  <a:cubicBezTo>
                    <a:pt x="50" y="401"/>
                    <a:pt x="0" y="251"/>
                    <a:pt x="0" y="76"/>
                  </a:cubicBezTo>
                  <a:cubicBezTo>
                    <a:pt x="0" y="51"/>
                    <a:pt x="50" y="26"/>
                    <a:pt x="75"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65"/>
            <p:cNvSpPr/>
            <p:nvPr/>
          </p:nvSpPr>
          <p:spPr>
            <a:xfrm>
              <a:off x="1874475" y="3436765"/>
              <a:ext cx="13664" cy="21470"/>
            </a:xfrm>
            <a:custGeom>
              <a:avLst/>
              <a:gdLst/>
              <a:ahLst/>
              <a:cxnLst/>
              <a:rect l="l" t="t" r="r" b="b"/>
              <a:pathLst>
                <a:path w="527" h="828" extrusionOk="0">
                  <a:moveTo>
                    <a:pt x="176" y="0"/>
                  </a:moveTo>
                  <a:cubicBezTo>
                    <a:pt x="501" y="251"/>
                    <a:pt x="526" y="502"/>
                    <a:pt x="376" y="827"/>
                  </a:cubicBezTo>
                  <a:cubicBezTo>
                    <a:pt x="50" y="627"/>
                    <a:pt x="0" y="376"/>
                    <a:pt x="176"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65"/>
            <p:cNvSpPr/>
            <p:nvPr/>
          </p:nvSpPr>
          <p:spPr>
            <a:xfrm>
              <a:off x="1715894" y="3382832"/>
              <a:ext cx="9775" cy="24063"/>
            </a:xfrm>
            <a:custGeom>
              <a:avLst/>
              <a:gdLst/>
              <a:ahLst/>
              <a:cxnLst/>
              <a:rect l="l" t="t" r="r" b="b"/>
              <a:pathLst>
                <a:path w="377" h="928" extrusionOk="0">
                  <a:moveTo>
                    <a:pt x="126" y="927"/>
                  </a:moveTo>
                  <a:cubicBezTo>
                    <a:pt x="101" y="702"/>
                    <a:pt x="51" y="451"/>
                    <a:pt x="1" y="0"/>
                  </a:cubicBezTo>
                  <a:cubicBezTo>
                    <a:pt x="377" y="401"/>
                    <a:pt x="327" y="652"/>
                    <a:pt x="126" y="927"/>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65"/>
            <p:cNvSpPr/>
            <p:nvPr/>
          </p:nvSpPr>
          <p:spPr>
            <a:xfrm>
              <a:off x="1833533" y="3427015"/>
              <a:ext cx="14312" cy="17581"/>
            </a:xfrm>
            <a:custGeom>
              <a:avLst/>
              <a:gdLst/>
              <a:ahLst/>
              <a:cxnLst/>
              <a:rect l="l" t="t" r="r" b="b"/>
              <a:pathLst>
                <a:path w="552" h="678" extrusionOk="0">
                  <a:moveTo>
                    <a:pt x="376" y="677"/>
                  </a:moveTo>
                  <a:cubicBezTo>
                    <a:pt x="50" y="552"/>
                    <a:pt x="0" y="351"/>
                    <a:pt x="151" y="0"/>
                  </a:cubicBezTo>
                  <a:cubicBezTo>
                    <a:pt x="476" y="151"/>
                    <a:pt x="552" y="376"/>
                    <a:pt x="376" y="677"/>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65"/>
            <p:cNvSpPr/>
            <p:nvPr/>
          </p:nvSpPr>
          <p:spPr>
            <a:xfrm>
              <a:off x="1266208" y="4014494"/>
              <a:ext cx="72804" cy="108543"/>
            </a:xfrm>
            <a:custGeom>
              <a:avLst/>
              <a:gdLst/>
              <a:ahLst/>
              <a:cxnLst/>
              <a:rect l="l" t="t" r="r" b="b"/>
              <a:pathLst>
                <a:path w="2808" h="4186" extrusionOk="0">
                  <a:moveTo>
                    <a:pt x="577" y="4186"/>
                  </a:moveTo>
                  <a:cubicBezTo>
                    <a:pt x="0" y="3584"/>
                    <a:pt x="301" y="2932"/>
                    <a:pt x="176" y="2406"/>
                  </a:cubicBezTo>
                  <a:cubicBezTo>
                    <a:pt x="1053" y="1579"/>
                    <a:pt x="1855" y="802"/>
                    <a:pt x="2682" y="0"/>
                  </a:cubicBezTo>
                  <a:cubicBezTo>
                    <a:pt x="2807" y="326"/>
                    <a:pt x="2532" y="401"/>
                    <a:pt x="2431" y="577"/>
                  </a:cubicBezTo>
                  <a:cubicBezTo>
                    <a:pt x="2306" y="752"/>
                    <a:pt x="2156" y="927"/>
                    <a:pt x="2030" y="1078"/>
                  </a:cubicBezTo>
                  <a:cubicBezTo>
                    <a:pt x="2081" y="1654"/>
                    <a:pt x="2131" y="2206"/>
                    <a:pt x="2181" y="2932"/>
                  </a:cubicBezTo>
                  <a:cubicBezTo>
                    <a:pt x="1955" y="2732"/>
                    <a:pt x="1805" y="2657"/>
                    <a:pt x="1780" y="2557"/>
                  </a:cubicBezTo>
                  <a:cubicBezTo>
                    <a:pt x="1730" y="2281"/>
                    <a:pt x="1730" y="1980"/>
                    <a:pt x="1705" y="1679"/>
                  </a:cubicBezTo>
                  <a:cubicBezTo>
                    <a:pt x="953" y="1905"/>
                    <a:pt x="602" y="2306"/>
                    <a:pt x="577" y="2958"/>
                  </a:cubicBezTo>
                  <a:cubicBezTo>
                    <a:pt x="577" y="3308"/>
                    <a:pt x="577" y="3684"/>
                    <a:pt x="577" y="4186"/>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5"/>
            <p:cNvSpPr/>
            <p:nvPr/>
          </p:nvSpPr>
          <p:spPr>
            <a:xfrm>
              <a:off x="1424115" y="3855911"/>
              <a:ext cx="68915" cy="78023"/>
            </a:xfrm>
            <a:custGeom>
              <a:avLst/>
              <a:gdLst/>
              <a:ahLst/>
              <a:cxnLst/>
              <a:rect l="l" t="t" r="r" b="b"/>
              <a:pathLst>
                <a:path w="2658" h="3009" extrusionOk="0">
                  <a:moveTo>
                    <a:pt x="2632" y="1"/>
                  </a:moveTo>
                  <a:cubicBezTo>
                    <a:pt x="2256" y="1505"/>
                    <a:pt x="1630" y="2231"/>
                    <a:pt x="1" y="3008"/>
                  </a:cubicBezTo>
                  <a:cubicBezTo>
                    <a:pt x="502" y="2507"/>
                    <a:pt x="953" y="2106"/>
                    <a:pt x="1354" y="1630"/>
                  </a:cubicBezTo>
                  <a:cubicBezTo>
                    <a:pt x="1730" y="1179"/>
                    <a:pt x="2031" y="652"/>
                    <a:pt x="2382" y="176"/>
                  </a:cubicBezTo>
                  <a:cubicBezTo>
                    <a:pt x="2432" y="101"/>
                    <a:pt x="2557" y="76"/>
                    <a:pt x="2657" y="26"/>
                  </a:cubicBezTo>
                  <a:lnTo>
                    <a:pt x="2632" y="1"/>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5"/>
            <p:cNvSpPr/>
            <p:nvPr/>
          </p:nvSpPr>
          <p:spPr>
            <a:xfrm>
              <a:off x="1535247" y="3892315"/>
              <a:ext cx="13016" cy="24063"/>
            </a:xfrm>
            <a:custGeom>
              <a:avLst/>
              <a:gdLst/>
              <a:ahLst/>
              <a:cxnLst/>
              <a:rect l="l" t="t" r="r" b="b"/>
              <a:pathLst>
                <a:path w="502" h="928" extrusionOk="0">
                  <a:moveTo>
                    <a:pt x="502" y="928"/>
                  </a:moveTo>
                  <a:cubicBezTo>
                    <a:pt x="0" y="652"/>
                    <a:pt x="126" y="326"/>
                    <a:pt x="201" y="0"/>
                  </a:cubicBezTo>
                  <a:cubicBezTo>
                    <a:pt x="451" y="251"/>
                    <a:pt x="451" y="251"/>
                    <a:pt x="502" y="928"/>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5"/>
            <p:cNvSpPr/>
            <p:nvPr/>
          </p:nvSpPr>
          <p:spPr>
            <a:xfrm>
              <a:off x="1390978" y="3944951"/>
              <a:ext cx="20820" cy="18877"/>
            </a:xfrm>
            <a:custGeom>
              <a:avLst/>
              <a:gdLst/>
              <a:ahLst/>
              <a:cxnLst/>
              <a:rect l="l" t="t" r="r" b="b"/>
              <a:pathLst>
                <a:path w="803" h="728" extrusionOk="0">
                  <a:moveTo>
                    <a:pt x="802" y="126"/>
                  </a:moveTo>
                  <a:cubicBezTo>
                    <a:pt x="552" y="326"/>
                    <a:pt x="326" y="527"/>
                    <a:pt x="101" y="727"/>
                  </a:cubicBezTo>
                  <a:cubicBezTo>
                    <a:pt x="76" y="677"/>
                    <a:pt x="25" y="652"/>
                    <a:pt x="0" y="627"/>
                  </a:cubicBezTo>
                  <a:cubicBezTo>
                    <a:pt x="226" y="401"/>
                    <a:pt x="426" y="201"/>
                    <a:pt x="652" y="0"/>
                  </a:cubicBezTo>
                  <a:cubicBezTo>
                    <a:pt x="702" y="25"/>
                    <a:pt x="752" y="76"/>
                    <a:pt x="802" y="126"/>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65"/>
            <p:cNvSpPr/>
            <p:nvPr/>
          </p:nvSpPr>
          <p:spPr>
            <a:xfrm>
              <a:off x="1448800" y="3966395"/>
              <a:ext cx="14338" cy="35109"/>
            </a:xfrm>
            <a:custGeom>
              <a:avLst/>
              <a:gdLst/>
              <a:ahLst/>
              <a:cxnLst/>
              <a:rect l="l" t="t" r="r" b="b"/>
              <a:pathLst>
                <a:path w="553" h="1354" extrusionOk="0">
                  <a:moveTo>
                    <a:pt x="527" y="0"/>
                  </a:moveTo>
                  <a:cubicBezTo>
                    <a:pt x="552" y="427"/>
                    <a:pt x="377" y="802"/>
                    <a:pt x="176" y="1354"/>
                  </a:cubicBezTo>
                  <a:cubicBezTo>
                    <a:pt x="1" y="677"/>
                    <a:pt x="76" y="301"/>
                    <a:pt x="552" y="26"/>
                  </a:cubicBezTo>
                  <a:lnTo>
                    <a:pt x="527" y="0"/>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65"/>
            <p:cNvSpPr/>
            <p:nvPr/>
          </p:nvSpPr>
          <p:spPr>
            <a:xfrm>
              <a:off x="1515100" y="3911814"/>
              <a:ext cx="3915" cy="11072"/>
            </a:xfrm>
            <a:custGeom>
              <a:avLst/>
              <a:gdLst/>
              <a:ahLst/>
              <a:cxnLst/>
              <a:rect l="l" t="t" r="r" b="b"/>
              <a:pathLst>
                <a:path w="151" h="427" extrusionOk="0">
                  <a:moveTo>
                    <a:pt x="0" y="426"/>
                  </a:moveTo>
                  <a:cubicBezTo>
                    <a:pt x="0" y="276"/>
                    <a:pt x="25" y="126"/>
                    <a:pt x="51" y="0"/>
                  </a:cubicBezTo>
                  <a:cubicBezTo>
                    <a:pt x="76" y="0"/>
                    <a:pt x="101" y="0"/>
                    <a:pt x="126" y="0"/>
                  </a:cubicBezTo>
                  <a:cubicBezTo>
                    <a:pt x="126" y="151"/>
                    <a:pt x="126" y="276"/>
                    <a:pt x="151" y="426"/>
                  </a:cubicBezTo>
                  <a:cubicBezTo>
                    <a:pt x="101" y="426"/>
                    <a:pt x="51" y="426"/>
                    <a:pt x="0" y="426"/>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65"/>
            <p:cNvSpPr/>
            <p:nvPr/>
          </p:nvSpPr>
          <p:spPr>
            <a:xfrm>
              <a:off x="1567088" y="3859826"/>
              <a:ext cx="10423" cy="15610"/>
            </a:xfrm>
            <a:custGeom>
              <a:avLst/>
              <a:gdLst/>
              <a:ahLst/>
              <a:cxnLst/>
              <a:rect l="l" t="t" r="r" b="b"/>
              <a:pathLst>
                <a:path w="402" h="602" extrusionOk="0">
                  <a:moveTo>
                    <a:pt x="326" y="602"/>
                  </a:moveTo>
                  <a:cubicBezTo>
                    <a:pt x="101" y="426"/>
                    <a:pt x="0" y="251"/>
                    <a:pt x="201" y="125"/>
                  </a:cubicBezTo>
                  <a:cubicBezTo>
                    <a:pt x="376" y="0"/>
                    <a:pt x="401" y="201"/>
                    <a:pt x="401" y="326"/>
                  </a:cubicBezTo>
                  <a:cubicBezTo>
                    <a:pt x="401" y="401"/>
                    <a:pt x="376" y="451"/>
                    <a:pt x="326" y="602"/>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65"/>
            <p:cNvSpPr/>
            <p:nvPr/>
          </p:nvSpPr>
          <p:spPr>
            <a:xfrm>
              <a:off x="1491712" y="3850076"/>
              <a:ext cx="3915" cy="6508"/>
            </a:xfrm>
            <a:custGeom>
              <a:avLst/>
              <a:gdLst/>
              <a:ahLst/>
              <a:cxnLst/>
              <a:rect l="l" t="t" r="r" b="b"/>
              <a:pathLst>
                <a:path w="151" h="251" extrusionOk="0">
                  <a:moveTo>
                    <a:pt x="50" y="251"/>
                  </a:moveTo>
                  <a:cubicBezTo>
                    <a:pt x="25" y="201"/>
                    <a:pt x="0" y="126"/>
                    <a:pt x="0" y="75"/>
                  </a:cubicBezTo>
                  <a:cubicBezTo>
                    <a:pt x="0" y="50"/>
                    <a:pt x="75" y="25"/>
                    <a:pt x="125" y="0"/>
                  </a:cubicBezTo>
                  <a:cubicBezTo>
                    <a:pt x="125" y="50"/>
                    <a:pt x="150" y="75"/>
                    <a:pt x="150" y="100"/>
                  </a:cubicBezTo>
                  <a:cubicBezTo>
                    <a:pt x="100" y="151"/>
                    <a:pt x="50" y="201"/>
                    <a:pt x="0" y="226"/>
                  </a:cubicBezTo>
                  <a:cubicBezTo>
                    <a:pt x="25" y="226"/>
                    <a:pt x="50" y="251"/>
                    <a:pt x="50" y="25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65"/>
            <p:cNvSpPr/>
            <p:nvPr/>
          </p:nvSpPr>
          <p:spPr>
            <a:xfrm>
              <a:off x="1462464" y="3962506"/>
              <a:ext cx="1322" cy="4564"/>
            </a:xfrm>
            <a:custGeom>
              <a:avLst/>
              <a:gdLst/>
              <a:ahLst/>
              <a:cxnLst/>
              <a:rect l="l" t="t" r="r" b="b"/>
              <a:pathLst>
                <a:path w="51" h="176" extrusionOk="0">
                  <a:moveTo>
                    <a:pt x="25" y="176"/>
                  </a:moveTo>
                  <a:cubicBezTo>
                    <a:pt x="25" y="125"/>
                    <a:pt x="50" y="50"/>
                    <a:pt x="50" y="0"/>
                  </a:cubicBezTo>
                  <a:cubicBezTo>
                    <a:pt x="25" y="50"/>
                    <a:pt x="0" y="100"/>
                    <a:pt x="0" y="150"/>
                  </a:cubicBezTo>
                  <a:cubicBezTo>
                    <a:pt x="0" y="150"/>
                    <a:pt x="25" y="176"/>
                    <a:pt x="25" y="176"/>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65"/>
            <p:cNvSpPr/>
            <p:nvPr/>
          </p:nvSpPr>
          <p:spPr>
            <a:xfrm>
              <a:off x="1528739" y="3796792"/>
              <a:ext cx="1322" cy="1971"/>
            </a:xfrm>
            <a:custGeom>
              <a:avLst/>
              <a:gdLst/>
              <a:ahLst/>
              <a:cxnLst/>
              <a:rect l="l" t="t" r="r" b="b"/>
              <a:pathLst>
                <a:path w="51" h="76" extrusionOk="0">
                  <a:moveTo>
                    <a:pt x="51" y="0"/>
                  </a:moveTo>
                  <a:lnTo>
                    <a:pt x="1" y="75"/>
                  </a:lnTo>
                  <a:lnTo>
                    <a:pt x="1" y="0"/>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65"/>
            <p:cNvSpPr/>
            <p:nvPr/>
          </p:nvSpPr>
          <p:spPr>
            <a:xfrm>
              <a:off x="1449474" y="3479652"/>
              <a:ext cx="31865" cy="81265"/>
            </a:xfrm>
            <a:custGeom>
              <a:avLst/>
              <a:gdLst/>
              <a:ahLst/>
              <a:cxnLst/>
              <a:rect l="l" t="t" r="r" b="b"/>
              <a:pathLst>
                <a:path w="1229" h="3134" extrusionOk="0">
                  <a:moveTo>
                    <a:pt x="301" y="3133"/>
                  </a:moveTo>
                  <a:cubicBezTo>
                    <a:pt x="0" y="2181"/>
                    <a:pt x="0" y="2181"/>
                    <a:pt x="1078" y="0"/>
                  </a:cubicBezTo>
                  <a:cubicBezTo>
                    <a:pt x="1228" y="301"/>
                    <a:pt x="1228" y="301"/>
                    <a:pt x="827" y="1454"/>
                  </a:cubicBezTo>
                  <a:cubicBezTo>
                    <a:pt x="677" y="1930"/>
                    <a:pt x="526" y="2432"/>
                    <a:pt x="301" y="3133"/>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65"/>
            <p:cNvSpPr/>
            <p:nvPr/>
          </p:nvSpPr>
          <p:spPr>
            <a:xfrm>
              <a:off x="1629473" y="3625218"/>
              <a:ext cx="40965" cy="68274"/>
            </a:xfrm>
            <a:custGeom>
              <a:avLst/>
              <a:gdLst/>
              <a:ahLst/>
              <a:cxnLst/>
              <a:rect l="l" t="t" r="r" b="b"/>
              <a:pathLst>
                <a:path w="1580" h="2633" extrusionOk="0">
                  <a:moveTo>
                    <a:pt x="25" y="2632"/>
                  </a:moveTo>
                  <a:cubicBezTo>
                    <a:pt x="25" y="2407"/>
                    <a:pt x="0" y="2281"/>
                    <a:pt x="25" y="2206"/>
                  </a:cubicBezTo>
                  <a:cubicBezTo>
                    <a:pt x="426" y="1454"/>
                    <a:pt x="903" y="727"/>
                    <a:pt x="1579" y="1"/>
                  </a:cubicBezTo>
                  <a:cubicBezTo>
                    <a:pt x="1554" y="276"/>
                    <a:pt x="1554" y="427"/>
                    <a:pt x="1479" y="552"/>
                  </a:cubicBezTo>
                  <a:cubicBezTo>
                    <a:pt x="1178" y="1153"/>
                    <a:pt x="828" y="1730"/>
                    <a:pt x="477" y="2281"/>
                  </a:cubicBezTo>
                  <a:cubicBezTo>
                    <a:pt x="401" y="2407"/>
                    <a:pt x="226" y="2482"/>
                    <a:pt x="25" y="2632"/>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65"/>
            <p:cNvSpPr/>
            <p:nvPr/>
          </p:nvSpPr>
          <p:spPr>
            <a:xfrm>
              <a:off x="1467650" y="3527102"/>
              <a:ext cx="22764" cy="64358"/>
            </a:xfrm>
            <a:custGeom>
              <a:avLst/>
              <a:gdLst/>
              <a:ahLst/>
              <a:cxnLst/>
              <a:rect l="l" t="t" r="r" b="b"/>
              <a:pathLst>
                <a:path w="878" h="2482" extrusionOk="0">
                  <a:moveTo>
                    <a:pt x="878" y="0"/>
                  </a:moveTo>
                  <a:cubicBezTo>
                    <a:pt x="853" y="1003"/>
                    <a:pt x="602" y="1754"/>
                    <a:pt x="327" y="2481"/>
                  </a:cubicBezTo>
                  <a:cubicBezTo>
                    <a:pt x="1" y="2481"/>
                    <a:pt x="1" y="2256"/>
                    <a:pt x="26" y="2105"/>
                  </a:cubicBezTo>
                  <a:cubicBezTo>
                    <a:pt x="101" y="1378"/>
                    <a:pt x="402" y="777"/>
                    <a:pt x="878"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65"/>
            <p:cNvSpPr/>
            <p:nvPr/>
          </p:nvSpPr>
          <p:spPr>
            <a:xfrm>
              <a:off x="1491064" y="3568018"/>
              <a:ext cx="17553" cy="47478"/>
            </a:xfrm>
            <a:custGeom>
              <a:avLst/>
              <a:gdLst/>
              <a:ahLst/>
              <a:cxnLst/>
              <a:rect l="l" t="t" r="r" b="b"/>
              <a:pathLst>
                <a:path w="677" h="1831" extrusionOk="0">
                  <a:moveTo>
                    <a:pt x="551" y="1"/>
                  </a:moveTo>
                  <a:cubicBezTo>
                    <a:pt x="677" y="1104"/>
                    <a:pt x="677" y="1104"/>
                    <a:pt x="276" y="1805"/>
                  </a:cubicBezTo>
                  <a:cubicBezTo>
                    <a:pt x="75" y="1831"/>
                    <a:pt x="0" y="1730"/>
                    <a:pt x="25" y="1555"/>
                  </a:cubicBezTo>
                  <a:cubicBezTo>
                    <a:pt x="75" y="1104"/>
                    <a:pt x="226" y="653"/>
                    <a:pt x="551"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65"/>
            <p:cNvSpPr/>
            <p:nvPr/>
          </p:nvSpPr>
          <p:spPr>
            <a:xfrm>
              <a:off x="1452715" y="3381510"/>
              <a:ext cx="26005" cy="41618"/>
            </a:xfrm>
            <a:custGeom>
              <a:avLst/>
              <a:gdLst/>
              <a:ahLst/>
              <a:cxnLst/>
              <a:rect l="l" t="t" r="r" b="b"/>
              <a:pathLst>
                <a:path w="1003" h="1605" extrusionOk="0">
                  <a:moveTo>
                    <a:pt x="301" y="1605"/>
                  </a:moveTo>
                  <a:cubicBezTo>
                    <a:pt x="276" y="1480"/>
                    <a:pt x="276" y="1379"/>
                    <a:pt x="226" y="1279"/>
                  </a:cubicBezTo>
                  <a:cubicBezTo>
                    <a:pt x="101" y="1029"/>
                    <a:pt x="0" y="803"/>
                    <a:pt x="151" y="552"/>
                  </a:cubicBezTo>
                  <a:cubicBezTo>
                    <a:pt x="326" y="277"/>
                    <a:pt x="527" y="51"/>
                    <a:pt x="1003" y="1"/>
                  </a:cubicBezTo>
                  <a:cubicBezTo>
                    <a:pt x="802" y="552"/>
                    <a:pt x="627" y="1029"/>
                    <a:pt x="451" y="1480"/>
                  </a:cubicBezTo>
                  <a:cubicBezTo>
                    <a:pt x="451" y="1530"/>
                    <a:pt x="326" y="1530"/>
                    <a:pt x="276" y="1555"/>
                  </a:cubicBezTo>
                  <a:cubicBezTo>
                    <a:pt x="276" y="1580"/>
                    <a:pt x="301" y="1605"/>
                    <a:pt x="301" y="1605"/>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65"/>
            <p:cNvSpPr/>
            <p:nvPr/>
          </p:nvSpPr>
          <p:spPr>
            <a:xfrm>
              <a:off x="1672359" y="3495909"/>
              <a:ext cx="23413" cy="48748"/>
            </a:xfrm>
            <a:custGeom>
              <a:avLst/>
              <a:gdLst/>
              <a:ahLst/>
              <a:cxnLst/>
              <a:rect l="l" t="t" r="r" b="b"/>
              <a:pathLst>
                <a:path w="903" h="1880" extrusionOk="0">
                  <a:moveTo>
                    <a:pt x="1" y="1880"/>
                  </a:moveTo>
                  <a:cubicBezTo>
                    <a:pt x="26" y="1128"/>
                    <a:pt x="402" y="627"/>
                    <a:pt x="752" y="0"/>
                  </a:cubicBezTo>
                  <a:cubicBezTo>
                    <a:pt x="903" y="777"/>
                    <a:pt x="702" y="1278"/>
                    <a:pt x="1" y="188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65"/>
            <p:cNvSpPr/>
            <p:nvPr/>
          </p:nvSpPr>
          <p:spPr>
            <a:xfrm>
              <a:off x="1449474" y="3421804"/>
              <a:ext cx="14960" cy="42914"/>
            </a:xfrm>
            <a:custGeom>
              <a:avLst/>
              <a:gdLst/>
              <a:ahLst/>
              <a:cxnLst/>
              <a:rect l="l" t="t" r="r" b="b"/>
              <a:pathLst>
                <a:path w="577" h="1655" extrusionOk="0">
                  <a:moveTo>
                    <a:pt x="25" y="1655"/>
                  </a:moveTo>
                  <a:cubicBezTo>
                    <a:pt x="175" y="1129"/>
                    <a:pt x="301" y="577"/>
                    <a:pt x="426" y="51"/>
                  </a:cubicBezTo>
                  <a:cubicBezTo>
                    <a:pt x="426" y="51"/>
                    <a:pt x="401" y="26"/>
                    <a:pt x="401" y="1"/>
                  </a:cubicBezTo>
                  <a:cubicBezTo>
                    <a:pt x="576" y="627"/>
                    <a:pt x="376" y="1154"/>
                    <a:pt x="0" y="1630"/>
                  </a:cubicBezTo>
                  <a:lnTo>
                    <a:pt x="25" y="1655"/>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65"/>
            <p:cNvSpPr/>
            <p:nvPr/>
          </p:nvSpPr>
          <p:spPr>
            <a:xfrm>
              <a:off x="1444262" y="3464042"/>
              <a:ext cx="5886" cy="13043"/>
            </a:xfrm>
            <a:custGeom>
              <a:avLst/>
              <a:gdLst/>
              <a:ahLst/>
              <a:cxnLst/>
              <a:rect l="l" t="t" r="r" b="b"/>
              <a:pathLst>
                <a:path w="227" h="503" extrusionOk="0">
                  <a:moveTo>
                    <a:pt x="201" y="1"/>
                  </a:moveTo>
                  <a:lnTo>
                    <a:pt x="201" y="502"/>
                  </a:lnTo>
                  <a:cubicBezTo>
                    <a:pt x="1" y="277"/>
                    <a:pt x="26" y="126"/>
                    <a:pt x="226" y="26"/>
                  </a:cubicBezTo>
                  <a:cubicBezTo>
                    <a:pt x="226" y="26"/>
                    <a:pt x="201" y="1"/>
                    <a:pt x="201"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65"/>
            <p:cNvSpPr/>
            <p:nvPr/>
          </p:nvSpPr>
          <p:spPr>
            <a:xfrm>
              <a:off x="1677571" y="3582980"/>
              <a:ext cx="1322" cy="5212"/>
            </a:xfrm>
            <a:custGeom>
              <a:avLst/>
              <a:gdLst/>
              <a:ahLst/>
              <a:cxnLst/>
              <a:rect l="l" t="t" r="r" b="b"/>
              <a:pathLst>
                <a:path w="51" h="201" extrusionOk="0">
                  <a:moveTo>
                    <a:pt x="25" y="201"/>
                  </a:moveTo>
                  <a:cubicBezTo>
                    <a:pt x="25" y="126"/>
                    <a:pt x="50" y="76"/>
                    <a:pt x="50" y="0"/>
                  </a:cubicBezTo>
                  <a:cubicBezTo>
                    <a:pt x="25" y="51"/>
                    <a:pt x="25" y="101"/>
                    <a:pt x="0" y="151"/>
                  </a:cubicBezTo>
                  <a:lnTo>
                    <a:pt x="25" y="201"/>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65"/>
            <p:cNvSpPr/>
            <p:nvPr/>
          </p:nvSpPr>
          <p:spPr>
            <a:xfrm>
              <a:off x="1673007" y="3586869"/>
              <a:ext cx="5237" cy="5238"/>
            </a:xfrm>
            <a:custGeom>
              <a:avLst/>
              <a:gdLst/>
              <a:ahLst/>
              <a:cxnLst/>
              <a:rect l="l" t="t" r="r" b="b"/>
              <a:pathLst>
                <a:path w="202" h="202" extrusionOk="0">
                  <a:moveTo>
                    <a:pt x="176" y="1"/>
                  </a:moveTo>
                  <a:cubicBezTo>
                    <a:pt x="126" y="76"/>
                    <a:pt x="76" y="151"/>
                    <a:pt x="26" y="201"/>
                  </a:cubicBezTo>
                  <a:cubicBezTo>
                    <a:pt x="26" y="176"/>
                    <a:pt x="1" y="126"/>
                    <a:pt x="26" y="126"/>
                  </a:cubicBezTo>
                  <a:cubicBezTo>
                    <a:pt x="76" y="76"/>
                    <a:pt x="126" y="76"/>
                    <a:pt x="201" y="51"/>
                  </a:cubicBezTo>
                  <a:cubicBezTo>
                    <a:pt x="201" y="51"/>
                    <a:pt x="176" y="1"/>
                    <a:pt x="176"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65"/>
            <p:cNvSpPr/>
            <p:nvPr/>
          </p:nvSpPr>
          <p:spPr>
            <a:xfrm>
              <a:off x="2027171" y="2228023"/>
              <a:ext cx="17579" cy="31868"/>
            </a:xfrm>
            <a:custGeom>
              <a:avLst/>
              <a:gdLst/>
              <a:ahLst/>
              <a:cxnLst/>
              <a:rect l="l" t="t" r="r" b="b"/>
              <a:pathLst>
                <a:path w="678" h="1229" extrusionOk="0">
                  <a:moveTo>
                    <a:pt x="201" y="0"/>
                  </a:moveTo>
                  <a:cubicBezTo>
                    <a:pt x="652" y="351"/>
                    <a:pt x="678" y="727"/>
                    <a:pt x="452" y="1103"/>
                  </a:cubicBezTo>
                  <a:cubicBezTo>
                    <a:pt x="402" y="1178"/>
                    <a:pt x="251" y="1229"/>
                    <a:pt x="176" y="1204"/>
                  </a:cubicBezTo>
                  <a:cubicBezTo>
                    <a:pt x="101" y="1178"/>
                    <a:pt x="1" y="1028"/>
                    <a:pt x="26" y="953"/>
                  </a:cubicBezTo>
                  <a:cubicBezTo>
                    <a:pt x="51" y="627"/>
                    <a:pt x="126" y="326"/>
                    <a:pt x="201"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65"/>
            <p:cNvSpPr/>
            <p:nvPr/>
          </p:nvSpPr>
          <p:spPr>
            <a:xfrm>
              <a:off x="1795184" y="2322898"/>
              <a:ext cx="22116" cy="45533"/>
            </a:xfrm>
            <a:custGeom>
              <a:avLst/>
              <a:gdLst/>
              <a:ahLst/>
              <a:cxnLst/>
              <a:rect l="l" t="t" r="r" b="b"/>
              <a:pathLst>
                <a:path w="853" h="1756" extrusionOk="0">
                  <a:moveTo>
                    <a:pt x="251" y="1755"/>
                  </a:moveTo>
                  <a:cubicBezTo>
                    <a:pt x="0" y="1128"/>
                    <a:pt x="0" y="1128"/>
                    <a:pt x="752" y="1"/>
                  </a:cubicBezTo>
                  <a:cubicBezTo>
                    <a:pt x="853" y="652"/>
                    <a:pt x="552" y="1103"/>
                    <a:pt x="251" y="1755"/>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65"/>
            <p:cNvSpPr/>
            <p:nvPr/>
          </p:nvSpPr>
          <p:spPr>
            <a:xfrm>
              <a:off x="1830914" y="2331351"/>
              <a:ext cx="13690" cy="36406"/>
            </a:xfrm>
            <a:custGeom>
              <a:avLst/>
              <a:gdLst/>
              <a:ahLst/>
              <a:cxnLst/>
              <a:rect l="l" t="t" r="r" b="b"/>
              <a:pathLst>
                <a:path w="528" h="1404" extrusionOk="0">
                  <a:moveTo>
                    <a:pt x="26" y="1404"/>
                  </a:moveTo>
                  <a:cubicBezTo>
                    <a:pt x="1" y="752"/>
                    <a:pt x="26" y="652"/>
                    <a:pt x="502" y="0"/>
                  </a:cubicBezTo>
                  <a:cubicBezTo>
                    <a:pt x="527" y="828"/>
                    <a:pt x="502" y="928"/>
                    <a:pt x="26" y="1404"/>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65"/>
            <p:cNvSpPr/>
            <p:nvPr/>
          </p:nvSpPr>
          <p:spPr>
            <a:xfrm>
              <a:off x="1858866" y="2337211"/>
              <a:ext cx="18875" cy="28601"/>
            </a:xfrm>
            <a:custGeom>
              <a:avLst/>
              <a:gdLst/>
              <a:ahLst/>
              <a:cxnLst/>
              <a:rect l="l" t="t" r="r" b="b"/>
              <a:pathLst>
                <a:path w="728" h="1103" extrusionOk="0">
                  <a:moveTo>
                    <a:pt x="552" y="0"/>
                  </a:moveTo>
                  <a:cubicBezTo>
                    <a:pt x="727" y="426"/>
                    <a:pt x="677" y="777"/>
                    <a:pt x="301" y="1103"/>
                  </a:cubicBezTo>
                  <a:cubicBezTo>
                    <a:pt x="1" y="602"/>
                    <a:pt x="377" y="326"/>
                    <a:pt x="552"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65"/>
            <p:cNvSpPr/>
            <p:nvPr/>
          </p:nvSpPr>
          <p:spPr>
            <a:xfrm>
              <a:off x="2054474" y="2237772"/>
              <a:ext cx="14312" cy="18877"/>
            </a:xfrm>
            <a:custGeom>
              <a:avLst/>
              <a:gdLst/>
              <a:ahLst/>
              <a:cxnLst/>
              <a:rect l="l" t="t" r="r" b="b"/>
              <a:pathLst>
                <a:path w="552" h="728" extrusionOk="0">
                  <a:moveTo>
                    <a:pt x="326" y="0"/>
                  </a:moveTo>
                  <a:cubicBezTo>
                    <a:pt x="351" y="26"/>
                    <a:pt x="401" y="26"/>
                    <a:pt x="401" y="26"/>
                  </a:cubicBezTo>
                  <a:cubicBezTo>
                    <a:pt x="552" y="226"/>
                    <a:pt x="527" y="527"/>
                    <a:pt x="301" y="677"/>
                  </a:cubicBezTo>
                  <a:cubicBezTo>
                    <a:pt x="276" y="727"/>
                    <a:pt x="151" y="727"/>
                    <a:pt x="126" y="677"/>
                  </a:cubicBezTo>
                  <a:cubicBezTo>
                    <a:pt x="0" y="527"/>
                    <a:pt x="51" y="151"/>
                    <a:pt x="226" y="26"/>
                  </a:cubicBezTo>
                  <a:cubicBezTo>
                    <a:pt x="251" y="0"/>
                    <a:pt x="276" y="0"/>
                    <a:pt x="326"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65"/>
            <p:cNvSpPr/>
            <p:nvPr/>
          </p:nvSpPr>
          <p:spPr>
            <a:xfrm>
              <a:off x="1905019" y="2335888"/>
              <a:ext cx="8452" cy="16284"/>
            </a:xfrm>
            <a:custGeom>
              <a:avLst/>
              <a:gdLst/>
              <a:ahLst/>
              <a:cxnLst/>
              <a:rect l="l" t="t" r="r" b="b"/>
              <a:pathLst>
                <a:path w="326" h="628" extrusionOk="0">
                  <a:moveTo>
                    <a:pt x="125" y="1"/>
                  </a:moveTo>
                  <a:cubicBezTo>
                    <a:pt x="226" y="226"/>
                    <a:pt x="326" y="327"/>
                    <a:pt x="326" y="427"/>
                  </a:cubicBezTo>
                  <a:cubicBezTo>
                    <a:pt x="326" y="502"/>
                    <a:pt x="226" y="577"/>
                    <a:pt x="150" y="627"/>
                  </a:cubicBezTo>
                  <a:cubicBezTo>
                    <a:pt x="100" y="552"/>
                    <a:pt x="25" y="502"/>
                    <a:pt x="25" y="427"/>
                  </a:cubicBezTo>
                  <a:cubicBezTo>
                    <a:pt x="0" y="327"/>
                    <a:pt x="50" y="226"/>
                    <a:pt x="125"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65"/>
            <p:cNvSpPr/>
            <p:nvPr/>
          </p:nvSpPr>
          <p:spPr>
            <a:xfrm>
              <a:off x="1943991" y="2330054"/>
              <a:ext cx="11719" cy="16258"/>
            </a:xfrm>
            <a:custGeom>
              <a:avLst/>
              <a:gdLst/>
              <a:ahLst/>
              <a:cxnLst/>
              <a:rect l="l" t="t" r="r" b="b"/>
              <a:pathLst>
                <a:path w="452" h="627" extrusionOk="0">
                  <a:moveTo>
                    <a:pt x="452" y="301"/>
                  </a:moveTo>
                  <a:cubicBezTo>
                    <a:pt x="377" y="401"/>
                    <a:pt x="327" y="552"/>
                    <a:pt x="251" y="552"/>
                  </a:cubicBezTo>
                  <a:cubicBezTo>
                    <a:pt x="51" y="627"/>
                    <a:pt x="1" y="451"/>
                    <a:pt x="26" y="326"/>
                  </a:cubicBezTo>
                  <a:cubicBezTo>
                    <a:pt x="26" y="201"/>
                    <a:pt x="126" y="101"/>
                    <a:pt x="176" y="0"/>
                  </a:cubicBezTo>
                  <a:cubicBezTo>
                    <a:pt x="251" y="101"/>
                    <a:pt x="352" y="176"/>
                    <a:pt x="452" y="30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65"/>
            <p:cNvSpPr/>
            <p:nvPr/>
          </p:nvSpPr>
          <p:spPr>
            <a:xfrm>
              <a:off x="1945961" y="2637445"/>
              <a:ext cx="17553" cy="46155"/>
            </a:xfrm>
            <a:custGeom>
              <a:avLst/>
              <a:gdLst/>
              <a:ahLst/>
              <a:cxnLst/>
              <a:rect l="l" t="t" r="r" b="b"/>
              <a:pathLst>
                <a:path w="677" h="1780" extrusionOk="0">
                  <a:moveTo>
                    <a:pt x="251" y="0"/>
                  </a:moveTo>
                  <a:cubicBezTo>
                    <a:pt x="677" y="777"/>
                    <a:pt x="677" y="777"/>
                    <a:pt x="551" y="1780"/>
                  </a:cubicBezTo>
                  <a:cubicBezTo>
                    <a:pt x="401" y="1629"/>
                    <a:pt x="251" y="1504"/>
                    <a:pt x="226" y="1379"/>
                  </a:cubicBezTo>
                  <a:cubicBezTo>
                    <a:pt x="201" y="952"/>
                    <a:pt x="0" y="501"/>
                    <a:pt x="251"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65"/>
            <p:cNvSpPr/>
            <p:nvPr/>
          </p:nvSpPr>
          <p:spPr>
            <a:xfrm>
              <a:off x="2017421" y="2632233"/>
              <a:ext cx="9775" cy="24711"/>
            </a:xfrm>
            <a:custGeom>
              <a:avLst/>
              <a:gdLst/>
              <a:ahLst/>
              <a:cxnLst/>
              <a:rect l="l" t="t" r="r" b="b"/>
              <a:pathLst>
                <a:path w="377" h="953" extrusionOk="0">
                  <a:moveTo>
                    <a:pt x="126" y="953"/>
                  </a:moveTo>
                  <a:cubicBezTo>
                    <a:pt x="76" y="778"/>
                    <a:pt x="26" y="627"/>
                    <a:pt x="1" y="452"/>
                  </a:cubicBezTo>
                  <a:cubicBezTo>
                    <a:pt x="1" y="326"/>
                    <a:pt x="51" y="201"/>
                    <a:pt x="76" y="1"/>
                  </a:cubicBezTo>
                  <a:cubicBezTo>
                    <a:pt x="377" y="427"/>
                    <a:pt x="377" y="427"/>
                    <a:pt x="126" y="953"/>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65"/>
            <p:cNvSpPr/>
            <p:nvPr/>
          </p:nvSpPr>
          <p:spPr>
            <a:xfrm>
              <a:off x="1971942" y="2651084"/>
              <a:ext cx="11719" cy="26008"/>
            </a:xfrm>
            <a:custGeom>
              <a:avLst/>
              <a:gdLst/>
              <a:ahLst/>
              <a:cxnLst/>
              <a:rect l="l" t="t" r="r" b="b"/>
              <a:pathLst>
                <a:path w="452" h="1003" extrusionOk="0">
                  <a:moveTo>
                    <a:pt x="427" y="1003"/>
                  </a:moveTo>
                  <a:cubicBezTo>
                    <a:pt x="1" y="752"/>
                    <a:pt x="101" y="376"/>
                    <a:pt x="126" y="0"/>
                  </a:cubicBezTo>
                  <a:cubicBezTo>
                    <a:pt x="452" y="301"/>
                    <a:pt x="452" y="301"/>
                    <a:pt x="427" y="1003"/>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65"/>
            <p:cNvSpPr/>
            <p:nvPr/>
          </p:nvSpPr>
          <p:spPr>
            <a:xfrm>
              <a:off x="2175354" y="2538655"/>
              <a:ext cx="8452" cy="20822"/>
            </a:xfrm>
            <a:custGeom>
              <a:avLst/>
              <a:gdLst/>
              <a:ahLst/>
              <a:cxnLst/>
              <a:rect l="l" t="t" r="r" b="b"/>
              <a:pathLst>
                <a:path w="326" h="803" extrusionOk="0">
                  <a:moveTo>
                    <a:pt x="50" y="803"/>
                  </a:moveTo>
                  <a:cubicBezTo>
                    <a:pt x="25" y="552"/>
                    <a:pt x="0" y="326"/>
                    <a:pt x="0" y="101"/>
                  </a:cubicBezTo>
                  <a:cubicBezTo>
                    <a:pt x="0" y="51"/>
                    <a:pt x="100" y="1"/>
                    <a:pt x="151" y="1"/>
                  </a:cubicBezTo>
                  <a:cubicBezTo>
                    <a:pt x="201" y="1"/>
                    <a:pt x="301" y="51"/>
                    <a:pt x="301" y="101"/>
                  </a:cubicBezTo>
                  <a:cubicBezTo>
                    <a:pt x="326" y="326"/>
                    <a:pt x="326" y="577"/>
                    <a:pt x="326" y="803"/>
                  </a:cubicBezTo>
                  <a:cubicBezTo>
                    <a:pt x="226" y="803"/>
                    <a:pt x="151" y="803"/>
                    <a:pt x="50" y="803"/>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65"/>
            <p:cNvSpPr/>
            <p:nvPr/>
          </p:nvSpPr>
          <p:spPr>
            <a:xfrm>
              <a:off x="2062278" y="2615976"/>
              <a:ext cx="10423" cy="17581"/>
            </a:xfrm>
            <a:custGeom>
              <a:avLst/>
              <a:gdLst/>
              <a:ahLst/>
              <a:cxnLst/>
              <a:rect l="l" t="t" r="r" b="b"/>
              <a:pathLst>
                <a:path w="402" h="678" extrusionOk="0">
                  <a:moveTo>
                    <a:pt x="100" y="678"/>
                  </a:moveTo>
                  <a:cubicBezTo>
                    <a:pt x="75" y="628"/>
                    <a:pt x="0" y="552"/>
                    <a:pt x="0" y="502"/>
                  </a:cubicBezTo>
                  <a:cubicBezTo>
                    <a:pt x="25" y="327"/>
                    <a:pt x="75" y="151"/>
                    <a:pt x="100" y="1"/>
                  </a:cubicBezTo>
                  <a:cubicBezTo>
                    <a:pt x="151" y="1"/>
                    <a:pt x="201" y="1"/>
                    <a:pt x="226" y="26"/>
                  </a:cubicBezTo>
                  <a:cubicBezTo>
                    <a:pt x="401" y="201"/>
                    <a:pt x="401" y="402"/>
                    <a:pt x="301" y="602"/>
                  </a:cubicBezTo>
                  <a:cubicBezTo>
                    <a:pt x="276" y="653"/>
                    <a:pt x="176" y="653"/>
                    <a:pt x="100" y="678"/>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65"/>
            <p:cNvSpPr/>
            <p:nvPr/>
          </p:nvSpPr>
          <p:spPr>
            <a:xfrm>
              <a:off x="1379933" y="2296268"/>
              <a:ext cx="39021" cy="64358"/>
            </a:xfrm>
            <a:custGeom>
              <a:avLst/>
              <a:gdLst/>
              <a:ahLst/>
              <a:cxnLst/>
              <a:rect l="l" t="t" r="r" b="b"/>
              <a:pathLst>
                <a:path w="1505" h="2482" extrusionOk="0">
                  <a:moveTo>
                    <a:pt x="1504" y="2481"/>
                  </a:moveTo>
                  <a:cubicBezTo>
                    <a:pt x="1203" y="2381"/>
                    <a:pt x="1078" y="2406"/>
                    <a:pt x="1028" y="2331"/>
                  </a:cubicBezTo>
                  <a:cubicBezTo>
                    <a:pt x="477" y="1805"/>
                    <a:pt x="251" y="1078"/>
                    <a:pt x="50" y="376"/>
                  </a:cubicBezTo>
                  <a:cubicBezTo>
                    <a:pt x="0" y="176"/>
                    <a:pt x="76" y="0"/>
                    <a:pt x="351" y="0"/>
                  </a:cubicBezTo>
                  <a:cubicBezTo>
                    <a:pt x="702" y="752"/>
                    <a:pt x="1053" y="1504"/>
                    <a:pt x="1504" y="248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65"/>
            <p:cNvSpPr/>
            <p:nvPr/>
          </p:nvSpPr>
          <p:spPr>
            <a:xfrm>
              <a:off x="1426708" y="2341748"/>
              <a:ext cx="12393" cy="20174"/>
            </a:xfrm>
            <a:custGeom>
              <a:avLst/>
              <a:gdLst/>
              <a:ahLst/>
              <a:cxnLst/>
              <a:rect l="l" t="t" r="r" b="b"/>
              <a:pathLst>
                <a:path w="478" h="778" extrusionOk="0">
                  <a:moveTo>
                    <a:pt x="151" y="0"/>
                  </a:moveTo>
                  <a:cubicBezTo>
                    <a:pt x="302" y="351"/>
                    <a:pt x="377" y="577"/>
                    <a:pt x="477" y="777"/>
                  </a:cubicBezTo>
                  <a:cubicBezTo>
                    <a:pt x="176" y="677"/>
                    <a:pt x="1" y="502"/>
                    <a:pt x="151"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65"/>
            <p:cNvSpPr/>
            <p:nvPr/>
          </p:nvSpPr>
          <p:spPr>
            <a:xfrm>
              <a:off x="1463113" y="2363840"/>
              <a:ext cx="3267" cy="3915"/>
            </a:xfrm>
            <a:custGeom>
              <a:avLst/>
              <a:gdLst/>
              <a:ahLst/>
              <a:cxnLst/>
              <a:rect l="l" t="t" r="r" b="b"/>
              <a:pathLst>
                <a:path w="126" h="151" extrusionOk="0">
                  <a:moveTo>
                    <a:pt x="126" y="76"/>
                  </a:moveTo>
                  <a:cubicBezTo>
                    <a:pt x="101" y="101"/>
                    <a:pt x="101" y="126"/>
                    <a:pt x="101" y="151"/>
                  </a:cubicBezTo>
                  <a:cubicBezTo>
                    <a:pt x="76" y="126"/>
                    <a:pt x="25" y="101"/>
                    <a:pt x="25" y="51"/>
                  </a:cubicBezTo>
                  <a:cubicBezTo>
                    <a:pt x="0" y="51"/>
                    <a:pt x="50" y="26"/>
                    <a:pt x="76" y="1"/>
                  </a:cubicBezTo>
                  <a:cubicBezTo>
                    <a:pt x="101" y="26"/>
                    <a:pt x="101" y="51"/>
                    <a:pt x="126" y="76"/>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65"/>
            <p:cNvSpPr/>
            <p:nvPr/>
          </p:nvSpPr>
          <p:spPr>
            <a:xfrm>
              <a:off x="1563198" y="2355387"/>
              <a:ext cx="19497" cy="34487"/>
            </a:xfrm>
            <a:custGeom>
              <a:avLst/>
              <a:gdLst/>
              <a:ahLst/>
              <a:cxnLst/>
              <a:rect l="l" t="t" r="r" b="b"/>
              <a:pathLst>
                <a:path w="752" h="1330" extrusionOk="0">
                  <a:moveTo>
                    <a:pt x="276" y="1"/>
                  </a:moveTo>
                  <a:cubicBezTo>
                    <a:pt x="476" y="477"/>
                    <a:pt x="627" y="828"/>
                    <a:pt x="752" y="1154"/>
                  </a:cubicBezTo>
                  <a:cubicBezTo>
                    <a:pt x="501" y="1329"/>
                    <a:pt x="351" y="1179"/>
                    <a:pt x="251" y="1028"/>
                  </a:cubicBezTo>
                  <a:cubicBezTo>
                    <a:pt x="100" y="778"/>
                    <a:pt x="0" y="477"/>
                    <a:pt x="276" y="1"/>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65"/>
            <p:cNvSpPr/>
            <p:nvPr/>
          </p:nvSpPr>
          <p:spPr>
            <a:xfrm>
              <a:off x="1650268" y="2378801"/>
              <a:ext cx="7830" cy="11072"/>
            </a:xfrm>
            <a:custGeom>
              <a:avLst/>
              <a:gdLst/>
              <a:ahLst/>
              <a:cxnLst/>
              <a:rect l="l" t="t" r="r" b="b"/>
              <a:pathLst>
                <a:path w="302" h="427" extrusionOk="0">
                  <a:moveTo>
                    <a:pt x="126" y="0"/>
                  </a:moveTo>
                  <a:cubicBezTo>
                    <a:pt x="176" y="125"/>
                    <a:pt x="251" y="251"/>
                    <a:pt x="301" y="351"/>
                  </a:cubicBezTo>
                  <a:cubicBezTo>
                    <a:pt x="301" y="376"/>
                    <a:pt x="251" y="401"/>
                    <a:pt x="226" y="426"/>
                  </a:cubicBezTo>
                  <a:cubicBezTo>
                    <a:pt x="151" y="326"/>
                    <a:pt x="76" y="226"/>
                    <a:pt x="0" y="100"/>
                  </a:cubicBezTo>
                  <a:cubicBezTo>
                    <a:pt x="0" y="100"/>
                    <a:pt x="51" y="75"/>
                    <a:pt x="126"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65"/>
            <p:cNvSpPr/>
            <p:nvPr/>
          </p:nvSpPr>
          <p:spPr>
            <a:xfrm>
              <a:off x="1597632" y="2378153"/>
              <a:ext cx="3267" cy="4564"/>
            </a:xfrm>
            <a:custGeom>
              <a:avLst/>
              <a:gdLst/>
              <a:ahLst/>
              <a:cxnLst/>
              <a:rect l="l" t="t" r="r" b="b"/>
              <a:pathLst>
                <a:path w="126" h="176" extrusionOk="0">
                  <a:moveTo>
                    <a:pt x="126" y="100"/>
                  </a:moveTo>
                  <a:cubicBezTo>
                    <a:pt x="126" y="125"/>
                    <a:pt x="101" y="150"/>
                    <a:pt x="76" y="175"/>
                  </a:cubicBezTo>
                  <a:cubicBezTo>
                    <a:pt x="50" y="150"/>
                    <a:pt x="25" y="100"/>
                    <a:pt x="0" y="50"/>
                  </a:cubicBezTo>
                  <a:cubicBezTo>
                    <a:pt x="25" y="50"/>
                    <a:pt x="50" y="0"/>
                    <a:pt x="76" y="25"/>
                  </a:cubicBezTo>
                  <a:cubicBezTo>
                    <a:pt x="101" y="25"/>
                    <a:pt x="126" y="75"/>
                    <a:pt x="126" y="10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65"/>
            <p:cNvSpPr/>
            <p:nvPr/>
          </p:nvSpPr>
          <p:spPr>
            <a:xfrm>
              <a:off x="1759428" y="1923899"/>
              <a:ext cx="31217" cy="26008"/>
            </a:xfrm>
            <a:custGeom>
              <a:avLst/>
              <a:gdLst/>
              <a:ahLst/>
              <a:cxnLst/>
              <a:rect l="l" t="t" r="r" b="b"/>
              <a:pathLst>
                <a:path w="1204" h="1003" extrusionOk="0">
                  <a:moveTo>
                    <a:pt x="1204" y="50"/>
                  </a:moveTo>
                  <a:cubicBezTo>
                    <a:pt x="853" y="351"/>
                    <a:pt x="527" y="677"/>
                    <a:pt x="201" y="1003"/>
                  </a:cubicBezTo>
                  <a:cubicBezTo>
                    <a:pt x="101" y="927"/>
                    <a:pt x="1" y="877"/>
                    <a:pt x="26" y="852"/>
                  </a:cubicBezTo>
                  <a:cubicBezTo>
                    <a:pt x="151" y="376"/>
                    <a:pt x="527" y="50"/>
                    <a:pt x="978" y="0"/>
                  </a:cubicBezTo>
                  <a:cubicBezTo>
                    <a:pt x="1054" y="0"/>
                    <a:pt x="1129" y="25"/>
                    <a:pt x="1204" y="50"/>
                  </a:cubicBezTo>
                  <a:lnTo>
                    <a:pt x="1204" y="50"/>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65"/>
            <p:cNvSpPr/>
            <p:nvPr/>
          </p:nvSpPr>
          <p:spPr>
            <a:xfrm>
              <a:off x="1747734" y="1914149"/>
              <a:ext cx="15634" cy="14962"/>
            </a:xfrm>
            <a:custGeom>
              <a:avLst/>
              <a:gdLst/>
              <a:ahLst/>
              <a:cxnLst/>
              <a:rect l="l" t="t" r="r" b="b"/>
              <a:pathLst>
                <a:path w="603" h="577" extrusionOk="0">
                  <a:moveTo>
                    <a:pt x="602" y="75"/>
                  </a:moveTo>
                  <a:cubicBezTo>
                    <a:pt x="552" y="201"/>
                    <a:pt x="477" y="326"/>
                    <a:pt x="402" y="401"/>
                  </a:cubicBezTo>
                  <a:cubicBezTo>
                    <a:pt x="352" y="476"/>
                    <a:pt x="226" y="526"/>
                    <a:pt x="151" y="577"/>
                  </a:cubicBezTo>
                  <a:cubicBezTo>
                    <a:pt x="1" y="376"/>
                    <a:pt x="176" y="301"/>
                    <a:pt x="251" y="201"/>
                  </a:cubicBezTo>
                  <a:cubicBezTo>
                    <a:pt x="302" y="100"/>
                    <a:pt x="402" y="50"/>
                    <a:pt x="477" y="0"/>
                  </a:cubicBezTo>
                  <a:cubicBezTo>
                    <a:pt x="527" y="25"/>
                    <a:pt x="577" y="50"/>
                    <a:pt x="602" y="75"/>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65"/>
            <p:cNvSpPr/>
            <p:nvPr/>
          </p:nvSpPr>
          <p:spPr>
            <a:xfrm>
              <a:off x="1786083" y="1925195"/>
              <a:ext cx="7182" cy="18877"/>
            </a:xfrm>
            <a:custGeom>
              <a:avLst/>
              <a:gdLst/>
              <a:ahLst/>
              <a:cxnLst/>
              <a:rect l="l" t="t" r="r" b="b"/>
              <a:pathLst>
                <a:path w="277" h="728" extrusionOk="0">
                  <a:moveTo>
                    <a:pt x="176" y="0"/>
                  </a:moveTo>
                  <a:cubicBezTo>
                    <a:pt x="201" y="201"/>
                    <a:pt x="226" y="401"/>
                    <a:pt x="276" y="727"/>
                  </a:cubicBezTo>
                  <a:cubicBezTo>
                    <a:pt x="1" y="426"/>
                    <a:pt x="226" y="201"/>
                    <a:pt x="176" y="0"/>
                  </a:cubicBezTo>
                  <a:lnTo>
                    <a:pt x="176" y="0"/>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65"/>
            <p:cNvSpPr/>
            <p:nvPr/>
          </p:nvSpPr>
          <p:spPr>
            <a:xfrm>
              <a:off x="1659369" y="1940131"/>
              <a:ext cx="13016" cy="7183"/>
            </a:xfrm>
            <a:custGeom>
              <a:avLst/>
              <a:gdLst/>
              <a:ahLst/>
              <a:cxnLst/>
              <a:rect l="l" t="t" r="r" b="b"/>
              <a:pathLst>
                <a:path w="502" h="277" extrusionOk="0">
                  <a:moveTo>
                    <a:pt x="502" y="276"/>
                  </a:moveTo>
                  <a:cubicBezTo>
                    <a:pt x="326" y="201"/>
                    <a:pt x="151" y="101"/>
                    <a:pt x="0" y="26"/>
                  </a:cubicBezTo>
                  <a:cubicBezTo>
                    <a:pt x="201" y="51"/>
                    <a:pt x="426" y="1"/>
                    <a:pt x="502" y="276"/>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65"/>
            <p:cNvSpPr/>
            <p:nvPr/>
          </p:nvSpPr>
          <p:spPr>
            <a:xfrm>
              <a:off x="1615834" y="2079215"/>
              <a:ext cx="16257" cy="22118"/>
            </a:xfrm>
            <a:custGeom>
              <a:avLst/>
              <a:gdLst/>
              <a:ahLst/>
              <a:cxnLst/>
              <a:rect l="l" t="t" r="r" b="b"/>
              <a:pathLst>
                <a:path w="627" h="853" extrusionOk="0">
                  <a:moveTo>
                    <a:pt x="451" y="0"/>
                  </a:moveTo>
                  <a:cubicBezTo>
                    <a:pt x="627" y="401"/>
                    <a:pt x="476" y="627"/>
                    <a:pt x="276" y="852"/>
                  </a:cubicBezTo>
                  <a:cubicBezTo>
                    <a:pt x="25" y="827"/>
                    <a:pt x="0" y="652"/>
                    <a:pt x="100" y="476"/>
                  </a:cubicBezTo>
                  <a:cubicBezTo>
                    <a:pt x="176" y="326"/>
                    <a:pt x="301" y="201"/>
                    <a:pt x="451"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65"/>
            <p:cNvSpPr/>
            <p:nvPr/>
          </p:nvSpPr>
          <p:spPr>
            <a:xfrm>
              <a:off x="1566439" y="2037624"/>
              <a:ext cx="12367" cy="18851"/>
            </a:xfrm>
            <a:custGeom>
              <a:avLst/>
              <a:gdLst/>
              <a:ahLst/>
              <a:cxnLst/>
              <a:rect l="l" t="t" r="r" b="b"/>
              <a:pathLst>
                <a:path w="477" h="727" extrusionOk="0">
                  <a:moveTo>
                    <a:pt x="0" y="727"/>
                  </a:moveTo>
                  <a:cubicBezTo>
                    <a:pt x="101" y="501"/>
                    <a:pt x="201" y="276"/>
                    <a:pt x="301" y="0"/>
                  </a:cubicBezTo>
                  <a:cubicBezTo>
                    <a:pt x="477" y="451"/>
                    <a:pt x="477" y="451"/>
                    <a:pt x="0" y="727"/>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65"/>
            <p:cNvSpPr/>
            <p:nvPr/>
          </p:nvSpPr>
          <p:spPr>
            <a:xfrm>
              <a:off x="1539136" y="2035654"/>
              <a:ext cx="15634" cy="16932"/>
            </a:xfrm>
            <a:custGeom>
              <a:avLst/>
              <a:gdLst/>
              <a:ahLst/>
              <a:cxnLst/>
              <a:rect l="l" t="t" r="r" b="b"/>
              <a:pathLst>
                <a:path w="603" h="653" extrusionOk="0">
                  <a:moveTo>
                    <a:pt x="577" y="1"/>
                  </a:moveTo>
                  <a:cubicBezTo>
                    <a:pt x="577" y="126"/>
                    <a:pt x="602" y="277"/>
                    <a:pt x="577" y="402"/>
                  </a:cubicBezTo>
                  <a:cubicBezTo>
                    <a:pt x="552" y="502"/>
                    <a:pt x="452" y="552"/>
                    <a:pt x="402" y="653"/>
                  </a:cubicBezTo>
                  <a:cubicBezTo>
                    <a:pt x="1" y="327"/>
                    <a:pt x="452" y="201"/>
                    <a:pt x="577"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65"/>
            <p:cNvSpPr/>
            <p:nvPr/>
          </p:nvSpPr>
          <p:spPr>
            <a:xfrm>
              <a:off x="1591772" y="2066847"/>
              <a:ext cx="9126" cy="11746"/>
            </a:xfrm>
            <a:custGeom>
              <a:avLst/>
              <a:gdLst/>
              <a:ahLst/>
              <a:cxnLst/>
              <a:rect l="l" t="t" r="r" b="b"/>
              <a:pathLst>
                <a:path w="352" h="453" extrusionOk="0">
                  <a:moveTo>
                    <a:pt x="151" y="452"/>
                  </a:moveTo>
                  <a:cubicBezTo>
                    <a:pt x="76" y="352"/>
                    <a:pt x="1" y="277"/>
                    <a:pt x="26" y="252"/>
                  </a:cubicBezTo>
                  <a:cubicBezTo>
                    <a:pt x="101" y="176"/>
                    <a:pt x="201" y="76"/>
                    <a:pt x="302" y="1"/>
                  </a:cubicBezTo>
                  <a:cubicBezTo>
                    <a:pt x="327" y="26"/>
                    <a:pt x="352" y="76"/>
                    <a:pt x="352" y="76"/>
                  </a:cubicBezTo>
                  <a:cubicBezTo>
                    <a:pt x="302" y="201"/>
                    <a:pt x="226" y="327"/>
                    <a:pt x="151" y="452"/>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5"/>
            <p:cNvSpPr/>
            <p:nvPr/>
          </p:nvSpPr>
          <p:spPr>
            <a:xfrm>
              <a:off x="2201335" y="3512789"/>
              <a:ext cx="18875" cy="29275"/>
            </a:xfrm>
            <a:custGeom>
              <a:avLst/>
              <a:gdLst/>
              <a:ahLst/>
              <a:cxnLst/>
              <a:rect l="l" t="t" r="r" b="b"/>
              <a:pathLst>
                <a:path w="728" h="1129" extrusionOk="0">
                  <a:moveTo>
                    <a:pt x="301" y="1"/>
                  </a:moveTo>
                  <a:cubicBezTo>
                    <a:pt x="652" y="427"/>
                    <a:pt x="728" y="753"/>
                    <a:pt x="427" y="1103"/>
                  </a:cubicBezTo>
                  <a:cubicBezTo>
                    <a:pt x="427" y="1103"/>
                    <a:pt x="352" y="1128"/>
                    <a:pt x="352" y="1128"/>
                  </a:cubicBezTo>
                  <a:cubicBezTo>
                    <a:pt x="1" y="828"/>
                    <a:pt x="76" y="477"/>
                    <a:pt x="301"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5"/>
            <p:cNvSpPr/>
            <p:nvPr/>
          </p:nvSpPr>
          <p:spPr>
            <a:xfrm>
              <a:off x="2147403" y="3480300"/>
              <a:ext cx="10423" cy="24063"/>
            </a:xfrm>
            <a:custGeom>
              <a:avLst/>
              <a:gdLst/>
              <a:ahLst/>
              <a:cxnLst/>
              <a:rect l="l" t="t" r="r" b="b"/>
              <a:pathLst>
                <a:path w="402" h="928" extrusionOk="0">
                  <a:moveTo>
                    <a:pt x="401" y="928"/>
                  </a:moveTo>
                  <a:cubicBezTo>
                    <a:pt x="0" y="477"/>
                    <a:pt x="0" y="477"/>
                    <a:pt x="401" y="1"/>
                  </a:cubicBezTo>
                  <a:lnTo>
                    <a:pt x="401" y="928"/>
                  </a:ln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65"/>
            <p:cNvSpPr/>
            <p:nvPr/>
          </p:nvSpPr>
          <p:spPr>
            <a:xfrm>
              <a:off x="2131146" y="3459505"/>
              <a:ext cx="11071" cy="20174"/>
            </a:xfrm>
            <a:custGeom>
              <a:avLst/>
              <a:gdLst/>
              <a:ahLst/>
              <a:cxnLst/>
              <a:rect l="l" t="t" r="r" b="b"/>
              <a:pathLst>
                <a:path w="427" h="778" extrusionOk="0">
                  <a:moveTo>
                    <a:pt x="327" y="0"/>
                  </a:moveTo>
                  <a:cubicBezTo>
                    <a:pt x="402" y="301"/>
                    <a:pt x="427" y="552"/>
                    <a:pt x="126" y="777"/>
                  </a:cubicBezTo>
                  <a:cubicBezTo>
                    <a:pt x="1" y="477"/>
                    <a:pt x="1" y="226"/>
                    <a:pt x="327"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65"/>
            <p:cNvSpPr/>
            <p:nvPr/>
          </p:nvSpPr>
          <p:spPr>
            <a:xfrm>
              <a:off x="2174058" y="3504336"/>
              <a:ext cx="9749" cy="18229"/>
            </a:xfrm>
            <a:custGeom>
              <a:avLst/>
              <a:gdLst/>
              <a:ahLst/>
              <a:cxnLst/>
              <a:rect l="l" t="t" r="r" b="b"/>
              <a:pathLst>
                <a:path w="376" h="703" extrusionOk="0">
                  <a:moveTo>
                    <a:pt x="326" y="26"/>
                  </a:moveTo>
                  <a:cubicBezTo>
                    <a:pt x="351" y="251"/>
                    <a:pt x="351" y="477"/>
                    <a:pt x="376" y="703"/>
                  </a:cubicBezTo>
                  <a:cubicBezTo>
                    <a:pt x="50" y="703"/>
                    <a:pt x="0" y="552"/>
                    <a:pt x="50" y="352"/>
                  </a:cubicBezTo>
                  <a:cubicBezTo>
                    <a:pt x="75" y="226"/>
                    <a:pt x="150" y="126"/>
                    <a:pt x="201" y="1"/>
                  </a:cubicBezTo>
                  <a:cubicBezTo>
                    <a:pt x="251" y="1"/>
                    <a:pt x="276" y="1"/>
                    <a:pt x="326" y="26"/>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65"/>
            <p:cNvSpPr/>
            <p:nvPr/>
          </p:nvSpPr>
          <p:spPr>
            <a:xfrm>
              <a:off x="1210954" y="4245834"/>
              <a:ext cx="24087" cy="39673"/>
            </a:xfrm>
            <a:custGeom>
              <a:avLst/>
              <a:gdLst/>
              <a:ahLst/>
              <a:cxnLst/>
              <a:rect l="l" t="t" r="r" b="b"/>
              <a:pathLst>
                <a:path w="929" h="1530" extrusionOk="0">
                  <a:moveTo>
                    <a:pt x="928" y="0"/>
                  </a:moveTo>
                  <a:cubicBezTo>
                    <a:pt x="853" y="577"/>
                    <a:pt x="602" y="1028"/>
                    <a:pt x="302" y="1429"/>
                  </a:cubicBezTo>
                  <a:cubicBezTo>
                    <a:pt x="252" y="1479"/>
                    <a:pt x="101" y="1479"/>
                    <a:pt x="1" y="1529"/>
                  </a:cubicBezTo>
                  <a:cubicBezTo>
                    <a:pt x="26" y="752"/>
                    <a:pt x="151" y="527"/>
                    <a:pt x="928"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65"/>
            <p:cNvSpPr/>
            <p:nvPr/>
          </p:nvSpPr>
          <p:spPr>
            <a:xfrm>
              <a:off x="1161585" y="4221798"/>
              <a:ext cx="21468" cy="35109"/>
            </a:xfrm>
            <a:custGeom>
              <a:avLst/>
              <a:gdLst/>
              <a:ahLst/>
              <a:cxnLst/>
              <a:rect l="l" t="t" r="r" b="b"/>
              <a:pathLst>
                <a:path w="828" h="1354" extrusionOk="0">
                  <a:moveTo>
                    <a:pt x="752" y="0"/>
                  </a:moveTo>
                  <a:cubicBezTo>
                    <a:pt x="827" y="552"/>
                    <a:pt x="777" y="1028"/>
                    <a:pt x="226" y="1354"/>
                  </a:cubicBezTo>
                  <a:cubicBezTo>
                    <a:pt x="0" y="702"/>
                    <a:pt x="426" y="376"/>
                    <a:pt x="752"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65"/>
            <p:cNvSpPr/>
            <p:nvPr/>
          </p:nvSpPr>
          <p:spPr>
            <a:xfrm>
              <a:off x="1181732" y="4239974"/>
              <a:ext cx="16905" cy="32542"/>
            </a:xfrm>
            <a:custGeom>
              <a:avLst/>
              <a:gdLst/>
              <a:ahLst/>
              <a:cxnLst/>
              <a:rect l="l" t="t" r="r" b="b"/>
              <a:pathLst>
                <a:path w="652" h="1255" extrusionOk="0">
                  <a:moveTo>
                    <a:pt x="652" y="1"/>
                  </a:moveTo>
                  <a:cubicBezTo>
                    <a:pt x="526" y="552"/>
                    <a:pt x="426" y="878"/>
                    <a:pt x="376" y="1154"/>
                  </a:cubicBezTo>
                  <a:cubicBezTo>
                    <a:pt x="100" y="1254"/>
                    <a:pt x="0" y="1179"/>
                    <a:pt x="0" y="1003"/>
                  </a:cubicBezTo>
                  <a:cubicBezTo>
                    <a:pt x="0" y="602"/>
                    <a:pt x="151" y="327"/>
                    <a:pt x="652"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65"/>
            <p:cNvSpPr/>
            <p:nvPr/>
          </p:nvSpPr>
          <p:spPr>
            <a:xfrm>
              <a:off x="2174058" y="4347866"/>
              <a:ext cx="22764" cy="30571"/>
            </a:xfrm>
            <a:custGeom>
              <a:avLst/>
              <a:gdLst/>
              <a:ahLst/>
              <a:cxnLst/>
              <a:rect l="l" t="t" r="r" b="b"/>
              <a:pathLst>
                <a:path w="878" h="1179" extrusionOk="0">
                  <a:moveTo>
                    <a:pt x="276" y="1178"/>
                  </a:moveTo>
                  <a:cubicBezTo>
                    <a:pt x="0" y="577"/>
                    <a:pt x="326" y="326"/>
                    <a:pt x="727" y="0"/>
                  </a:cubicBezTo>
                  <a:cubicBezTo>
                    <a:pt x="877" y="527"/>
                    <a:pt x="727" y="878"/>
                    <a:pt x="276" y="1178"/>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65"/>
            <p:cNvSpPr/>
            <p:nvPr/>
          </p:nvSpPr>
          <p:spPr>
            <a:xfrm>
              <a:off x="2251378" y="4346569"/>
              <a:ext cx="13016" cy="27304"/>
            </a:xfrm>
            <a:custGeom>
              <a:avLst/>
              <a:gdLst/>
              <a:ahLst/>
              <a:cxnLst/>
              <a:rect l="l" t="t" r="r" b="b"/>
              <a:pathLst>
                <a:path w="502" h="1053" extrusionOk="0">
                  <a:moveTo>
                    <a:pt x="76" y="1053"/>
                  </a:moveTo>
                  <a:cubicBezTo>
                    <a:pt x="26" y="777"/>
                    <a:pt x="1" y="677"/>
                    <a:pt x="1" y="577"/>
                  </a:cubicBezTo>
                  <a:cubicBezTo>
                    <a:pt x="26" y="401"/>
                    <a:pt x="101" y="226"/>
                    <a:pt x="151" y="0"/>
                  </a:cubicBezTo>
                  <a:cubicBezTo>
                    <a:pt x="276" y="75"/>
                    <a:pt x="427" y="126"/>
                    <a:pt x="427" y="176"/>
                  </a:cubicBezTo>
                  <a:cubicBezTo>
                    <a:pt x="502" y="476"/>
                    <a:pt x="502" y="476"/>
                    <a:pt x="76" y="1053"/>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65"/>
            <p:cNvSpPr/>
            <p:nvPr/>
          </p:nvSpPr>
          <p:spPr>
            <a:xfrm>
              <a:off x="2214326" y="4371902"/>
              <a:ext cx="2645" cy="5238"/>
            </a:xfrm>
            <a:custGeom>
              <a:avLst/>
              <a:gdLst/>
              <a:ahLst/>
              <a:cxnLst/>
              <a:rect l="l" t="t" r="r" b="b"/>
              <a:pathLst>
                <a:path w="102" h="202" extrusionOk="0">
                  <a:moveTo>
                    <a:pt x="51" y="1"/>
                  </a:moveTo>
                  <a:cubicBezTo>
                    <a:pt x="76" y="51"/>
                    <a:pt x="101" y="76"/>
                    <a:pt x="101" y="101"/>
                  </a:cubicBezTo>
                  <a:cubicBezTo>
                    <a:pt x="101" y="126"/>
                    <a:pt x="51" y="151"/>
                    <a:pt x="51" y="201"/>
                  </a:cubicBezTo>
                  <a:cubicBezTo>
                    <a:pt x="26" y="151"/>
                    <a:pt x="1" y="126"/>
                    <a:pt x="1" y="101"/>
                  </a:cubicBezTo>
                  <a:cubicBezTo>
                    <a:pt x="1" y="76"/>
                    <a:pt x="26" y="51"/>
                    <a:pt x="51"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65"/>
            <p:cNvSpPr/>
            <p:nvPr/>
          </p:nvSpPr>
          <p:spPr>
            <a:xfrm>
              <a:off x="1371480" y="4159412"/>
              <a:ext cx="1322" cy="12369"/>
            </a:xfrm>
            <a:custGeom>
              <a:avLst/>
              <a:gdLst/>
              <a:ahLst/>
              <a:cxnLst/>
              <a:rect l="l" t="t" r="r" b="b"/>
              <a:pathLst>
                <a:path w="51" h="477" extrusionOk="0">
                  <a:moveTo>
                    <a:pt x="26" y="0"/>
                  </a:moveTo>
                  <a:cubicBezTo>
                    <a:pt x="26" y="150"/>
                    <a:pt x="51" y="301"/>
                    <a:pt x="51" y="476"/>
                  </a:cubicBezTo>
                  <a:cubicBezTo>
                    <a:pt x="51" y="476"/>
                    <a:pt x="26" y="476"/>
                    <a:pt x="1" y="476"/>
                  </a:cubicBezTo>
                  <a:cubicBezTo>
                    <a:pt x="1" y="301"/>
                    <a:pt x="1" y="150"/>
                    <a:pt x="1" y="0"/>
                  </a:cubicBezTo>
                  <a:lnTo>
                    <a:pt x="26" y="0"/>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65"/>
            <p:cNvSpPr/>
            <p:nvPr/>
          </p:nvSpPr>
          <p:spPr>
            <a:xfrm>
              <a:off x="2363806" y="2092205"/>
              <a:ext cx="28624" cy="35757"/>
            </a:xfrm>
            <a:custGeom>
              <a:avLst/>
              <a:gdLst/>
              <a:ahLst/>
              <a:cxnLst/>
              <a:rect l="l" t="t" r="r" b="b"/>
              <a:pathLst>
                <a:path w="1104" h="1379" extrusionOk="0">
                  <a:moveTo>
                    <a:pt x="1103" y="0"/>
                  </a:moveTo>
                  <a:cubicBezTo>
                    <a:pt x="853" y="577"/>
                    <a:pt x="527" y="1053"/>
                    <a:pt x="0" y="1379"/>
                  </a:cubicBezTo>
                  <a:cubicBezTo>
                    <a:pt x="76" y="1228"/>
                    <a:pt x="126" y="1053"/>
                    <a:pt x="226" y="928"/>
                  </a:cubicBezTo>
                  <a:cubicBezTo>
                    <a:pt x="502" y="602"/>
                    <a:pt x="802" y="326"/>
                    <a:pt x="1103" y="0"/>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65"/>
            <p:cNvSpPr/>
            <p:nvPr/>
          </p:nvSpPr>
          <p:spPr>
            <a:xfrm>
              <a:off x="1051750" y="1261044"/>
              <a:ext cx="1587515" cy="3149976"/>
            </a:xfrm>
            <a:custGeom>
              <a:avLst/>
              <a:gdLst/>
              <a:ahLst/>
              <a:cxnLst/>
              <a:rect l="l" t="t" r="r" b="b"/>
              <a:pathLst>
                <a:path w="61229" h="121480" extrusionOk="0">
                  <a:moveTo>
                    <a:pt x="27570" y="35288"/>
                  </a:moveTo>
                  <a:cubicBezTo>
                    <a:pt x="27745" y="35614"/>
                    <a:pt x="27921" y="35765"/>
                    <a:pt x="28196" y="35514"/>
                  </a:cubicBezTo>
                  <a:cubicBezTo>
                    <a:pt x="28096" y="35238"/>
                    <a:pt x="27895" y="35213"/>
                    <a:pt x="27570" y="35288"/>
                  </a:cubicBezTo>
                  <a:close/>
                  <a:moveTo>
                    <a:pt x="17545" y="17795"/>
                  </a:moveTo>
                  <a:cubicBezTo>
                    <a:pt x="17494" y="17870"/>
                    <a:pt x="17444" y="17945"/>
                    <a:pt x="17419" y="17995"/>
                  </a:cubicBezTo>
                  <a:cubicBezTo>
                    <a:pt x="17570" y="18171"/>
                    <a:pt x="17720" y="18346"/>
                    <a:pt x="17921" y="18572"/>
                  </a:cubicBezTo>
                  <a:cubicBezTo>
                    <a:pt x="18071" y="18346"/>
                    <a:pt x="18196" y="18196"/>
                    <a:pt x="18347" y="17945"/>
                  </a:cubicBezTo>
                  <a:cubicBezTo>
                    <a:pt x="17996" y="17895"/>
                    <a:pt x="17770" y="17845"/>
                    <a:pt x="17545" y="17795"/>
                  </a:cubicBezTo>
                  <a:close/>
                  <a:moveTo>
                    <a:pt x="29299" y="30577"/>
                  </a:moveTo>
                  <a:cubicBezTo>
                    <a:pt x="28723" y="30577"/>
                    <a:pt x="28196" y="30201"/>
                    <a:pt x="27494" y="30351"/>
                  </a:cubicBezTo>
                  <a:cubicBezTo>
                    <a:pt x="28146" y="30577"/>
                    <a:pt x="28672" y="30852"/>
                    <a:pt x="29299" y="30577"/>
                  </a:cubicBezTo>
                  <a:close/>
                  <a:moveTo>
                    <a:pt x="26392" y="30652"/>
                  </a:moveTo>
                  <a:cubicBezTo>
                    <a:pt x="26091" y="31128"/>
                    <a:pt x="26091" y="31303"/>
                    <a:pt x="26442" y="31429"/>
                  </a:cubicBezTo>
                  <a:cubicBezTo>
                    <a:pt x="26667" y="31504"/>
                    <a:pt x="26943" y="31529"/>
                    <a:pt x="27144" y="31579"/>
                  </a:cubicBezTo>
                  <a:cubicBezTo>
                    <a:pt x="26893" y="31253"/>
                    <a:pt x="26667" y="30978"/>
                    <a:pt x="26392" y="30652"/>
                  </a:cubicBezTo>
                  <a:close/>
                  <a:moveTo>
                    <a:pt x="33159" y="50401"/>
                  </a:moveTo>
                  <a:cubicBezTo>
                    <a:pt x="33384" y="49875"/>
                    <a:pt x="33535" y="49524"/>
                    <a:pt x="33685" y="49148"/>
                  </a:cubicBezTo>
                  <a:cubicBezTo>
                    <a:pt x="33710" y="49098"/>
                    <a:pt x="33660" y="49023"/>
                    <a:pt x="33610" y="48948"/>
                  </a:cubicBezTo>
                  <a:cubicBezTo>
                    <a:pt x="33259" y="49073"/>
                    <a:pt x="32958" y="49274"/>
                    <a:pt x="32933" y="49700"/>
                  </a:cubicBezTo>
                  <a:cubicBezTo>
                    <a:pt x="32933" y="49875"/>
                    <a:pt x="33058" y="50076"/>
                    <a:pt x="33159" y="50401"/>
                  </a:cubicBezTo>
                  <a:close/>
                  <a:moveTo>
                    <a:pt x="9675" y="113359"/>
                  </a:moveTo>
                  <a:cubicBezTo>
                    <a:pt x="9023" y="113560"/>
                    <a:pt x="8472" y="113710"/>
                    <a:pt x="7895" y="113860"/>
                  </a:cubicBezTo>
                  <a:cubicBezTo>
                    <a:pt x="8121" y="114286"/>
                    <a:pt x="8472" y="114261"/>
                    <a:pt x="8798" y="114186"/>
                  </a:cubicBezTo>
                  <a:cubicBezTo>
                    <a:pt x="9199" y="114111"/>
                    <a:pt x="9575" y="113961"/>
                    <a:pt x="9675" y="113359"/>
                  </a:cubicBezTo>
                  <a:close/>
                  <a:moveTo>
                    <a:pt x="15665" y="112833"/>
                  </a:moveTo>
                  <a:cubicBezTo>
                    <a:pt x="15966" y="112432"/>
                    <a:pt x="16392" y="112206"/>
                    <a:pt x="16492" y="111680"/>
                  </a:cubicBezTo>
                  <a:cubicBezTo>
                    <a:pt x="16041" y="111605"/>
                    <a:pt x="15665" y="111429"/>
                    <a:pt x="15364" y="111880"/>
                  </a:cubicBezTo>
                  <a:cubicBezTo>
                    <a:pt x="15464" y="112206"/>
                    <a:pt x="15565" y="112507"/>
                    <a:pt x="15665" y="112833"/>
                  </a:cubicBezTo>
                  <a:close/>
                  <a:moveTo>
                    <a:pt x="21780" y="26416"/>
                  </a:moveTo>
                  <a:cubicBezTo>
                    <a:pt x="21555" y="26968"/>
                    <a:pt x="21555" y="27118"/>
                    <a:pt x="21680" y="27319"/>
                  </a:cubicBezTo>
                  <a:cubicBezTo>
                    <a:pt x="21830" y="27519"/>
                    <a:pt x="22031" y="27544"/>
                    <a:pt x="22256" y="27519"/>
                  </a:cubicBezTo>
                  <a:cubicBezTo>
                    <a:pt x="22532" y="27469"/>
                    <a:pt x="22607" y="27243"/>
                    <a:pt x="22632" y="27018"/>
                  </a:cubicBezTo>
                  <a:cubicBezTo>
                    <a:pt x="22657" y="26817"/>
                    <a:pt x="22557" y="26667"/>
                    <a:pt x="22357" y="26592"/>
                  </a:cubicBezTo>
                  <a:cubicBezTo>
                    <a:pt x="22206" y="26542"/>
                    <a:pt x="22031" y="26491"/>
                    <a:pt x="21780" y="26416"/>
                  </a:cubicBezTo>
                  <a:close/>
                  <a:moveTo>
                    <a:pt x="10828" y="111128"/>
                  </a:moveTo>
                  <a:cubicBezTo>
                    <a:pt x="10577" y="111730"/>
                    <a:pt x="10402" y="112156"/>
                    <a:pt x="10226" y="112582"/>
                  </a:cubicBezTo>
                  <a:cubicBezTo>
                    <a:pt x="10176" y="112733"/>
                    <a:pt x="10151" y="112933"/>
                    <a:pt x="10427" y="113058"/>
                  </a:cubicBezTo>
                  <a:cubicBezTo>
                    <a:pt x="10753" y="112707"/>
                    <a:pt x="10953" y="112281"/>
                    <a:pt x="11103" y="111830"/>
                  </a:cubicBezTo>
                  <a:cubicBezTo>
                    <a:pt x="11154" y="111705"/>
                    <a:pt x="10978" y="111479"/>
                    <a:pt x="10828" y="111128"/>
                  </a:cubicBezTo>
                  <a:close/>
                  <a:moveTo>
                    <a:pt x="32231" y="30902"/>
                  </a:moveTo>
                  <a:cubicBezTo>
                    <a:pt x="32131" y="30652"/>
                    <a:pt x="32106" y="30476"/>
                    <a:pt x="32081" y="30476"/>
                  </a:cubicBezTo>
                  <a:cubicBezTo>
                    <a:pt x="31404" y="30451"/>
                    <a:pt x="30728" y="30552"/>
                    <a:pt x="30026" y="30577"/>
                  </a:cubicBezTo>
                  <a:cubicBezTo>
                    <a:pt x="30076" y="30702"/>
                    <a:pt x="30076" y="30752"/>
                    <a:pt x="30076" y="30752"/>
                  </a:cubicBezTo>
                  <a:cubicBezTo>
                    <a:pt x="30753" y="30802"/>
                    <a:pt x="31404" y="30852"/>
                    <a:pt x="32231" y="30902"/>
                  </a:cubicBezTo>
                  <a:close/>
                  <a:moveTo>
                    <a:pt x="46317" y="116066"/>
                  </a:moveTo>
                  <a:cubicBezTo>
                    <a:pt x="45665" y="116793"/>
                    <a:pt x="45665" y="116793"/>
                    <a:pt x="44838" y="117043"/>
                  </a:cubicBezTo>
                  <a:cubicBezTo>
                    <a:pt x="44838" y="117344"/>
                    <a:pt x="44963" y="117545"/>
                    <a:pt x="45289" y="117545"/>
                  </a:cubicBezTo>
                  <a:cubicBezTo>
                    <a:pt x="46216" y="117519"/>
                    <a:pt x="46517" y="117068"/>
                    <a:pt x="46317" y="116066"/>
                  </a:cubicBezTo>
                  <a:close/>
                  <a:moveTo>
                    <a:pt x="31755" y="31679"/>
                  </a:moveTo>
                  <a:cubicBezTo>
                    <a:pt x="30527" y="31629"/>
                    <a:pt x="29374" y="31554"/>
                    <a:pt x="28121" y="31629"/>
                  </a:cubicBezTo>
                  <a:cubicBezTo>
                    <a:pt x="28296" y="31780"/>
                    <a:pt x="28372" y="31880"/>
                    <a:pt x="28447" y="31905"/>
                  </a:cubicBezTo>
                  <a:cubicBezTo>
                    <a:pt x="29474" y="32181"/>
                    <a:pt x="30502" y="32105"/>
                    <a:pt x="31530" y="31980"/>
                  </a:cubicBezTo>
                  <a:cubicBezTo>
                    <a:pt x="31580" y="31980"/>
                    <a:pt x="31630" y="31830"/>
                    <a:pt x="31755" y="31679"/>
                  </a:cubicBezTo>
                  <a:close/>
                  <a:moveTo>
                    <a:pt x="9951" y="42507"/>
                  </a:moveTo>
                  <a:cubicBezTo>
                    <a:pt x="9951" y="41730"/>
                    <a:pt x="10251" y="41203"/>
                    <a:pt x="10051" y="40652"/>
                  </a:cubicBezTo>
                  <a:cubicBezTo>
                    <a:pt x="9850" y="40176"/>
                    <a:pt x="9925" y="39750"/>
                    <a:pt x="10051" y="39273"/>
                  </a:cubicBezTo>
                  <a:cubicBezTo>
                    <a:pt x="10101" y="39148"/>
                    <a:pt x="10201" y="38898"/>
                    <a:pt x="9900" y="38872"/>
                  </a:cubicBezTo>
                  <a:cubicBezTo>
                    <a:pt x="9324" y="39825"/>
                    <a:pt x="9424" y="40953"/>
                    <a:pt x="9600" y="42005"/>
                  </a:cubicBezTo>
                  <a:cubicBezTo>
                    <a:pt x="9600" y="42106"/>
                    <a:pt x="9725" y="42206"/>
                    <a:pt x="9951" y="42507"/>
                  </a:cubicBezTo>
                  <a:close/>
                  <a:moveTo>
                    <a:pt x="10552" y="44537"/>
                  </a:moveTo>
                  <a:cubicBezTo>
                    <a:pt x="10727" y="43985"/>
                    <a:pt x="10878" y="43509"/>
                    <a:pt x="11028" y="43058"/>
                  </a:cubicBezTo>
                  <a:cubicBezTo>
                    <a:pt x="10702" y="42281"/>
                    <a:pt x="10702" y="42281"/>
                    <a:pt x="10201" y="41930"/>
                  </a:cubicBezTo>
                  <a:cubicBezTo>
                    <a:pt x="10176" y="42807"/>
                    <a:pt x="9800" y="43710"/>
                    <a:pt x="10552" y="44537"/>
                  </a:cubicBezTo>
                  <a:close/>
                  <a:moveTo>
                    <a:pt x="17895" y="17218"/>
                  </a:moveTo>
                  <a:cubicBezTo>
                    <a:pt x="17921" y="17143"/>
                    <a:pt x="17946" y="17068"/>
                    <a:pt x="17971" y="17018"/>
                  </a:cubicBezTo>
                  <a:cubicBezTo>
                    <a:pt x="17645" y="16792"/>
                    <a:pt x="17294" y="16567"/>
                    <a:pt x="16968" y="16341"/>
                  </a:cubicBezTo>
                  <a:cubicBezTo>
                    <a:pt x="16692" y="16191"/>
                    <a:pt x="16417" y="16191"/>
                    <a:pt x="16116" y="16316"/>
                  </a:cubicBezTo>
                  <a:cubicBezTo>
                    <a:pt x="15715" y="16491"/>
                    <a:pt x="15414" y="16742"/>
                    <a:pt x="15239" y="17118"/>
                  </a:cubicBezTo>
                  <a:cubicBezTo>
                    <a:pt x="15189" y="17218"/>
                    <a:pt x="15239" y="17318"/>
                    <a:pt x="15239" y="17444"/>
                  </a:cubicBezTo>
                  <a:cubicBezTo>
                    <a:pt x="16166" y="17369"/>
                    <a:pt x="17018" y="17293"/>
                    <a:pt x="17895" y="17218"/>
                  </a:cubicBezTo>
                  <a:close/>
                  <a:moveTo>
                    <a:pt x="17043" y="111755"/>
                  </a:moveTo>
                  <a:cubicBezTo>
                    <a:pt x="16642" y="112306"/>
                    <a:pt x="16216" y="112883"/>
                    <a:pt x="15815" y="113459"/>
                  </a:cubicBezTo>
                  <a:cubicBezTo>
                    <a:pt x="15690" y="113635"/>
                    <a:pt x="15489" y="113885"/>
                    <a:pt x="15790" y="114161"/>
                  </a:cubicBezTo>
                  <a:cubicBezTo>
                    <a:pt x="16367" y="114036"/>
                    <a:pt x="16843" y="113660"/>
                    <a:pt x="17269" y="113259"/>
                  </a:cubicBezTo>
                  <a:cubicBezTo>
                    <a:pt x="17745" y="112758"/>
                    <a:pt x="17670" y="112331"/>
                    <a:pt x="17043" y="111755"/>
                  </a:cubicBezTo>
                  <a:close/>
                  <a:moveTo>
                    <a:pt x="8472" y="115063"/>
                  </a:moveTo>
                  <a:cubicBezTo>
                    <a:pt x="8372" y="115389"/>
                    <a:pt x="8071" y="115665"/>
                    <a:pt x="8271" y="116016"/>
                  </a:cubicBezTo>
                  <a:cubicBezTo>
                    <a:pt x="8998" y="115790"/>
                    <a:pt x="9675" y="115590"/>
                    <a:pt x="10352" y="115389"/>
                  </a:cubicBezTo>
                  <a:cubicBezTo>
                    <a:pt x="10627" y="115314"/>
                    <a:pt x="10953" y="115239"/>
                    <a:pt x="11053" y="114938"/>
                  </a:cubicBezTo>
                  <a:cubicBezTo>
                    <a:pt x="11179" y="114637"/>
                    <a:pt x="11254" y="114311"/>
                    <a:pt x="11304" y="113986"/>
                  </a:cubicBezTo>
                  <a:cubicBezTo>
                    <a:pt x="11379" y="113459"/>
                    <a:pt x="11329" y="113359"/>
                    <a:pt x="11128" y="112808"/>
                  </a:cubicBezTo>
                  <a:cubicBezTo>
                    <a:pt x="10778" y="113384"/>
                    <a:pt x="10477" y="113936"/>
                    <a:pt x="10176" y="114437"/>
                  </a:cubicBezTo>
                  <a:cubicBezTo>
                    <a:pt x="9600" y="114662"/>
                    <a:pt x="9048" y="114863"/>
                    <a:pt x="8472" y="115063"/>
                  </a:cubicBezTo>
                  <a:close/>
                  <a:moveTo>
                    <a:pt x="21905" y="101003"/>
                  </a:moveTo>
                  <a:cubicBezTo>
                    <a:pt x="23359" y="99825"/>
                    <a:pt x="23986" y="98497"/>
                    <a:pt x="23961" y="96893"/>
                  </a:cubicBezTo>
                  <a:cubicBezTo>
                    <a:pt x="23961" y="96768"/>
                    <a:pt x="23860" y="96667"/>
                    <a:pt x="23760" y="96417"/>
                  </a:cubicBezTo>
                  <a:cubicBezTo>
                    <a:pt x="23409" y="96818"/>
                    <a:pt x="23159" y="97143"/>
                    <a:pt x="22858" y="97394"/>
                  </a:cubicBezTo>
                  <a:cubicBezTo>
                    <a:pt x="22382" y="97795"/>
                    <a:pt x="22206" y="98372"/>
                    <a:pt x="22306" y="98898"/>
                  </a:cubicBezTo>
                  <a:cubicBezTo>
                    <a:pt x="22382" y="99299"/>
                    <a:pt x="22306" y="99600"/>
                    <a:pt x="22181" y="99950"/>
                  </a:cubicBezTo>
                  <a:cubicBezTo>
                    <a:pt x="22081" y="100201"/>
                    <a:pt x="22031" y="100502"/>
                    <a:pt x="21905" y="101003"/>
                  </a:cubicBezTo>
                  <a:close/>
                  <a:moveTo>
                    <a:pt x="13033" y="111605"/>
                  </a:moveTo>
                  <a:cubicBezTo>
                    <a:pt x="13209" y="112657"/>
                    <a:pt x="13359" y="113685"/>
                    <a:pt x="13509" y="114712"/>
                  </a:cubicBezTo>
                  <a:cubicBezTo>
                    <a:pt x="13685" y="114687"/>
                    <a:pt x="13835" y="114687"/>
                    <a:pt x="13961" y="114662"/>
                  </a:cubicBezTo>
                  <a:cubicBezTo>
                    <a:pt x="14738" y="114512"/>
                    <a:pt x="15139" y="114036"/>
                    <a:pt x="15063" y="113259"/>
                  </a:cubicBezTo>
                  <a:cubicBezTo>
                    <a:pt x="14988" y="112733"/>
                    <a:pt x="14938" y="112156"/>
                    <a:pt x="14587" y="111605"/>
                  </a:cubicBezTo>
                  <a:close/>
                  <a:moveTo>
                    <a:pt x="40803" y="114838"/>
                  </a:moveTo>
                  <a:cubicBezTo>
                    <a:pt x="40728" y="115540"/>
                    <a:pt x="40678" y="116041"/>
                    <a:pt x="40602" y="116567"/>
                  </a:cubicBezTo>
                  <a:cubicBezTo>
                    <a:pt x="40402" y="117570"/>
                    <a:pt x="40678" y="118572"/>
                    <a:pt x="40853" y="119550"/>
                  </a:cubicBezTo>
                  <a:cubicBezTo>
                    <a:pt x="40978" y="120251"/>
                    <a:pt x="41680" y="120602"/>
                    <a:pt x="42432" y="120427"/>
                  </a:cubicBezTo>
                  <a:cubicBezTo>
                    <a:pt x="42231" y="119926"/>
                    <a:pt x="42031" y="119424"/>
                    <a:pt x="41830" y="118898"/>
                  </a:cubicBezTo>
                  <a:cubicBezTo>
                    <a:pt x="41605" y="118973"/>
                    <a:pt x="41329" y="119023"/>
                    <a:pt x="41429" y="118748"/>
                  </a:cubicBezTo>
                  <a:cubicBezTo>
                    <a:pt x="41680" y="118071"/>
                    <a:pt x="41605" y="117369"/>
                    <a:pt x="41630" y="116667"/>
                  </a:cubicBezTo>
                  <a:cubicBezTo>
                    <a:pt x="41655" y="116492"/>
                    <a:pt x="41730" y="116316"/>
                    <a:pt x="41755" y="116116"/>
                  </a:cubicBezTo>
                  <a:cubicBezTo>
                    <a:pt x="41805" y="115915"/>
                    <a:pt x="41830" y="115690"/>
                    <a:pt x="41881" y="115439"/>
                  </a:cubicBezTo>
                  <a:cubicBezTo>
                    <a:pt x="41530" y="115239"/>
                    <a:pt x="41229" y="115063"/>
                    <a:pt x="40803" y="114838"/>
                  </a:cubicBezTo>
                  <a:close/>
                  <a:moveTo>
                    <a:pt x="50176" y="115565"/>
                  </a:moveTo>
                  <a:cubicBezTo>
                    <a:pt x="50252" y="115941"/>
                    <a:pt x="50327" y="116266"/>
                    <a:pt x="50377" y="116592"/>
                  </a:cubicBezTo>
                  <a:cubicBezTo>
                    <a:pt x="50427" y="116893"/>
                    <a:pt x="50477" y="117194"/>
                    <a:pt x="50477" y="117494"/>
                  </a:cubicBezTo>
                  <a:cubicBezTo>
                    <a:pt x="50477" y="117820"/>
                    <a:pt x="50427" y="118146"/>
                    <a:pt x="50427" y="118472"/>
                  </a:cubicBezTo>
                  <a:cubicBezTo>
                    <a:pt x="50427" y="118798"/>
                    <a:pt x="50176" y="119098"/>
                    <a:pt x="50302" y="119449"/>
                  </a:cubicBezTo>
                  <a:cubicBezTo>
                    <a:pt x="50803" y="119474"/>
                    <a:pt x="51229" y="119374"/>
                    <a:pt x="51705" y="119249"/>
                  </a:cubicBezTo>
                  <a:cubicBezTo>
                    <a:pt x="52106" y="118121"/>
                    <a:pt x="52106" y="117018"/>
                    <a:pt x="51755" y="115890"/>
                  </a:cubicBezTo>
                  <a:cubicBezTo>
                    <a:pt x="51605" y="115464"/>
                    <a:pt x="51354" y="115088"/>
                    <a:pt x="50878" y="114913"/>
                  </a:cubicBezTo>
                  <a:cubicBezTo>
                    <a:pt x="50653" y="115113"/>
                    <a:pt x="50452" y="115314"/>
                    <a:pt x="50176" y="115565"/>
                  </a:cubicBezTo>
                  <a:close/>
                  <a:moveTo>
                    <a:pt x="27144" y="35765"/>
                  </a:moveTo>
                  <a:cubicBezTo>
                    <a:pt x="26542" y="37243"/>
                    <a:pt x="26166" y="38797"/>
                    <a:pt x="25991" y="40376"/>
                  </a:cubicBezTo>
                  <a:cubicBezTo>
                    <a:pt x="25890" y="41579"/>
                    <a:pt x="25540" y="42707"/>
                    <a:pt x="25239" y="43860"/>
                  </a:cubicBezTo>
                  <a:cubicBezTo>
                    <a:pt x="25189" y="43985"/>
                    <a:pt x="25214" y="44136"/>
                    <a:pt x="25214" y="44361"/>
                  </a:cubicBezTo>
                  <a:cubicBezTo>
                    <a:pt x="25489" y="44311"/>
                    <a:pt x="25715" y="44311"/>
                    <a:pt x="25865" y="44186"/>
                  </a:cubicBezTo>
                  <a:cubicBezTo>
                    <a:pt x="26141" y="43935"/>
                    <a:pt x="26342" y="43609"/>
                    <a:pt x="26592" y="43334"/>
                  </a:cubicBezTo>
                  <a:cubicBezTo>
                    <a:pt x="26918" y="43033"/>
                    <a:pt x="27018" y="42657"/>
                    <a:pt x="27018" y="42231"/>
                  </a:cubicBezTo>
                  <a:cubicBezTo>
                    <a:pt x="27043" y="40075"/>
                    <a:pt x="26943" y="37945"/>
                    <a:pt x="27144" y="35765"/>
                  </a:cubicBezTo>
                  <a:close/>
                  <a:moveTo>
                    <a:pt x="49475" y="119550"/>
                  </a:moveTo>
                  <a:cubicBezTo>
                    <a:pt x="49876" y="119023"/>
                    <a:pt x="49951" y="118472"/>
                    <a:pt x="49976" y="117895"/>
                  </a:cubicBezTo>
                  <a:cubicBezTo>
                    <a:pt x="49976" y="117043"/>
                    <a:pt x="49800" y="116191"/>
                    <a:pt x="49575" y="115364"/>
                  </a:cubicBezTo>
                  <a:cubicBezTo>
                    <a:pt x="49525" y="115164"/>
                    <a:pt x="49399" y="114938"/>
                    <a:pt x="49249" y="114813"/>
                  </a:cubicBezTo>
                  <a:cubicBezTo>
                    <a:pt x="48372" y="114036"/>
                    <a:pt x="47670" y="113108"/>
                    <a:pt x="46993" y="112156"/>
                  </a:cubicBezTo>
                  <a:cubicBezTo>
                    <a:pt x="46918" y="112056"/>
                    <a:pt x="46793" y="112006"/>
                    <a:pt x="46693" y="111930"/>
                  </a:cubicBezTo>
                  <a:cubicBezTo>
                    <a:pt x="46492" y="112306"/>
                    <a:pt x="46642" y="112557"/>
                    <a:pt x="46868" y="112783"/>
                  </a:cubicBezTo>
                  <a:cubicBezTo>
                    <a:pt x="47319" y="113209"/>
                    <a:pt x="47645" y="113710"/>
                    <a:pt x="47845" y="114286"/>
                  </a:cubicBezTo>
                  <a:cubicBezTo>
                    <a:pt x="48372" y="115890"/>
                    <a:pt x="48698" y="117519"/>
                    <a:pt x="48497" y="119224"/>
                  </a:cubicBezTo>
                  <a:cubicBezTo>
                    <a:pt x="48472" y="119399"/>
                    <a:pt x="48472" y="119575"/>
                    <a:pt x="48472" y="119825"/>
                  </a:cubicBezTo>
                  <a:cubicBezTo>
                    <a:pt x="48898" y="119700"/>
                    <a:pt x="49224" y="119625"/>
                    <a:pt x="49475" y="119550"/>
                  </a:cubicBezTo>
                  <a:close/>
                  <a:moveTo>
                    <a:pt x="16342" y="31404"/>
                  </a:moveTo>
                  <a:cubicBezTo>
                    <a:pt x="15364" y="32256"/>
                    <a:pt x="15314" y="32281"/>
                    <a:pt x="13660" y="32807"/>
                  </a:cubicBezTo>
                  <a:cubicBezTo>
                    <a:pt x="13509" y="32857"/>
                    <a:pt x="13384" y="32958"/>
                    <a:pt x="13108" y="33108"/>
                  </a:cubicBezTo>
                  <a:cubicBezTo>
                    <a:pt x="15715" y="33710"/>
                    <a:pt x="18071" y="34562"/>
                    <a:pt x="20627" y="34687"/>
                  </a:cubicBezTo>
                  <a:cubicBezTo>
                    <a:pt x="20702" y="34512"/>
                    <a:pt x="20778" y="34361"/>
                    <a:pt x="20853" y="34161"/>
                  </a:cubicBezTo>
                  <a:cubicBezTo>
                    <a:pt x="20502" y="34035"/>
                    <a:pt x="20176" y="33910"/>
                    <a:pt x="19850" y="33860"/>
                  </a:cubicBezTo>
                  <a:cubicBezTo>
                    <a:pt x="18723" y="33735"/>
                    <a:pt x="17946" y="33083"/>
                    <a:pt x="17194" y="32331"/>
                  </a:cubicBezTo>
                  <a:cubicBezTo>
                    <a:pt x="16918" y="32030"/>
                    <a:pt x="16642" y="31730"/>
                    <a:pt x="16342" y="31404"/>
                  </a:cubicBezTo>
                  <a:close/>
                  <a:moveTo>
                    <a:pt x="37921" y="88672"/>
                  </a:moveTo>
                  <a:cubicBezTo>
                    <a:pt x="38322" y="89675"/>
                    <a:pt x="38622" y="89900"/>
                    <a:pt x="39550" y="89925"/>
                  </a:cubicBezTo>
                  <a:cubicBezTo>
                    <a:pt x="40527" y="89975"/>
                    <a:pt x="41480" y="89925"/>
                    <a:pt x="42432" y="89725"/>
                  </a:cubicBezTo>
                  <a:cubicBezTo>
                    <a:pt x="42883" y="89625"/>
                    <a:pt x="43209" y="89324"/>
                    <a:pt x="43184" y="89023"/>
                  </a:cubicBezTo>
                  <a:cubicBezTo>
                    <a:pt x="43109" y="88622"/>
                    <a:pt x="42808" y="88447"/>
                    <a:pt x="42482" y="88371"/>
                  </a:cubicBezTo>
                  <a:cubicBezTo>
                    <a:pt x="41931" y="88296"/>
                    <a:pt x="41505" y="88046"/>
                    <a:pt x="41154" y="87620"/>
                  </a:cubicBezTo>
                  <a:cubicBezTo>
                    <a:pt x="41053" y="87494"/>
                    <a:pt x="40903" y="87369"/>
                    <a:pt x="40778" y="87269"/>
                  </a:cubicBezTo>
                  <a:cubicBezTo>
                    <a:pt x="40377" y="87369"/>
                    <a:pt x="40001" y="87469"/>
                    <a:pt x="39650" y="87519"/>
                  </a:cubicBezTo>
                  <a:cubicBezTo>
                    <a:pt x="38923" y="87645"/>
                    <a:pt x="38322" y="87945"/>
                    <a:pt x="37921" y="88672"/>
                  </a:cubicBezTo>
                  <a:close/>
                  <a:moveTo>
                    <a:pt x="21805" y="96893"/>
                  </a:moveTo>
                  <a:cubicBezTo>
                    <a:pt x="21830" y="95890"/>
                    <a:pt x="21655" y="95163"/>
                    <a:pt x="21129" y="94512"/>
                  </a:cubicBezTo>
                  <a:cubicBezTo>
                    <a:pt x="20728" y="94036"/>
                    <a:pt x="20327" y="93534"/>
                    <a:pt x="19850" y="93133"/>
                  </a:cubicBezTo>
                  <a:cubicBezTo>
                    <a:pt x="18873" y="92356"/>
                    <a:pt x="17770" y="91805"/>
                    <a:pt x="16467" y="91905"/>
                  </a:cubicBezTo>
                  <a:cubicBezTo>
                    <a:pt x="16291" y="91930"/>
                    <a:pt x="16041" y="91930"/>
                    <a:pt x="15941" y="92056"/>
                  </a:cubicBezTo>
                  <a:cubicBezTo>
                    <a:pt x="15565" y="92457"/>
                    <a:pt x="15013" y="92682"/>
                    <a:pt x="14813" y="93334"/>
                  </a:cubicBezTo>
                  <a:cubicBezTo>
                    <a:pt x="15088" y="93384"/>
                    <a:pt x="15314" y="93434"/>
                    <a:pt x="15565" y="93484"/>
                  </a:cubicBezTo>
                  <a:cubicBezTo>
                    <a:pt x="16291" y="93610"/>
                    <a:pt x="17018" y="93735"/>
                    <a:pt x="17745" y="93885"/>
                  </a:cubicBezTo>
                  <a:cubicBezTo>
                    <a:pt x="18071" y="93960"/>
                    <a:pt x="18372" y="94211"/>
                    <a:pt x="18697" y="94211"/>
                  </a:cubicBezTo>
                  <a:cubicBezTo>
                    <a:pt x="19374" y="94261"/>
                    <a:pt x="19850" y="94612"/>
                    <a:pt x="20276" y="95138"/>
                  </a:cubicBezTo>
                  <a:cubicBezTo>
                    <a:pt x="20652" y="95590"/>
                    <a:pt x="21028" y="96041"/>
                    <a:pt x="21404" y="96492"/>
                  </a:cubicBezTo>
                  <a:cubicBezTo>
                    <a:pt x="21504" y="96642"/>
                    <a:pt x="21655" y="96742"/>
                    <a:pt x="21805" y="96893"/>
                  </a:cubicBezTo>
                  <a:close/>
                  <a:moveTo>
                    <a:pt x="17319" y="46441"/>
                  </a:moveTo>
                  <a:cubicBezTo>
                    <a:pt x="17519" y="46717"/>
                    <a:pt x="17745" y="46918"/>
                    <a:pt x="18121" y="46842"/>
                  </a:cubicBezTo>
                  <a:cubicBezTo>
                    <a:pt x="18422" y="46792"/>
                    <a:pt x="18723" y="46767"/>
                    <a:pt x="18998" y="46667"/>
                  </a:cubicBezTo>
                  <a:cubicBezTo>
                    <a:pt x="19499" y="46492"/>
                    <a:pt x="20301" y="45840"/>
                    <a:pt x="20803" y="45238"/>
                  </a:cubicBezTo>
                  <a:cubicBezTo>
                    <a:pt x="20577" y="45113"/>
                    <a:pt x="20352" y="44913"/>
                    <a:pt x="20126" y="44888"/>
                  </a:cubicBezTo>
                  <a:cubicBezTo>
                    <a:pt x="18823" y="44812"/>
                    <a:pt x="17570" y="44336"/>
                    <a:pt x="16266" y="44386"/>
                  </a:cubicBezTo>
                  <a:cubicBezTo>
                    <a:pt x="16116" y="44386"/>
                    <a:pt x="15966" y="44336"/>
                    <a:pt x="15840" y="44286"/>
                  </a:cubicBezTo>
                  <a:cubicBezTo>
                    <a:pt x="15189" y="44086"/>
                    <a:pt x="15189" y="44086"/>
                    <a:pt x="14512" y="44336"/>
                  </a:cubicBezTo>
                  <a:cubicBezTo>
                    <a:pt x="14612" y="43860"/>
                    <a:pt x="14261" y="43685"/>
                    <a:pt x="13961" y="43509"/>
                  </a:cubicBezTo>
                  <a:cubicBezTo>
                    <a:pt x="13635" y="43334"/>
                    <a:pt x="13284" y="43158"/>
                    <a:pt x="12958" y="42983"/>
                  </a:cubicBezTo>
                  <a:cubicBezTo>
                    <a:pt x="12382" y="42682"/>
                    <a:pt x="11905" y="42281"/>
                    <a:pt x="11555" y="41755"/>
                  </a:cubicBezTo>
                  <a:cubicBezTo>
                    <a:pt x="11329" y="41454"/>
                    <a:pt x="11128" y="41128"/>
                    <a:pt x="10903" y="40827"/>
                  </a:cubicBezTo>
                  <a:cubicBezTo>
                    <a:pt x="10828" y="40727"/>
                    <a:pt x="10803" y="40527"/>
                    <a:pt x="10552" y="40677"/>
                  </a:cubicBezTo>
                  <a:cubicBezTo>
                    <a:pt x="11154" y="42030"/>
                    <a:pt x="11755" y="43384"/>
                    <a:pt x="12557" y="44612"/>
                  </a:cubicBezTo>
                  <a:cubicBezTo>
                    <a:pt x="12833" y="45013"/>
                    <a:pt x="13184" y="45339"/>
                    <a:pt x="13610" y="45564"/>
                  </a:cubicBezTo>
                  <a:cubicBezTo>
                    <a:pt x="13735" y="45389"/>
                    <a:pt x="13835" y="45263"/>
                    <a:pt x="13910" y="45113"/>
                  </a:cubicBezTo>
                  <a:cubicBezTo>
                    <a:pt x="13961" y="45163"/>
                    <a:pt x="14011" y="45188"/>
                    <a:pt x="14061" y="45213"/>
                  </a:cubicBezTo>
                  <a:lnTo>
                    <a:pt x="14061" y="45915"/>
                  </a:lnTo>
                  <a:cubicBezTo>
                    <a:pt x="14637" y="46216"/>
                    <a:pt x="14637" y="46216"/>
                    <a:pt x="15038" y="46040"/>
                  </a:cubicBezTo>
                  <a:cubicBezTo>
                    <a:pt x="15489" y="46767"/>
                    <a:pt x="15590" y="46792"/>
                    <a:pt x="16417" y="46341"/>
                  </a:cubicBezTo>
                  <a:cubicBezTo>
                    <a:pt x="16492" y="46492"/>
                    <a:pt x="16592" y="46617"/>
                    <a:pt x="16692" y="46767"/>
                  </a:cubicBezTo>
                  <a:cubicBezTo>
                    <a:pt x="16918" y="46642"/>
                    <a:pt x="17118" y="46542"/>
                    <a:pt x="17319" y="46441"/>
                  </a:cubicBezTo>
                  <a:close/>
                  <a:moveTo>
                    <a:pt x="15991" y="15890"/>
                  </a:moveTo>
                  <a:cubicBezTo>
                    <a:pt x="14462" y="15113"/>
                    <a:pt x="14487" y="15238"/>
                    <a:pt x="13735" y="15263"/>
                  </a:cubicBezTo>
                  <a:cubicBezTo>
                    <a:pt x="12632" y="15338"/>
                    <a:pt x="12281" y="15714"/>
                    <a:pt x="12206" y="16792"/>
                  </a:cubicBezTo>
                  <a:cubicBezTo>
                    <a:pt x="12181" y="16968"/>
                    <a:pt x="12181" y="17143"/>
                    <a:pt x="12181" y="17344"/>
                  </a:cubicBezTo>
                  <a:cubicBezTo>
                    <a:pt x="12231" y="18146"/>
                    <a:pt x="12281" y="18973"/>
                    <a:pt x="12306" y="19800"/>
                  </a:cubicBezTo>
                  <a:cubicBezTo>
                    <a:pt x="12407" y="21679"/>
                    <a:pt x="11930" y="23334"/>
                    <a:pt x="10377" y="24537"/>
                  </a:cubicBezTo>
                  <a:cubicBezTo>
                    <a:pt x="10301" y="24612"/>
                    <a:pt x="10251" y="24712"/>
                    <a:pt x="10201" y="24787"/>
                  </a:cubicBezTo>
                  <a:cubicBezTo>
                    <a:pt x="10251" y="24812"/>
                    <a:pt x="10276" y="24862"/>
                    <a:pt x="10326" y="24862"/>
                  </a:cubicBezTo>
                  <a:cubicBezTo>
                    <a:pt x="11730" y="24737"/>
                    <a:pt x="12758" y="23985"/>
                    <a:pt x="13384" y="22732"/>
                  </a:cubicBezTo>
                  <a:cubicBezTo>
                    <a:pt x="13635" y="22181"/>
                    <a:pt x="13735" y="21529"/>
                    <a:pt x="13810" y="20902"/>
                  </a:cubicBezTo>
                  <a:cubicBezTo>
                    <a:pt x="13936" y="19900"/>
                    <a:pt x="14136" y="18948"/>
                    <a:pt x="14412" y="17970"/>
                  </a:cubicBezTo>
                  <a:cubicBezTo>
                    <a:pt x="14662" y="17118"/>
                    <a:pt x="15038" y="16391"/>
                    <a:pt x="15991" y="15890"/>
                  </a:cubicBezTo>
                  <a:close/>
                  <a:moveTo>
                    <a:pt x="42357" y="115765"/>
                  </a:moveTo>
                  <a:cubicBezTo>
                    <a:pt x="42282" y="115815"/>
                    <a:pt x="42156" y="115865"/>
                    <a:pt x="42156" y="115890"/>
                  </a:cubicBezTo>
                  <a:cubicBezTo>
                    <a:pt x="42156" y="116442"/>
                    <a:pt x="42156" y="116993"/>
                    <a:pt x="42181" y="117570"/>
                  </a:cubicBezTo>
                  <a:cubicBezTo>
                    <a:pt x="42181" y="117595"/>
                    <a:pt x="42307" y="117620"/>
                    <a:pt x="42357" y="117620"/>
                  </a:cubicBezTo>
                  <a:cubicBezTo>
                    <a:pt x="42632" y="117494"/>
                    <a:pt x="42457" y="116993"/>
                    <a:pt x="42933" y="116893"/>
                  </a:cubicBezTo>
                  <a:cubicBezTo>
                    <a:pt x="42908" y="117244"/>
                    <a:pt x="42908" y="117545"/>
                    <a:pt x="42833" y="117820"/>
                  </a:cubicBezTo>
                  <a:cubicBezTo>
                    <a:pt x="42733" y="118171"/>
                    <a:pt x="43058" y="118347"/>
                    <a:pt x="43084" y="118647"/>
                  </a:cubicBezTo>
                  <a:cubicBezTo>
                    <a:pt x="43109" y="118773"/>
                    <a:pt x="43033" y="118923"/>
                    <a:pt x="43008" y="119073"/>
                  </a:cubicBezTo>
                  <a:cubicBezTo>
                    <a:pt x="42933" y="119324"/>
                    <a:pt x="42833" y="119550"/>
                    <a:pt x="42758" y="119775"/>
                  </a:cubicBezTo>
                  <a:cubicBezTo>
                    <a:pt x="42833" y="119951"/>
                    <a:pt x="42933" y="120076"/>
                    <a:pt x="42983" y="120201"/>
                  </a:cubicBezTo>
                  <a:cubicBezTo>
                    <a:pt x="43159" y="120803"/>
                    <a:pt x="43560" y="121003"/>
                    <a:pt x="44186" y="120953"/>
                  </a:cubicBezTo>
                  <a:cubicBezTo>
                    <a:pt x="45439" y="120803"/>
                    <a:pt x="46668" y="120527"/>
                    <a:pt x="47820" y="119976"/>
                  </a:cubicBezTo>
                  <a:cubicBezTo>
                    <a:pt x="48046" y="118146"/>
                    <a:pt x="47871" y="116392"/>
                    <a:pt x="47394" y="114637"/>
                  </a:cubicBezTo>
                  <a:cubicBezTo>
                    <a:pt x="47269" y="114186"/>
                    <a:pt x="47119" y="113710"/>
                    <a:pt x="46617" y="113359"/>
                  </a:cubicBezTo>
                  <a:cubicBezTo>
                    <a:pt x="46442" y="114111"/>
                    <a:pt x="46241" y="114738"/>
                    <a:pt x="46693" y="115414"/>
                  </a:cubicBezTo>
                  <a:cubicBezTo>
                    <a:pt x="46868" y="115715"/>
                    <a:pt x="46918" y="116141"/>
                    <a:pt x="46968" y="116492"/>
                  </a:cubicBezTo>
                  <a:cubicBezTo>
                    <a:pt x="47018" y="117043"/>
                    <a:pt x="46793" y="117519"/>
                    <a:pt x="46392" y="117895"/>
                  </a:cubicBezTo>
                  <a:cubicBezTo>
                    <a:pt x="45916" y="118322"/>
                    <a:pt x="45314" y="118347"/>
                    <a:pt x="44738" y="118071"/>
                  </a:cubicBezTo>
                  <a:cubicBezTo>
                    <a:pt x="44186" y="117770"/>
                    <a:pt x="44136" y="117269"/>
                    <a:pt x="44136" y="116768"/>
                  </a:cubicBezTo>
                  <a:cubicBezTo>
                    <a:pt x="43510" y="116417"/>
                    <a:pt x="42933" y="116091"/>
                    <a:pt x="42357" y="115765"/>
                  </a:cubicBezTo>
                  <a:close/>
                  <a:moveTo>
                    <a:pt x="8196" y="115038"/>
                  </a:moveTo>
                  <a:cubicBezTo>
                    <a:pt x="8021" y="114913"/>
                    <a:pt x="7870" y="114813"/>
                    <a:pt x="7720" y="114712"/>
                  </a:cubicBezTo>
                  <a:cubicBezTo>
                    <a:pt x="7169" y="114286"/>
                    <a:pt x="6893" y="113810"/>
                    <a:pt x="6968" y="113083"/>
                  </a:cubicBezTo>
                  <a:cubicBezTo>
                    <a:pt x="7043" y="112206"/>
                    <a:pt x="6793" y="111379"/>
                    <a:pt x="6517" y="110552"/>
                  </a:cubicBezTo>
                  <a:cubicBezTo>
                    <a:pt x="6442" y="110326"/>
                    <a:pt x="6266" y="110126"/>
                    <a:pt x="6141" y="109900"/>
                  </a:cubicBezTo>
                  <a:cubicBezTo>
                    <a:pt x="5414" y="109925"/>
                    <a:pt x="4813" y="110226"/>
                    <a:pt x="4437" y="110753"/>
                  </a:cubicBezTo>
                  <a:cubicBezTo>
                    <a:pt x="3910" y="111454"/>
                    <a:pt x="3484" y="112256"/>
                    <a:pt x="3033" y="113033"/>
                  </a:cubicBezTo>
                  <a:cubicBezTo>
                    <a:pt x="2732" y="113560"/>
                    <a:pt x="2582" y="114136"/>
                    <a:pt x="2607" y="114738"/>
                  </a:cubicBezTo>
                  <a:cubicBezTo>
                    <a:pt x="2858" y="115013"/>
                    <a:pt x="3008" y="115364"/>
                    <a:pt x="3434" y="115389"/>
                  </a:cubicBezTo>
                  <a:cubicBezTo>
                    <a:pt x="3534" y="114813"/>
                    <a:pt x="3610" y="114261"/>
                    <a:pt x="3685" y="113710"/>
                  </a:cubicBezTo>
                  <a:cubicBezTo>
                    <a:pt x="3760" y="113134"/>
                    <a:pt x="3986" y="112632"/>
                    <a:pt x="4311" y="112156"/>
                  </a:cubicBezTo>
                  <a:cubicBezTo>
                    <a:pt x="4788" y="111454"/>
                    <a:pt x="4963" y="111279"/>
                    <a:pt x="5489" y="111053"/>
                  </a:cubicBezTo>
                  <a:cubicBezTo>
                    <a:pt x="5164" y="111680"/>
                    <a:pt x="4813" y="112256"/>
                    <a:pt x="4838" y="112958"/>
                  </a:cubicBezTo>
                  <a:cubicBezTo>
                    <a:pt x="4838" y="113083"/>
                    <a:pt x="4763" y="113259"/>
                    <a:pt x="4687" y="113384"/>
                  </a:cubicBezTo>
                  <a:cubicBezTo>
                    <a:pt x="4161" y="114186"/>
                    <a:pt x="4036" y="115088"/>
                    <a:pt x="4086" y="116091"/>
                  </a:cubicBezTo>
                  <a:cubicBezTo>
                    <a:pt x="4387" y="116417"/>
                    <a:pt x="4662" y="116868"/>
                    <a:pt x="5189" y="116918"/>
                  </a:cubicBezTo>
                  <a:cubicBezTo>
                    <a:pt x="6041" y="116968"/>
                    <a:pt x="6918" y="117043"/>
                    <a:pt x="7695" y="116542"/>
                  </a:cubicBezTo>
                  <a:cubicBezTo>
                    <a:pt x="7845" y="116066"/>
                    <a:pt x="7996" y="115615"/>
                    <a:pt x="8196" y="115038"/>
                  </a:cubicBezTo>
                  <a:close/>
                  <a:moveTo>
                    <a:pt x="25464" y="30978"/>
                  </a:moveTo>
                  <a:cubicBezTo>
                    <a:pt x="25565" y="30451"/>
                    <a:pt x="25665" y="29925"/>
                    <a:pt x="25765" y="29374"/>
                  </a:cubicBezTo>
                  <a:cubicBezTo>
                    <a:pt x="28021" y="29524"/>
                    <a:pt x="30176" y="29850"/>
                    <a:pt x="32432" y="29750"/>
                  </a:cubicBezTo>
                  <a:cubicBezTo>
                    <a:pt x="32607" y="29173"/>
                    <a:pt x="32858" y="28672"/>
                    <a:pt x="32432" y="28070"/>
                  </a:cubicBezTo>
                  <a:cubicBezTo>
                    <a:pt x="32156" y="28070"/>
                    <a:pt x="31855" y="28070"/>
                    <a:pt x="31555" y="28070"/>
                  </a:cubicBezTo>
                  <a:cubicBezTo>
                    <a:pt x="30602" y="28070"/>
                    <a:pt x="29625" y="28095"/>
                    <a:pt x="28647" y="28121"/>
                  </a:cubicBezTo>
                  <a:cubicBezTo>
                    <a:pt x="27194" y="28121"/>
                    <a:pt x="25740" y="28095"/>
                    <a:pt x="24462" y="27268"/>
                  </a:cubicBezTo>
                  <a:cubicBezTo>
                    <a:pt x="24186" y="27569"/>
                    <a:pt x="24136" y="27895"/>
                    <a:pt x="24161" y="28246"/>
                  </a:cubicBezTo>
                  <a:cubicBezTo>
                    <a:pt x="24236" y="29173"/>
                    <a:pt x="24286" y="30126"/>
                    <a:pt x="24412" y="31028"/>
                  </a:cubicBezTo>
                  <a:cubicBezTo>
                    <a:pt x="24587" y="32105"/>
                    <a:pt x="25063" y="33008"/>
                    <a:pt x="25865" y="33735"/>
                  </a:cubicBezTo>
                  <a:cubicBezTo>
                    <a:pt x="26317" y="34136"/>
                    <a:pt x="26768" y="34386"/>
                    <a:pt x="27369" y="34336"/>
                  </a:cubicBezTo>
                  <a:cubicBezTo>
                    <a:pt x="28372" y="34236"/>
                    <a:pt x="29374" y="34236"/>
                    <a:pt x="30427" y="34211"/>
                  </a:cubicBezTo>
                  <a:cubicBezTo>
                    <a:pt x="30677" y="33735"/>
                    <a:pt x="31078" y="33334"/>
                    <a:pt x="31279" y="32707"/>
                  </a:cubicBezTo>
                  <a:cubicBezTo>
                    <a:pt x="30978" y="32682"/>
                    <a:pt x="30753" y="32607"/>
                    <a:pt x="30502" y="32607"/>
                  </a:cubicBezTo>
                  <a:cubicBezTo>
                    <a:pt x="29474" y="32632"/>
                    <a:pt x="28497" y="32532"/>
                    <a:pt x="27520" y="32256"/>
                  </a:cubicBezTo>
                  <a:cubicBezTo>
                    <a:pt x="27269" y="32181"/>
                    <a:pt x="26993" y="32105"/>
                    <a:pt x="26743" y="32080"/>
                  </a:cubicBezTo>
                  <a:cubicBezTo>
                    <a:pt x="26066" y="32005"/>
                    <a:pt x="25665" y="31629"/>
                    <a:pt x="25464" y="30978"/>
                  </a:cubicBezTo>
                  <a:close/>
                  <a:moveTo>
                    <a:pt x="41254" y="82682"/>
                  </a:moveTo>
                  <a:cubicBezTo>
                    <a:pt x="41129" y="83359"/>
                    <a:pt x="41003" y="83985"/>
                    <a:pt x="40903" y="84612"/>
                  </a:cubicBezTo>
                  <a:cubicBezTo>
                    <a:pt x="40728" y="85815"/>
                    <a:pt x="41179" y="86818"/>
                    <a:pt x="42206" y="87444"/>
                  </a:cubicBezTo>
                  <a:cubicBezTo>
                    <a:pt x="42332" y="87519"/>
                    <a:pt x="42507" y="87569"/>
                    <a:pt x="42607" y="87670"/>
                  </a:cubicBezTo>
                  <a:cubicBezTo>
                    <a:pt x="43284" y="88371"/>
                    <a:pt x="44236" y="88522"/>
                    <a:pt x="45114" y="88798"/>
                  </a:cubicBezTo>
                  <a:cubicBezTo>
                    <a:pt x="45339" y="88873"/>
                    <a:pt x="45565" y="88823"/>
                    <a:pt x="45715" y="88647"/>
                  </a:cubicBezTo>
                  <a:cubicBezTo>
                    <a:pt x="45866" y="88472"/>
                    <a:pt x="46016" y="88296"/>
                    <a:pt x="46066" y="88096"/>
                  </a:cubicBezTo>
                  <a:cubicBezTo>
                    <a:pt x="46492" y="86592"/>
                    <a:pt x="46392" y="85063"/>
                    <a:pt x="46141" y="83534"/>
                  </a:cubicBezTo>
                  <a:cubicBezTo>
                    <a:pt x="46116" y="83334"/>
                    <a:pt x="46041" y="83108"/>
                    <a:pt x="45941" y="82908"/>
                  </a:cubicBezTo>
                  <a:cubicBezTo>
                    <a:pt x="45264" y="81880"/>
                    <a:pt x="43886" y="81404"/>
                    <a:pt x="42683" y="81755"/>
                  </a:cubicBezTo>
                  <a:cubicBezTo>
                    <a:pt x="42131" y="81905"/>
                    <a:pt x="41680" y="82256"/>
                    <a:pt x="41254" y="82682"/>
                  </a:cubicBezTo>
                  <a:close/>
                  <a:moveTo>
                    <a:pt x="20427" y="27720"/>
                  </a:moveTo>
                  <a:cubicBezTo>
                    <a:pt x="20051" y="28095"/>
                    <a:pt x="19800" y="28522"/>
                    <a:pt x="19424" y="28697"/>
                  </a:cubicBezTo>
                  <a:cubicBezTo>
                    <a:pt x="18973" y="28973"/>
                    <a:pt x="18823" y="29449"/>
                    <a:pt x="18422" y="29875"/>
                  </a:cubicBezTo>
                  <a:cubicBezTo>
                    <a:pt x="18447" y="29549"/>
                    <a:pt x="18472" y="29374"/>
                    <a:pt x="18497" y="29073"/>
                  </a:cubicBezTo>
                  <a:cubicBezTo>
                    <a:pt x="17745" y="29173"/>
                    <a:pt x="17068" y="29048"/>
                    <a:pt x="16342" y="29173"/>
                  </a:cubicBezTo>
                  <a:cubicBezTo>
                    <a:pt x="16542" y="29750"/>
                    <a:pt x="16667" y="30276"/>
                    <a:pt x="16868" y="30752"/>
                  </a:cubicBezTo>
                  <a:cubicBezTo>
                    <a:pt x="17369" y="31905"/>
                    <a:pt x="18221" y="32757"/>
                    <a:pt x="19399" y="33108"/>
                  </a:cubicBezTo>
                  <a:cubicBezTo>
                    <a:pt x="20728" y="33509"/>
                    <a:pt x="22081" y="33760"/>
                    <a:pt x="23459" y="34010"/>
                  </a:cubicBezTo>
                  <a:cubicBezTo>
                    <a:pt x="24061" y="34136"/>
                    <a:pt x="24662" y="34286"/>
                    <a:pt x="25289" y="34236"/>
                  </a:cubicBezTo>
                  <a:cubicBezTo>
                    <a:pt x="25289" y="34136"/>
                    <a:pt x="25314" y="34085"/>
                    <a:pt x="25289" y="34060"/>
                  </a:cubicBezTo>
                  <a:cubicBezTo>
                    <a:pt x="25239" y="33960"/>
                    <a:pt x="25164" y="33860"/>
                    <a:pt x="25088" y="33785"/>
                  </a:cubicBezTo>
                  <a:cubicBezTo>
                    <a:pt x="24136" y="32732"/>
                    <a:pt x="23760" y="31454"/>
                    <a:pt x="23735" y="30075"/>
                  </a:cubicBezTo>
                  <a:cubicBezTo>
                    <a:pt x="23735" y="29750"/>
                    <a:pt x="23760" y="29399"/>
                    <a:pt x="23760" y="29073"/>
                  </a:cubicBezTo>
                  <a:cubicBezTo>
                    <a:pt x="23760" y="28897"/>
                    <a:pt x="23835" y="28697"/>
                    <a:pt x="23635" y="28597"/>
                  </a:cubicBezTo>
                  <a:cubicBezTo>
                    <a:pt x="23134" y="28822"/>
                    <a:pt x="22682" y="29098"/>
                    <a:pt x="22206" y="29248"/>
                  </a:cubicBezTo>
                  <a:cubicBezTo>
                    <a:pt x="21404" y="29449"/>
                    <a:pt x="20753" y="29023"/>
                    <a:pt x="20502" y="28221"/>
                  </a:cubicBezTo>
                  <a:cubicBezTo>
                    <a:pt x="20477" y="28070"/>
                    <a:pt x="20452" y="27945"/>
                    <a:pt x="20427" y="27720"/>
                  </a:cubicBezTo>
                  <a:close/>
                  <a:moveTo>
                    <a:pt x="32708" y="48672"/>
                  </a:moveTo>
                  <a:cubicBezTo>
                    <a:pt x="33209" y="48421"/>
                    <a:pt x="33660" y="48196"/>
                    <a:pt x="34061" y="47945"/>
                  </a:cubicBezTo>
                  <a:cubicBezTo>
                    <a:pt x="34888" y="47419"/>
                    <a:pt x="35790" y="47043"/>
                    <a:pt x="36718" y="46742"/>
                  </a:cubicBezTo>
                  <a:cubicBezTo>
                    <a:pt x="38096" y="46266"/>
                    <a:pt x="39500" y="45915"/>
                    <a:pt x="40953" y="45740"/>
                  </a:cubicBezTo>
                  <a:cubicBezTo>
                    <a:pt x="41530" y="45664"/>
                    <a:pt x="42131" y="45614"/>
                    <a:pt x="42657" y="45364"/>
                  </a:cubicBezTo>
                  <a:cubicBezTo>
                    <a:pt x="42582" y="43559"/>
                    <a:pt x="41931" y="41955"/>
                    <a:pt x="41605" y="40326"/>
                  </a:cubicBezTo>
                  <a:cubicBezTo>
                    <a:pt x="41229" y="40226"/>
                    <a:pt x="41053" y="40401"/>
                    <a:pt x="40828" y="40552"/>
                  </a:cubicBezTo>
                  <a:cubicBezTo>
                    <a:pt x="40176" y="41053"/>
                    <a:pt x="39500" y="41504"/>
                    <a:pt x="38823" y="41980"/>
                  </a:cubicBezTo>
                  <a:cubicBezTo>
                    <a:pt x="38547" y="42156"/>
                    <a:pt x="38246" y="42331"/>
                    <a:pt x="37996" y="42532"/>
                  </a:cubicBezTo>
                  <a:cubicBezTo>
                    <a:pt x="37595" y="42908"/>
                    <a:pt x="37119" y="43133"/>
                    <a:pt x="36642" y="43334"/>
                  </a:cubicBezTo>
                  <a:cubicBezTo>
                    <a:pt x="35214" y="43910"/>
                    <a:pt x="33735" y="44286"/>
                    <a:pt x="32256" y="44662"/>
                  </a:cubicBezTo>
                  <a:cubicBezTo>
                    <a:pt x="32056" y="44687"/>
                    <a:pt x="31855" y="44812"/>
                    <a:pt x="31655" y="44888"/>
                  </a:cubicBezTo>
                  <a:cubicBezTo>
                    <a:pt x="32006" y="46191"/>
                    <a:pt x="32357" y="47394"/>
                    <a:pt x="32708" y="48672"/>
                  </a:cubicBezTo>
                  <a:close/>
                  <a:moveTo>
                    <a:pt x="40652" y="627"/>
                  </a:moveTo>
                  <a:cubicBezTo>
                    <a:pt x="40251" y="1278"/>
                    <a:pt x="40076" y="2155"/>
                    <a:pt x="40201" y="2757"/>
                  </a:cubicBezTo>
                  <a:cubicBezTo>
                    <a:pt x="40502" y="4186"/>
                    <a:pt x="40828" y="5614"/>
                    <a:pt x="41104" y="7043"/>
                  </a:cubicBezTo>
                  <a:cubicBezTo>
                    <a:pt x="41505" y="8897"/>
                    <a:pt x="41881" y="10777"/>
                    <a:pt x="42256" y="12657"/>
                  </a:cubicBezTo>
                  <a:cubicBezTo>
                    <a:pt x="42307" y="12857"/>
                    <a:pt x="42307" y="13133"/>
                    <a:pt x="42432" y="13283"/>
                  </a:cubicBezTo>
                  <a:cubicBezTo>
                    <a:pt x="42808" y="13709"/>
                    <a:pt x="42858" y="14236"/>
                    <a:pt x="42958" y="14737"/>
                  </a:cubicBezTo>
                  <a:cubicBezTo>
                    <a:pt x="43284" y="16491"/>
                    <a:pt x="43585" y="18271"/>
                    <a:pt x="43911" y="20025"/>
                  </a:cubicBezTo>
                  <a:cubicBezTo>
                    <a:pt x="44086" y="21028"/>
                    <a:pt x="44261" y="22005"/>
                    <a:pt x="44487" y="23008"/>
                  </a:cubicBezTo>
                  <a:cubicBezTo>
                    <a:pt x="44663" y="23785"/>
                    <a:pt x="44938" y="24562"/>
                    <a:pt x="45189" y="25414"/>
                  </a:cubicBezTo>
                  <a:cubicBezTo>
                    <a:pt x="45465" y="25414"/>
                    <a:pt x="45790" y="25389"/>
                    <a:pt x="46191" y="25364"/>
                  </a:cubicBezTo>
                  <a:cubicBezTo>
                    <a:pt x="46116" y="24887"/>
                    <a:pt x="46066" y="24486"/>
                    <a:pt x="45991" y="24085"/>
                  </a:cubicBezTo>
                  <a:cubicBezTo>
                    <a:pt x="45891" y="23409"/>
                    <a:pt x="45765" y="22757"/>
                    <a:pt x="45640" y="22105"/>
                  </a:cubicBezTo>
                  <a:cubicBezTo>
                    <a:pt x="45540" y="21629"/>
                    <a:pt x="45414" y="21153"/>
                    <a:pt x="45289" y="20677"/>
                  </a:cubicBezTo>
                  <a:cubicBezTo>
                    <a:pt x="45114" y="20025"/>
                    <a:pt x="44938" y="19399"/>
                    <a:pt x="44763" y="18722"/>
                  </a:cubicBezTo>
                  <a:cubicBezTo>
                    <a:pt x="44562" y="17820"/>
                    <a:pt x="44362" y="16917"/>
                    <a:pt x="44136" y="16015"/>
                  </a:cubicBezTo>
                  <a:cubicBezTo>
                    <a:pt x="43334" y="12732"/>
                    <a:pt x="42507" y="9474"/>
                    <a:pt x="41680" y="6216"/>
                  </a:cubicBezTo>
                  <a:cubicBezTo>
                    <a:pt x="41530" y="5539"/>
                    <a:pt x="41429" y="4862"/>
                    <a:pt x="41279" y="4160"/>
                  </a:cubicBezTo>
                  <a:cubicBezTo>
                    <a:pt x="41605" y="4561"/>
                    <a:pt x="41881" y="4937"/>
                    <a:pt x="42006" y="5414"/>
                  </a:cubicBezTo>
                  <a:cubicBezTo>
                    <a:pt x="42532" y="7795"/>
                    <a:pt x="43134" y="10150"/>
                    <a:pt x="43685" y="12506"/>
                  </a:cubicBezTo>
                  <a:cubicBezTo>
                    <a:pt x="43710" y="12607"/>
                    <a:pt x="43735" y="12732"/>
                    <a:pt x="43785" y="12832"/>
                  </a:cubicBezTo>
                  <a:cubicBezTo>
                    <a:pt x="44186" y="13709"/>
                    <a:pt x="44362" y="14687"/>
                    <a:pt x="44562" y="15639"/>
                  </a:cubicBezTo>
                  <a:cubicBezTo>
                    <a:pt x="44938" y="17369"/>
                    <a:pt x="45264" y="19148"/>
                    <a:pt x="45866" y="20852"/>
                  </a:cubicBezTo>
                  <a:cubicBezTo>
                    <a:pt x="45991" y="21228"/>
                    <a:pt x="46041" y="21654"/>
                    <a:pt x="46116" y="22055"/>
                  </a:cubicBezTo>
                  <a:cubicBezTo>
                    <a:pt x="46342" y="23133"/>
                    <a:pt x="46567" y="24236"/>
                    <a:pt x="46893" y="25263"/>
                  </a:cubicBezTo>
                  <a:cubicBezTo>
                    <a:pt x="47244" y="25364"/>
                    <a:pt x="47545" y="25414"/>
                    <a:pt x="47770" y="25163"/>
                  </a:cubicBezTo>
                  <a:cubicBezTo>
                    <a:pt x="47896" y="24812"/>
                    <a:pt x="47795" y="24486"/>
                    <a:pt x="47695" y="24161"/>
                  </a:cubicBezTo>
                  <a:cubicBezTo>
                    <a:pt x="47369" y="22857"/>
                    <a:pt x="47069" y="21554"/>
                    <a:pt x="46768" y="20251"/>
                  </a:cubicBezTo>
                  <a:cubicBezTo>
                    <a:pt x="46467" y="18822"/>
                    <a:pt x="46241" y="17369"/>
                    <a:pt x="45866" y="15965"/>
                  </a:cubicBezTo>
                  <a:cubicBezTo>
                    <a:pt x="45314" y="14085"/>
                    <a:pt x="44913" y="12130"/>
                    <a:pt x="44211" y="10276"/>
                  </a:cubicBezTo>
                  <a:cubicBezTo>
                    <a:pt x="43660" y="8797"/>
                    <a:pt x="43284" y="7268"/>
                    <a:pt x="42833" y="5765"/>
                  </a:cubicBezTo>
                  <a:cubicBezTo>
                    <a:pt x="42758" y="5489"/>
                    <a:pt x="42657" y="5188"/>
                    <a:pt x="42657" y="4887"/>
                  </a:cubicBezTo>
                  <a:cubicBezTo>
                    <a:pt x="42607" y="3484"/>
                    <a:pt x="41906" y="2331"/>
                    <a:pt x="41204" y="1203"/>
                  </a:cubicBezTo>
                  <a:cubicBezTo>
                    <a:pt x="41053" y="978"/>
                    <a:pt x="40853" y="827"/>
                    <a:pt x="40652" y="627"/>
                  </a:cubicBezTo>
                  <a:close/>
                  <a:moveTo>
                    <a:pt x="18271" y="16341"/>
                  </a:moveTo>
                  <a:cubicBezTo>
                    <a:pt x="18021" y="16065"/>
                    <a:pt x="17770" y="15790"/>
                    <a:pt x="17519" y="15539"/>
                  </a:cubicBezTo>
                  <a:cubicBezTo>
                    <a:pt x="17068" y="15138"/>
                    <a:pt x="16617" y="14787"/>
                    <a:pt x="16191" y="14336"/>
                  </a:cubicBezTo>
                  <a:cubicBezTo>
                    <a:pt x="15439" y="13559"/>
                    <a:pt x="14462" y="13183"/>
                    <a:pt x="13359" y="13258"/>
                  </a:cubicBezTo>
                  <a:cubicBezTo>
                    <a:pt x="12407" y="13308"/>
                    <a:pt x="11529" y="13584"/>
                    <a:pt x="10803" y="14261"/>
                  </a:cubicBezTo>
                  <a:cubicBezTo>
                    <a:pt x="10126" y="14937"/>
                    <a:pt x="9349" y="15564"/>
                    <a:pt x="9274" y="16642"/>
                  </a:cubicBezTo>
                  <a:cubicBezTo>
                    <a:pt x="9249" y="16867"/>
                    <a:pt x="9149" y="17068"/>
                    <a:pt x="9048" y="17268"/>
                  </a:cubicBezTo>
                  <a:cubicBezTo>
                    <a:pt x="8773" y="17870"/>
                    <a:pt x="8672" y="18471"/>
                    <a:pt x="8647" y="19123"/>
                  </a:cubicBezTo>
                  <a:cubicBezTo>
                    <a:pt x="8647" y="20100"/>
                    <a:pt x="8397" y="21028"/>
                    <a:pt x="8146" y="21980"/>
                  </a:cubicBezTo>
                  <a:cubicBezTo>
                    <a:pt x="8046" y="22456"/>
                    <a:pt x="7820" y="22782"/>
                    <a:pt x="7369" y="23008"/>
                  </a:cubicBezTo>
                  <a:cubicBezTo>
                    <a:pt x="6993" y="23183"/>
                    <a:pt x="6667" y="23459"/>
                    <a:pt x="6341" y="23659"/>
                  </a:cubicBezTo>
                  <a:cubicBezTo>
                    <a:pt x="5790" y="24010"/>
                    <a:pt x="5189" y="24211"/>
                    <a:pt x="4537" y="24161"/>
                  </a:cubicBezTo>
                  <a:cubicBezTo>
                    <a:pt x="4111" y="24136"/>
                    <a:pt x="3710" y="24010"/>
                    <a:pt x="3309" y="24010"/>
                  </a:cubicBezTo>
                  <a:cubicBezTo>
                    <a:pt x="2732" y="23985"/>
                    <a:pt x="2432" y="23634"/>
                    <a:pt x="2206" y="23208"/>
                  </a:cubicBezTo>
                  <a:cubicBezTo>
                    <a:pt x="1805" y="22456"/>
                    <a:pt x="2081" y="21354"/>
                    <a:pt x="2758" y="20777"/>
                  </a:cubicBezTo>
                  <a:cubicBezTo>
                    <a:pt x="2783" y="20752"/>
                    <a:pt x="2883" y="20802"/>
                    <a:pt x="2958" y="20827"/>
                  </a:cubicBezTo>
                  <a:cubicBezTo>
                    <a:pt x="2908" y="21028"/>
                    <a:pt x="2858" y="21253"/>
                    <a:pt x="2833" y="21454"/>
                  </a:cubicBezTo>
                  <a:cubicBezTo>
                    <a:pt x="3359" y="21504"/>
                    <a:pt x="3560" y="21429"/>
                    <a:pt x="3635" y="21128"/>
                  </a:cubicBezTo>
                  <a:cubicBezTo>
                    <a:pt x="3760" y="20677"/>
                    <a:pt x="3660" y="20251"/>
                    <a:pt x="3434" y="19825"/>
                  </a:cubicBezTo>
                  <a:cubicBezTo>
                    <a:pt x="3259" y="19449"/>
                    <a:pt x="2958" y="19273"/>
                    <a:pt x="2532" y="19298"/>
                  </a:cubicBezTo>
                  <a:cubicBezTo>
                    <a:pt x="1830" y="19349"/>
                    <a:pt x="1078" y="19925"/>
                    <a:pt x="903" y="20777"/>
                  </a:cubicBezTo>
                  <a:cubicBezTo>
                    <a:pt x="652" y="21955"/>
                    <a:pt x="652" y="23158"/>
                    <a:pt x="1429" y="24211"/>
                  </a:cubicBezTo>
                  <a:cubicBezTo>
                    <a:pt x="1705" y="24612"/>
                    <a:pt x="2056" y="24938"/>
                    <a:pt x="2557" y="25038"/>
                  </a:cubicBezTo>
                  <a:cubicBezTo>
                    <a:pt x="2707" y="25063"/>
                    <a:pt x="2858" y="25088"/>
                    <a:pt x="3008" y="25163"/>
                  </a:cubicBezTo>
                  <a:cubicBezTo>
                    <a:pt x="4236" y="25790"/>
                    <a:pt x="5539" y="25689"/>
                    <a:pt x="6818" y="25439"/>
                  </a:cubicBezTo>
                  <a:cubicBezTo>
                    <a:pt x="7269" y="25339"/>
                    <a:pt x="7720" y="25263"/>
                    <a:pt x="8096" y="25038"/>
                  </a:cubicBezTo>
                  <a:cubicBezTo>
                    <a:pt x="8873" y="24612"/>
                    <a:pt x="9625" y="24085"/>
                    <a:pt x="10326" y="23559"/>
                  </a:cubicBezTo>
                  <a:cubicBezTo>
                    <a:pt x="10602" y="23384"/>
                    <a:pt x="10853" y="23108"/>
                    <a:pt x="11003" y="22832"/>
                  </a:cubicBezTo>
                  <a:cubicBezTo>
                    <a:pt x="11555" y="21755"/>
                    <a:pt x="11880" y="20627"/>
                    <a:pt x="11705" y="19374"/>
                  </a:cubicBezTo>
                  <a:cubicBezTo>
                    <a:pt x="11605" y="18572"/>
                    <a:pt x="11605" y="17745"/>
                    <a:pt x="11580" y="16917"/>
                  </a:cubicBezTo>
                  <a:cubicBezTo>
                    <a:pt x="11580" y="16617"/>
                    <a:pt x="11655" y="16316"/>
                    <a:pt x="11705" y="16040"/>
                  </a:cubicBezTo>
                  <a:cubicBezTo>
                    <a:pt x="11880" y="15288"/>
                    <a:pt x="12382" y="14862"/>
                    <a:pt x="13108" y="14787"/>
                  </a:cubicBezTo>
                  <a:cubicBezTo>
                    <a:pt x="13885" y="14687"/>
                    <a:pt x="14662" y="14687"/>
                    <a:pt x="15439" y="14988"/>
                  </a:cubicBezTo>
                  <a:cubicBezTo>
                    <a:pt x="16417" y="15389"/>
                    <a:pt x="17319" y="15865"/>
                    <a:pt x="18271" y="16341"/>
                  </a:cubicBezTo>
                  <a:close/>
                  <a:moveTo>
                    <a:pt x="26417" y="35689"/>
                  </a:moveTo>
                  <a:cubicBezTo>
                    <a:pt x="26041" y="35514"/>
                    <a:pt x="25740" y="35389"/>
                    <a:pt x="25464" y="35213"/>
                  </a:cubicBezTo>
                  <a:cubicBezTo>
                    <a:pt x="25063" y="34938"/>
                    <a:pt x="24612" y="34887"/>
                    <a:pt x="24161" y="34963"/>
                  </a:cubicBezTo>
                  <a:cubicBezTo>
                    <a:pt x="23334" y="35088"/>
                    <a:pt x="22482" y="35288"/>
                    <a:pt x="21655" y="35464"/>
                  </a:cubicBezTo>
                  <a:cubicBezTo>
                    <a:pt x="21530" y="35489"/>
                    <a:pt x="21429" y="35539"/>
                    <a:pt x="21354" y="35614"/>
                  </a:cubicBezTo>
                  <a:cubicBezTo>
                    <a:pt x="20778" y="36191"/>
                    <a:pt x="20076" y="36667"/>
                    <a:pt x="19650" y="37394"/>
                  </a:cubicBezTo>
                  <a:cubicBezTo>
                    <a:pt x="19324" y="37920"/>
                    <a:pt x="19023" y="38497"/>
                    <a:pt x="18723" y="39048"/>
                  </a:cubicBezTo>
                  <a:cubicBezTo>
                    <a:pt x="18221" y="39925"/>
                    <a:pt x="18196" y="40827"/>
                    <a:pt x="18522" y="41755"/>
                  </a:cubicBezTo>
                  <a:cubicBezTo>
                    <a:pt x="18873" y="42807"/>
                    <a:pt x="19550" y="43659"/>
                    <a:pt x="20452" y="44286"/>
                  </a:cubicBezTo>
                  <a:cubicBezTo>
                    <a:pt x="20702" y="44461"/>
                    <a:pt x="20978" y="44637"/>
                    <a:pt x="21254" y="44662"/>
                  </a:cubicBezTo>
                  <a:cubicBezTo>
                    <a:pt x="21805" y="44762"/>
                    <a:pt x="22382" y="44812"/>
                    <a:pt x="22933" y="44812"/>
                  </a:cubicBezTo>
                  <a:cubicBezTo>
                    <a:pt x="23785" y="44837"/>
                    <a:pt x="24337" y="44411"/>
                    <a:pt x="24637" y="43634"/>
                  </a:cubicBezTo>
                  <a:cubicBezTo>
                    <a:pt x="24938" y="42908"/>
                    <a:pt x="25139" y="42156"/>
                    <a:pt x="25214" y="41354"/>
                  </a:cubicBezTo>
                  <a:cubicBezTo>
                    <a:pt x="25314" y="40577"/>
                    <a:pt x="25439" y="39800"/>
                    <a:pt x="25615" y="39048"/>
                  </a:cubicBezTo>
                  <a:cubicBezTo>
                    <a:pt x="25815" y="38146"/>
                    <a:pt x="26091" y="37243"/>
                    <a:pt x="26317" y="36341"/>
                  </a:cubicBezTo>
                  <a:cubicBezTo>
                    <a:pt x="26367" y="36166"/>
                    <a:pt x="26392" y="35990"/>
                    <a:pt x="26417" y="35689"/>
                  </a:cubicBezTo>
                  <a:close/>
                  <a:moveTo>
                    <a:pt x="20978" y="35038"/>
                  </a:moveTo>
                  <a:cubicBezTo>
                    <a:pt x="20226" y="35038"/>
                    <a:pt x="19600" y="35088"/>
                    <a:pt x="18973" y="35038"/>
                  </a:cubicBezTo>
                  <a:cubicBezTo>
                    <a:pt x="17720" y="34887"/>
                    <a:pt x="16467" y="34687"/>
                    <a:pt x="15214" y="34512"/>
                  </a:cubicBezTo>
                  <a:cubicBezTo>
                    <a:pt x="15088" y="34512"/>
                    <a:pt x="14988" y="34486"/>
                    <a:pt x="14863" y="34461"/>
                  </a:cubicBezTo>
                  <a:cubicBezTo>
                    <a:pt x="13660" y="33985"/>
                    <a:pt x="12607" y="34286"/>
                    <a:pt x="11655" y="35063"/>
                  </a:cubicBezTo>
                  <a:cubicBezTo>
                    <a:pt x="11479" y="35213"/>
                    <a:pt x="11254" y="35314"/>
                    <a:pt x="11128" y="35489"/>
                  </a:cubicBezTo>
                  <a:cubicBezTo>
                    <a:pt x="10903" y="35815"/>
                    <a:pt x="10602" y="36166"/>
                    <a:pt x="10552" y="36542"/>
                  </a:cubicBezTo>
                  <a:cubicBezTo>
                    <a:pt x="10427" y="37444"/>
                    <a:pt x="10477" y="38371"/>
                    <a:pt x="10803" y="39198"/>
                  </a:cubicBezTo>
                  <a:cubicBezTo>
                    <a:pt x="11454" y="40702"/>
                    <a:pt x="12256" y="42156"/>
                    <a:pt x="13961" y="42782"/>
                  </a:cubicBezTo>
                  <a:cubicBezTo>
                    <a:pt x="14261" y="42908"/>
                    <a:pt x="14537" y="43133"/>
                    <a:pt x="14838" y="43258"/>
                  </a:cubicBezTo>
                  <a:cubicBezTo>
                    <a:pt x="15013" y="43334"/>
                    <a:pt x="15264" y="43459"/>
                    <a:pt x="15364" y="43409"/>
                  </a:cubicBezTo>
                  <a:cubicBezTo>
                    <a:pt x="15941" y="43083"/>
                    <a:pt x="16342" y="43484"/>
                    <a:pt x="16818" y="43634"/>
                  </a:cubicBezTo>
                  <a:cubicBezTo>
                    <a:pt x="17494" y="43860"/>
                    <a:pt x="18146" y="44136"/>
                    <a:pt x="18948" y="44161"/>
                  </a:cubicBezTo>
                  <a:cubicBezTo>
                    <a:pt x="18848" y="43910"/>
                    <a:pt x="18773" y="43760"/>
                    <a:pt x="18697" y="43609"/>
                  </a:cubicBezTo>
                  <a:cubicBezTo>
                    <a:pt x="18422" y="43083"/>
                    <a:pt x="18096" y="42582"/>
                    <a:pt x="17870" y="42030"/>
                  </a:cubicBezTo>
                  <a:cubicBezTo>
                    <a:pt x="17394" y="40852"/>
                    <a:pt x="17494" y="39674"/>
                    <a:pt x="18146" y="38597"/>
                  </a:cubicBezTo>
                  <a:cubicBezTo>
                    <a:pt x="18873" y="37419"/>
                    <a:pt x="19600" y="36241"/>
                    <a:pt x="20728" y="35389"/>
                  </a:cubicBezTo>
                  <a:cubicBezTo>
                    <a:pt x="20803" y="35314"/>
                    <a:pt x="20853" y="35213"/>
                    <a:pt x="20978" y="35038"/>
                  </a:cubicBezTo>
                  <a:close/>
                  <a:moveTo>
                    <a:pt x="42858" y="46116"/>
                  </a:moveTo>
                  <a:cubicBezTo>
                    <a:pt x="42282" y="46191"/>
                    <a:pt x="41780" y="46241"/>
                    <a:pt x="41254" y="46341"/>
                  </a:cubicBezTo>
                  <a:cubicBezTo>
                    <a:pt x="40427" y="46492"/>
                    <a:pt x="39575" y="46692"/>
                    <a:pt x="38748" y="46842"/>
                  </a:cubicBezTo>
                  <a:cubicBezTo>
                    <a:pt x="37820" y="47018"/>
                    <a:pt x="36943" y="47319"/>
                    <a:pt x="36066" y="47619"/>
                  </a:cubicBezTo>
                  <a:cubicBezTo>
                    <a:pt x="35038" y="47945"/>
                    <a:pt x="34412" y="48597"/>
                    <a:pt x="34136" y="49599"/>
                  </a:cubicBezTo>
                  <a:cubicBezTo>
                    <a:pt x="34011" y="50025"/>
                    <a:pt x="33860" y="50451"/>
                    <a:pt x="33785" y="50903"/>
                  </a:cubicBezTo>
                  <a:cubicBezTo>
                    <a:pt x="33585" y="52106"/>
                    <a:pt x="33535" y="53334"/>
                    <a:pt x="33585" y="54587"/>
                  </a:cubicBezTo>
                  <a:cubicBezTo>
                    <a:pt x="33610" y="55063"/>
                    <a:pt x="33710" y="55514"/>
                    <a:pt x="33760" y="56015"/>
                  </a:cubicBezTo>
                  <a:cubicBezTo>
                    <a:pt x="34963" y="56216"/>
                    <a:pt x="36016" y="56066"/>
                    <a:pt x="37018" y="55389"/>
                  </a:cubicBezTo>
                  <a:cubicBezTo>
                    <a:pt x="39324" y="53860"/>
                    <a:pt x="41555" y="52281"/>
                    <a:pt x="43760" y="50627"/>
                  </a:cubicBezTo>
                  <a:cubicBezTo>
                    <a:pt x="44086" y="50376"/>
                    <a:pt x="44412" y="50126"/>
                    <a:pt x="44637" y="49725"/>
                  </a:cubicBezTo>
                  <a:cubicBezTo>
                    <a:pt x="44462" y="49098"/>
                    <a:pt x="44136" y="48572"/>
                    <a:pt x="43810" y="48020"/>
                  </a:cubicBezTo>
                  <a:cubicBezTo>
                    <a:pt x="43485" y="47444"/>
                    <a:pt x="43209" y="46817"/>
                    <a:pt x="42858" y="46116"/>
                  </a:cubicBezTo>
                  <a:close/>
                  <a:moveTo>
                    <a:pt x="16066" y="28471"/>
                  </a:moveTo>
                  <a:cubicBezTo>
                    <a:pt x="16768" y="28471"/>
                    <a:pt x="17344" y="28471"/>
                    <a:pt x="17895" y="28471"/>
                  </a:cubicBezTo>
                  <a:cubicBezTo>
                    <a:pt x="18748" y="28496"/>
                    <a:pt x="19424" y="28196"/>
                    <a:pt x="19800" y="27369"/>
                  </a:cubicBezTo>
                  <a:cubicBezTo>
                    <a:pt x="20076" y="26767"/>
                    <a:pt x="20552" y="26366"/>
                    <a:pt x="21129" y="26065"/>
                  </a:cubicBezTo>
                  <a:cubicBezTo>
                    <a:pt x="21329" y="25965"/>
                    <a:pt x="21504" y="25815"/>
                    <a:pt x="21705" y="25714"/>
                  </a:cubicBezTo>
                  <a:cubicBezTo>
                    <a:pt x="22056" y="25539"/>
                    <a:pt x="22332" y="25288"/>
                    <a:pt x="22457" y="24938"/>
                  </a:cubicBezTo>
                  <a:cubicBezTo>
                    <a:pt x="22632" y="24461"/>
                    <a:pt x="22983" y="24186"/>
                    <a:pt x="23459" y="24110"/>
                  </a:cubicBezTo>
                  <a:cubicBezTo>
                    <a:pt x="24337" y="23935"/>
                    <a:pt x="24713" y="23384"/>
                    <a:pt x="24713" y="22532"/>
                  </a:cubicBezTo>
                  <a:cubicBezTo>
                    <a:pt x="24713" y="22406"/>
                    <a:pt x="24713" y="22306"/>
                    <a:pt x="24738" y="22181"/>
                  </a:cubicBezTo>
                  <a:cubicBezTo>
                    <a:pt x="24813" y="21504"/>
                    <a:pt x="25013" y="21278"/>
                    <a:pt x="25715" y="21153"/>
                  </a:cubicBezTo>
                  <a:cubicBezTo>
                    <a:pt x="25991" y="21103"/>
                    <a:pt x="26291" y="21103"/>
                    <a:pt x="26592" y="21078"/>
                  </a:cubicBezTo>
                  <a:cubicBezTo>
                    <a:pt x="26768" y="21053"/>
                    <a:pt x="26943" y="21003"/>
                    <a:pt x="27119" y="20978"/>
                  </a:cubicBezTo>
                  <a:lnTo>
                    <a:pt x="27119" y="18922"/>
                  </a:lnTo>
                  <a:cubicBezTo>
                    <a:pt x="26442" y="18547"/>
                    <a:pt x="25740" y="18371"/>
                    <a:pt x="24963" y="18346"/>
                  </a:cubicBezTo>
                  <a:cubicBezTo>
                    <a:pt x="23961" y="18346"/>
                    <a:pt x="22958" y="18346"/>
                    <a:pt x="21956" y="18321"/>
                  </a:cubicBezTo>
                  <a:cubicBezTo>
                    <a:pt x="21229" y="18321"/>
                    <a:pt x="20627" y="18446"/>
                    <a:pt x="20226" y="19123"/>
                  </a:cubicBezTo>
                  <a:cubicBezTo>
                    <a:pt x="20076" y="19424"/>
                    <a:pt x="19775" y="19624"/>
                    <a:pt x="19499" y="19825"/>
                  </a:cubicBezTo>
                  <a:cubicBezTo>
                    <a:pt x="19374" y="19925"/>
                    <a:pt x="19199" y="20050"/>
                    <a:pt x="18973" y="19925"/>
                  </a:cubicBezTo>
                  <a:cubicBezTo>
                    <a:pt x="19224" y="19599"/>
                    <a:pt x="19449" y="19273"/>
                    <a:pt x="19675" y="18948"/>
                  </a:cubicBezTo>
                  <a:cubicBezTo>
                    <a:pt x="19926" y="18597"/>
                    <a:pt x="20276" y="18271"/>
                    <a:pt x="20126" y="17669"/>
                  </a:cubicBezTo>
                  <a:cubicBezTo>
                    <a:pt x="19951" y="17745"/>
                    <a:pt x="19750" y="17770"/>
                    <a:pt x="19650" y="17870"/>
                  </a:cubicBezTo>
                  <a:cubicBezTo>
                    <a:pt x="19124" y="18396"/>
                    <a:pt x="18597" y="18948"/>
                    <a:pt x="18096" y="19499"/>
                  </a:cubicBezTo>
                  <a:cubicBezTo>
                    <a:pt x="17946" y="19674"/>
                    <a:pt x="17770" y="19900"/>
                    <a:pt x="17695" y="20125"/>
                  </a:cubicBezTo>
                  <a:cubicBezTo>
                    <a:pt x="17595" y="20426"/>
                    <a:pt x="17946" y="20552"/>
                    <a:pt x="18046" y="20777"/>
                  </a:cubicBezTo>
                  <a:cubicBezTo>
                    <a:pt x="18071" y="20827"/>
                    <a:pt x="18071" y="20902"/>
                    <a:pt x="18071" y="20978"/>
                  </a:cubicBezTo>
                  <a:cubicBezTo>
                    <a:pt x="17194" y="21504"/>
                    <a:pt x="16592" y="22231"/>
                    <a:pt x="16266" y="23183"/>
                  </a:cubicBezTo>
                  <a:cubicBezTo>
                    <a:pt x="15790" y="24637"/>
                    <a:pt x="15740" y="26115"/>
                    <a:pt x="15865" y="27619"/>
                  </a:cubicBezTo>
                  <a:cubicBezTo>
                    <a:pt x="15890" y="27920"/>
                    <a:pt x="15991" y="28196"/>
                    <a:pt x="16066" y="28471"/>
                  </a:cubicBezTo>
                  <a:close/>
                  <a:moveTo>
                    <a:pt x="51956" y="56366"/>
                  </a:moveTo>
                  <a:cubicBezTo>
                    <a:pt x="52683" y="55740"/>
                    <a:pt x="53384" y="55213"/>
                    <a:pt x="54011" y="54562"/>
                  </a:cubicBezTo>
                  <a:cubicBezTo>
                    <a:pt x="54562" y="53985"/>
                    <a:pt x="55039" y="53309"/>
                    <a:pt x="55515" y="52632"/>
                  </a:cubicBezTo>
                  <a:cubicBezTo>
                    <a:pt x="56417" y="51454"/>
                    <a:pt x="57144" y="50126"/>
                    <a:pt x="57745" y="48772"/>
                  </a:cubicBezTo>
                  <a:cubicBezTo>
                    <a:pt x="58622" y="46792"/>
                    <a:pt x="59099" y="44662"/>
                    <a:pt x="59525" y="42532"/>
                  </a:cubicBezTo>
                  <a:cubicBezTo>
                    <a:pt x="60176" y="39424"/>
                    <a:pt x="60527" y="36266"/>
                    <a:pt x="60577" y="33083"/>
                  </a:cubicBezTo>
                  <a:cubicBezTo>
                    <a:pt x="60602" y="31805"/>
                    <a:pt x="60427" y="30552"/>
                    <a:pt x="60327" y="29273"/>
                  </a:cubicBezTo>
                  <a:cubicBezTo>
                    <a:pt x="60302" y="28822"/>
                    <a:pt x="60051" y="28522"/>
                    <a:pt x="59650" y="28346"/>
                  </a:cubicBezTo>
                  <a:cubicBezTo>
                    <a:pt x="58823" y="27970"/>
                    <a:pt x="58021" y="27544"/>
                    <a:pt x="57194" y="27268"/>
                  </a:cubicBezTo>
                  <a:cubicBezTo>
                    <a:pt x="55114" y="26617"/>
                    <a:pt x="53008" y="26141"/>
                    <a:pt x="50828" y="26015"/>
                  </a:cubicBezTo>
                  <a:cubicBezTo>
                    <a:pt x="48372" y="25840"/>
                    <a:pt x="45891" y="25990"/>
                    <a:pt x="43434" y="26090"/>
                  </a:cubicBezTo>
                  <a:cubicBezTo>
                    <a:pt x="42607" y="26115"/>
                    <a:pt x="41805" y="26241"/>
                    <a:pt x="41003" y="26341"/>
                  </a:cubicBezTo>
                  <a:cubicBezTo>
                    <a:pt x="40728" y="26792"/>
                    <a:pt x="40402" y="27168"/>
                    <a:pt x="40402" y="27694"/>
                  </a:cubicBezTo>
                  <a:cubicBezTo>
                    <a:pt x="40402" y="28246"/>
                    <a:pt x="40302" y="28797"/>
                    <a:pt x="40352" y="29374"/>
                  </a:cubicBezTo>
                  <a:cubicBezTo>
                    <a:pt x="40402" y="30251"/>
                    <a:pt x="40477" y="31153"/>
                    <a:pt x="40652" y="32030"/>
                  </a:cubicBezTo>
                  <a:cubicBezTo>
                    <a:pt x="40978" y="33760"/>
                    <a:pt x="41354" y="35464"/>
                    <a:pt x="41705" y="37193"/>
                  </a:cubicBezTo>
                  <a:cubicBezTo>
                    <a:pt x="41780" y="37544"/>
                    <a:pt x="41881" y="37945"/>
                    <a:pt x="41805" y="38271"/>
                  </a:cubicBezTo>
                  <a:cubicBezTo>
                    <a:pt x="41680" y="38797"/>
                    <a:pt x="41755" y="39248"/>
                    <a:pt x="41881" y="39725"/>
                  </a:cubicBezTo>
                  <a:cubicBezTo>
                    <a:pt x="42256" y="41278"/>
                    <a:pt x="42582" y="42857"/>
                    <a:pt x="42983" y="44411"/>
                  </a:cubicBezTo>
                  <a:cubicBezTo>
                    <a:pt x="43309" y="45664"/>
                    <a:pt x="43685" y="46893"/>
                    <a:pt x="44412" y="48020"/>
                  </a:cubicBezTo>
                  <a:cubicBezTo>
                    <a:pt x="44813" y="48647"/>
                    <a:pt x="45289" y="49223"/>
                    <a:pt x="45665" y="49850"/>
                  </a:cubicBezTo>
                  <a:cubicBezTo>
                    <a:pt x="46116" y="50652"/>
                    <a:pt x="46718" y="51279"/>
                    <a:pt x="47444" y="51830"/>
                  </a:cubicBezTo>
                  <a:cubicBezTo>
                    <a:pt x="47896" y="52181"/>
                    <a:pt x="48347" y="52507"/>
                    <a:pt x="48723" y="52933"/>
                  </a:cubicBezTo>
                  <a:cubicBezTo>
                    <a:pt x="49575" y="53810"/>
                    <a:pt x="50527" y="54587"/>
                    <a:pt x="51229" y="55639"/>
                  </a:cubicBezTo>
                  <a:cubicBezTo>
                    <a:pt x="51404" y="55890"/>
                    <a:pt x="51680" y="56091"/>
                    <a:pt x="51956" y="56366"/>
                  </a:cubicBezTo>
                  <a:close/>
                  <a:moveTo>
                    <a:pt x="40427" y="34712"/>
                  </a:moveTo>
                  <a:cubicBezTo>
                    <a:pt x="40151" y="34737"/>
                    <a:pt x="40001" y="34712"/>
                    <a:pt x="39876" y="34762"/>
                  </a:cubicBezTo>
                  <a:cubicBezTo>
                    <a:pt x="39224" y="35013"/>
                    <a:pt x="38547" y="35013"/>
                    <a:pt x="37870" y="34988"/>
                  </a:cubicBezTo>
                  <a:cubicBezTo>
                    <a:pt x="37119" y="34988"/>
                    <a:pt x="36367" y="34988"/>
                    <a:pt x="35640" y="35013"/>
                  </a:cubicBezTo>
                  <a:cubicBezTo>
                    <a:pt x="34086" y="35063"/>
                    <a:pt x="32557" y="35138"/>
                    <a:pt x="31053" y="35439"/>
                  </a:cubicBezTo>
                  <a:cubicBezTo>
                    <a:pt x="29976" y="35664"/>
                    <a:pt x="28848" y="35865"/>
                    <a:pt x="27820" y="36441"/>
                  </a:cubicBezTo>
                  <a:cubicBezTo>
                    <a:pt x="27545" y="38822"/>
                    <a:pt x="27845" y="41203"/>
                    <a:pt x="27670" y="43609"/>
                  </a:cubicBezTo>
                  <a:cubicBezTo>
                    <a:pt x="28021" y="43685"/>
                    <a:pt x="28347" y="43760"/>
                    <a:pt x="28672" y="43860"/>
                  </a:cubicBezTo>
                  <a:cubicBezTo>
                    <a:pt x="30101" y="44311"/>
                    <a:pt x="31530" y="44211"/>
                    <a:pt x="32958" y="43810"/>
                  </a:cubicBezTo>
                  <a:cubicBezTo>
                    <a:pt x="33710" y="43584"/>
                    <a:pt x="34487" y="43384"/>
                    <a:pt x="35239" y="43158"/>
                  </a:cubicBezTo>
                  <a:cubicBezTo>
                    <a:pt x="36191" y="42832"/>
                    <a:pt x="37144" y="42532"/>
                    <a:pt x="37921" y="41805"/>
                  </a:cubicBezTo>
                  <a:cubicBezTo>
                    <a:pt x="38071" y="41654"/>
                    <a:pt x="38297" y="41579"/>
                    <a:pt x="38472" y="41454"/>
                  </a:cubicBezTo>
                  <a:cubicBezTo>
                    <a:pt x="39525" y="40877"/>
                    <a:pt x="40477" y="40151"/>
                    <a:pt x="41379" y="39273"/>
                  </a:cubicBezTo>
                  <a:cubicBezTo>
                    <a:pt x="41129" y="37770"/>
                    <a:pt x="40728" y="36316"/>
                    <a:pt x="40427" y="34712"/>
                  </a:cubicBezTo>
                  <a:close/>
                  <a:moveTo>
                    <a:pt x="20251" y="79599"/>
                  </a:moveTo>
                  <a:cubicBezTo>
                    <a:pt x="18923" y="79599"/>
                    <a:pt x="17745" y="79650"/>
                    <a:pt x="16542" y="79599"/>
                  </a:cubicBezTo>
                  <a:cubicBezTo>
                    <a:pt x="15264" y="79549"/>
                    <a:pt x="14011" y="79424"/>
                    <a:pt x="12833" y="78873"/>
                  </a:cubicBezTo>
                  <a:cubicBezTo>
                    <a:pt x="12808" y="78848"/>
                    <a:pt x="12707" y="78923"/>
                    <a:pt x="12582" y="78973"/>
                  </a:cubicBezTo>
                  <a:cubicBezTo>
                    <a:pt x="12457" y="79474"/>
                    <a:pt x="12632" y="79975"/>
                    <a:pt x="12758" y="80477"/>
                  </a:cubicBezTo>
                  <a:cubicBezTo>
                    <a:pt x="13334" y="82707"/>
                    <a:pt x="13885" y="84963"/>
                    <a:pt x="14337" y="87219"/>
                  </a:cubicBezTo>
                  <a:cubicBezTo>
                    <a:pt x="14512" y="88046"/>
                    <a:pt x="14838" y="88873"/>
                    <a:pt x="15189" y="89650"/>
                  </a:cubicBezTo>
                  <a:cubicBezTo>
                    <a:pt x="15590" y="90477"/>
                    <a:pt x="16216" y="91103"/>
                    <a:pt x="17194" y="91229"/>
                  </a:cubicBezTo>
                  <a:cubicBezTo>
                    <a:pt x="17921" y="91329"/>
                    <a:pt x="18572" y="91605"/>
                    <a:pt x="19174" y="91955"/>
                  </a:cubicBezTo>
                  <a:cubicBezTo>
                    <a:pt x="20903" y="92933"/>
                    <a:pt x="22256" y="94211"/>
                    <a:pt x="22407" y="96392"/>
                  </a:cubicBezTo>
                  <a:cubicBezTo>
                    <a:pt x="22557" y="96442"/>
                    <a:pt x="22733" y="96467"/>
                    <a:pt x="22958" y="96542"/>
                  </a:cubicBezTo>
                  <a:cubicBezTo>
                    <a:pt x="23058" y="96166"/>
                    <a:pt x="23109" y="95840"/>
                    <a:pt x="23209" y="95514"/>
                  </a:cubicBezTo>
                  <a:cubicBezTo>
                    <a:pt x="23334" y="95163"/>
                    <a:pt x="23510" y="94838"/>
                    <a:pt x="23660" y="94487"/>
                  </a:cubicBezTo>
                  <a:cubicBezTo>
                    <a:pt x="24863" y="92006"/>
                    <a:pt x="25715" y="89374"/>
                    <a:pt x="26392" y="86692"/>
                  </a:cubicBezTo>
                  <a:cubicBezTo>
                    <a:pt x="26667" y="85690"/>
                    <a:pt x="26667" y="85690"/>
                    <a:pt x="26342" y="84787"/>
                  </a:cubicBezTo>
                  <a:cubicBezTo>
                    <a:pt x="26342" y="84712"/>
                    <a:pt x="26291" y="84662"/>
                    <a:pt x="26241" y="84587"/>
                  </a:cubicBezTo>
                  <a:cubicBezTo>
                    <a:pt x="23936" y="83309"/>
                    <a:pt x="21855" y="81780"/>
                    <a:pt x="20251" y="79599"/>
                  </a:cubicBezTo>
                  <a:close/>
                  <a:moveTo>
                    <a:pt x="13635" y="106918"/>
                  </a:moveTo>
                  <a:cubicBezTo>
                    <a:pt x="13710" y="106918"/>
                    <a:pt x="13785" y="106968"/>
                    <a:pt x="13835" y="106943"/>
                  </a:cubicBezTo>
                  <a:cubicBezTo>
                    <a:pt x="14763" y="106367"/>
                    <a:pt x="15715" y="105865"/>
                    <a:pt x="16567" y="105214"/>
                  </a:cubicBezTo>
                  <a:cubicBezTo>
                    <a:pt x="17620" y="104412"/>
                    <a:pt x="18522" y="103459"/>
                    <a:pt x="19525" y="102632"/>
                  </a:cubicBezTo>
                  <a:cubicBezTo>
                    <a:pt x="20151" y="102131"/>
                    <a:pt x="20602" y="101479"/>
                    <a:pt x="21103" y="100878"/>
                  </a:cubicBezTo>
                  <a:cubicBezTo>
                    <a:pt x="21730" y="100101"/>
                    <a:pt x="21705" y="99148"/>
                    <a:pt x="21680" y="98221"/>
                  </a:cubicBezTo>
                  <a:cubicBezTo>
                    <a:pt x="21680" y="98046"/>
                    <a:pt x="21555" y="97870"/>
                    <a:pt x="21454" y="97720"/>
                  </a:cubicBezTo>
                  <a:cubicBezTo>
                    <a:pt x="20853" y="96868"/>
                    <a:pt x="20251" y="96016"/>
                    <a:pt x="19474" y="95314"/>
                  </a:cubicBezTo>
                  <a:cubicBezTo>
                    <a:pt x="18873" y="94737"/>
                    <a:pt x="18246" y="94387"/>
                    <a:pt x="17394" y="94361"/>
                  </a:cubicBezTo>
                  <a:cubicBezTo>
                    <a:pt x="16617" y="94336"/>
                    <a:pt x="15840" y="94336"/>
                    <a:pt x="15063" y="94286"/>
                  </a:cubicBezTo>
                  <a:cubicBezTo>
                    <a:pt x="14738" y="94261"/>
                    <a:pt x="14462" y="94361"/>
                    <a:pt x="14236" y="94587"/>
                  </a:cubicBezTo>
                  <a:cubicBezTo>
                    <a:pt x="13685" y="95138"/>
                    <a:pt x="13083" y="95665"/>
                    <a:pt x="12607" y="96266"/>
                  </a:cubicBezTo>
                  <a:cubicBezTo>
                    <a:pt x="11329" y="98021"/>
                    <a:pt x="10101" y="99800"/>
                    <a:pt x="9149" y="101755"/>
                  </a:cubicBezTo>
                  <a:cubicBezTo>
                    <a:pt x="8622" y="102858"/>
                    <a:pt x="7946" y="103910"/>
                    <a:pt x="7545" y="105063"/>
                  </a:cubicBezTo>
                  <a:cubicBezTo>
                    <a:pt x="7444" y="105364"/>
                    <a:pt x="7269" y="105615"/>
                    <a:pt x="7118" y="105865"/>
                  </a:cubicBezTo>
                  <a:cubicBezTo>
                    <a:pt x="6567" y="106717"/>
                    <a:pt x="6016" y="107545"/>
                    <a:pt x="5464" y="108397"/>
                  </a:cubicBezTo>
                  <a:cubicBezTo>
                    <a:pt x="5289" y="108697"/>
                    <a:pt x="4963" y="108948"/>
                    <a:pt x="5063" y="109449"/>
                  </a:cubicBezTo>
                  <a:cubicBezTo>
                    <a:pt x="5640" y="109524"/>
                    <a:pt x="6191" y="109048"/>
                    <a:pt x="6768" y="109399"/>
                  </a:cubicBezTo>
                  <a:cubicBezTo>
                    <a:pt x="6868" y="109825"/>
                    <a:pt x="6868" y="110276"/>
                    <a:pt x="7219" y="110602"/>
                  </a:cubicBezTo>
                  <a:cubicBezTo>
                    <a:pt x="7519" y="110427"/>
                    <a:pt x="7194" y="110026"/>
                    <a:pt x="7570" y="109825"/>
                  </a:cubicBezTo>
                  <a:cubicBezTo>
                    <a:pt x="7670" y="110377"/>
                    <a:pt x="7795" y="110903"/>
                    <a:pt x="7620" y="111379"/>
                  </a:cubicBezTo>
                  <a:cubicBezTo>
                    <a:pt x="7369" y="111981"/>
                    <a:pt x="7545" y="112482"/>
                    <a:pt x="7695" y="113008"/>
                  </a:cubicBezTo>
                  <a:cubicBezTo>
                    <a:pt x="8246" y="113209"/>
                    <a:pt x="8722" y="113108"/>
                    <a:pt x="9174" y="112733"/>
                  </a:cubicBezTo>
                  <a:cubicBezTo>
                    <a:pt x="9750" y="112256"/>
                    <a:pt x="10101" y="111630"/>
                    <a:pt x="10226" y="110928"/>
                  </a:cubicBezTo>
                  <a:cubicBezTo>
                    <a:pt x="10301" y="110502"/>
                    <a:pt x="10477" y="110176"/>
                    <a:pt x="10702" y="109850"/>
                  </a:cubicBezTo>
                  <a:cubicBezTo>
                    <a:pt x="10953" y="109524"/>
                    <a:pt x="11179" y="109174"/>
                    <a:pt x="11379" y="108823"/>
                  </a:cubicBezTo>
                  <a:cubicBezTo>
                    <a:pt x="11454" y="108697"/>
                    <a:pt x="11504" y="108547"/>
                    <a:pt x="11479" y="108422"/>
                  </a:cubicBezTo>
                  <a:cubicBezTo>
                    <a:pt x="11429" y="107795"/>
                    <a:pt x="11805" y="107394"/>
                    <a:pt x="12206" y="106968"/>
                  </a:cubicBezTo>
                  <a:cubicBezTo>
                    <a:pt x="12181" y="107344"/>
                    <a:pt x="12156" y="107695"/>
                    <a:pt x="12106" y="108221"/>
                  </a:cubicBezTo>
                  <a:cubicBezTo>
                    <a:pt x="12532" y="107895"/>
                    <a:pt x="12833" y="107645"/>
                    <a:pt x="13108" y="107444"/>
                  </a:cubicBezTo>
                  <a:cubicBezTo>
                    <a:pt x="13033" y="106442"/>
                    <a:pt x="13058" y="106442"/>
                    <a:pt x="13585" y="105765"/>
                  </a:cubicBezTo>
                  <a:cubicBezTo>
                    <a:pt x="13910" y="106141"/>
                    <a:pt x="13359" y="106567"/>
                    <a:pt x="13635" y="106918"/>
                  </a:cubicBezTo>
                  <a:close/>
                  <a:moveTo>
                    <a:pt x="42357" y="80978"/>
                  </a:moveTo>
                  <a:cubicBezTo>
                    <a:pt x="42056" y="80502"/>
                    <a:pt x="41655" y="80226"/>
                    <a:pt x="41279" y="79950"/>
                  </a:cubicBezTo>
                  <a:cubicBezTo>
                    <a:pt x="39424" y="78547"/>
                    <a:pt x="37545" y="77193"/>
                    <a:pt x="35941" y="75489"/>
                  </a:cubicBezTo>
                  <a:cubicBezTo>
                    <a:pt x="35916" y="75464"/>
                    <a:pt x="35891" y="75439"/>
                    <a:pt x="35865" y="75414"/>
                  </a:cubicBezTo>
                  <a:cubicBezTo>
                    <a:pt x="35665" y="75364"/>
                    <a:pt x="35464" y="75239"/>
                    <a:pt x="35239" y="75239"/>
                  </a:cubicBezTo>
                  <a:cubicBezTo>
                    <a:pt x="35038" y="75239"/>
                    <a:pt x="34813" y="75314"/>
                    <a:pt x="34612" y="75389"/>
                  </a:cubicBezTo>
                  <a:cubicBezTo>
                    <a:pt x="33610" y="75815"/>
                    <a:pt x="32607" y="76216"/>
                    <a:pt x="31605" y="76642"/>
                  </a:cubicBezTo>
                  <a:cubicBezTo>
                    <a:pt x="30627" y="77093"/>
                    <a:pt x="29675" y="77594"/>
                    <a:pt x="28672" y="78021"/>
                  </a:cubicBezTo>
                  <a:cubicBezTo>
                    <a:pt x="27795" y="78371"/>
                    <a:pt x="26918" y="78697"/>
                    <a:pt x="26016" y="78873"/>
                  </a:cubicBezTo>
                  <a:cubicBezTo>
                    <a:pt x="24587" y="79123"/>
                    <a:pt x="23134" y="79249"/>
                    <a:pt x="21680" y="79449"/>
                  </a:cubicBezTo>
                  <a:cubicBezTo>
                    <a:pt x="21530" y="79474"/>
                    <a:pt x="21379" y="79549"/>
                    <a:pt x="21179" y="79625"/>
                  </a:cubicBezTo>
                  <a:cubicBezTo>
                    <a:pt x="21354" y="80101"/>
                    <a:pt x="21655" y="80376"/>
                    <a:pt x="21956" y="80652"/>
                  </a:cubicBezTo>
                  <a:cubicBezTo>
                    <a:pt x="22758" y="81304"/>
                    <a:pt x="23560" y="82006"/>
                    <a:pt x="24412" y="82607"/>
                  </a:cubicBezTo>
                  <a:cubicBezTo>
                    <a:pt x="25088" y="83108"/>
                    <a:pt x="25815" y="83610"/>
                    <a:pt x="26617" y="83910"/>
                  </a:cubicBezTo>
                  <a:cubicBezTo>
                    <a:pt x="28597" y="84687"/>
                    <a:pt x="30602" y="85389"/>
                    <a:pt x="32682" y="85915"/>
                  </a:cubicBezTo>
                  <a:cubicBezTo>
                    <a:pt x="33033" y="86016"/>
                    <a:pt x="33409" y="86091"/>
                    <a:pt x="33710" y="86266"/>
                  </a:cubicBezTo>
                  <a:cubicBezTo>
                    <a:pt x="34462" y="86767"/>
                    <a:pt x="35289" y="86968"/>
                    <a:pt x="36091" y="87244"/>
                  </a:cubicBezTo>
                  <a:cubicBezTo>
                    <a:pt x="37194" y="87645"/>
                    <a:pt x="38196" y="87319"/>
                    <a:pt x="39224" y="87018"/>
                  </a:cubicBezTo>
                  <a:cubicBezTo>
                    <a:pt x="39600" y="86893"/>
                    <a:pt x="39951" y="86667"/>
                    <a:pt x="40327" y="86467"/>
                  </a:cubicBezTo>
                  <a:cubicBezTo>
                    <a:pt x="40201" y="86166"/>
                    <a:pt x="40076" y="85840"/>
                    <a:pt x="39976" y="85615"/>
                  </a:cubicBezTo>
                  <a:cubicBezTo>
                    <a:pt x="40226" y="83760"/>
                    <a:pt x="40552" y="82006"/>
                    <a:pt x="42357" y="80978"/>
                  </a:cubicBezTo>
                  <a:close/>
                  <a:moveTo>
                    <a:pt x="8021" y="53409"/>
                  </a:moveTo>
                  <a:lnTo>
                    <a:pt x="7996" y="53409"/>
                  </a:lnTo>
                  <a:cubicBezTo>
                    <a:pt x="7920" y="53760"/>
                    <a:pt x="7946" y="54186"/>
                    <a:pt x="7770" y="54487"/>
                  </a:cubicBezTo>
                  <a:cubicBezTo>
                    <a:pt x="7519" y="54963"/>
                    <a:pt x="7570" y="55414"/>
                    <a:pt x="7645" y="55890"/>
                  </a:cubicBezTo>
                  <a:cubicBezTo>
                    <a:pt x="7820" y="57043"/>
                    <a:pt x="8021" y="58171"/>
                    <a:pt x="8221" y="59324"/>
                  </a:cubicBezTo>
                  <a:cubicBezTo>
                    <a:pt x="8497" y="60727"/>
                    <a:pt x="8948" y="62056"/>
                    <a:pt x="9524" y="63359"/>
                  </a:cubicBezTo>
                  <a:cubicBezTo>
                    <a:pt x="9575" y="63509"/>
                    <a:pt x="9725" y="63609"/>
                    <a:pt x="9976" y="63885"/>
                  </a:cubicBezTo>
                  <a:cubicBezTo>
                    <a:pt x="9925" y="63233"/>
                    <a:pt x="9900" y="62807"/>
                    <a:pt x="9850" y="62281"/>
                  </a:cubicBezTo>
                  <a:cubicBezTo>
                    <a:pt x="10276" y="62782"/>
                    <a:pt x="10176" y="63284"/>
                    <a:pt x="10101" y="63760"/>
                  </a:cubicBezTo>
                  <a:cubicBezTo>
                    <a:pt x="10026" y="64437"/>
                    <a:pt x="10326" y="64913"/>
                    <a:pt x="10778" y="65339"/>
                  </a:cubicBezTo>
                  <a:cubicBezTo>
                    <a:pt x="11379" y="65890"/>
                    <a:pt x="11630" y="66015"/>
                    <a:pt x="12733" y="66366"/>
                  </a:cubicBezTo>
                  <a:cubicBezTo>
                    <a:pt x="12131" y="66467"/>
                    <a:pt x="11680" y="66567"/>
                    <a:pt x="11279" y="66617"/>
                  </a:cubicBezTo>
                  <a:cubicBezTo>
                    <a:pt x="11003" y="67594"/>
                    <a:pt x="10803" y="68522"/>
                    <a:pt x="10527" y="69399"/>
                  </a:cubicBezTo>
                  <a:cubicBezTo>
                    <a:pt x="10276" y="70251"/>
                    <a:pt x="9951" y="71103"/>
                    <a:pt x="9650" y="71930"/>
                  </a:cubicBezTo>
                  <a:cubicBezTo>
                    <a:pt x="9324" y="72807"/>
                    <a:pt x="8973" y="73660"/>
                    <a:pt x="8647" y="74512"/>
                  </a:cubicBezTo>
                  <a:cubicBezTo>
                    <a:pt x="8848" y="74712"/>
                    <a:pt x="9023" y="74863"/>
                    <a:pt x="9174" y="75013"/>
                  </a:cubicBezTo>
                  <a:cubicBezTo>
                    <a:pt x="10051" y="75840"/>
                    <a:pt x="11053" y="76366"/>
                    <a:pt x="12231" y="76567"/>
                  </a:cubicBezTo>
                  <a:cubicBezTo>
                    <a:pt x="13535" y="76792"/>
                    <a:pt x="14813" y="76993"/>
                    <a:pt x="16116" y="76968"/>
                  </a:cubicBezTo>
                  <a:cubicBezTo>
                    <a:pt x="17620" y="76943"/>
                    <a:pt x="19124" y="76943"/>
                    <a:pt x="20602" y="76968"/>
                  </a:cubicBezTo>
                  <a:cubicBezTo>
                    <a:pt x="22682" y="76993"/>
                    <a:pt x="24687" y="76843"/>
                    <a:pt x="26718" y="76341"/>
                  </a:cubicBezTo>
                  <a:cubicBezTo>
                    <a:pt x="28572" y="75915"/>
                    <a:pt x="30352" y="75239"/>
                    <a:pt x="32181" y="74712"/>
                  </a:cubicBezTo>
                  <a:cubicBezTo>
                    <a:pt x="33359" y="74386"/>
                    <a:pt x="34512" y="73935"/>
                    <a:pt x="35765" y="73860"/>
                  </a:cubicBezTo>
                  <a:cubicBezTo>
                    <a:pt x="35865" y="73860"/>
                    <a:pt x="35966" y="73785"/>
                    <a:pt x="36066" y="73735"/>
                  </a:cubicBezTo>
                  <a:cubicBezTo>
                    <a:pt x="35865" y="71529"/>
                    <a:pt x="34612" y="68973"/>
                    <a:pt x="32206" y="65239"/>
                  </a:cubicBezTo>
                  <a:cubicBezTo>
                    <a:pt x="32031" y="65339"/>
                    <a:pt x="31830" y="65489"/>
                    <a:pt x="31630" y="65539"/>
                  </a:cubicBezTo>
                  <a:cubicBezTo>
                    <a:pt x="31329" y="65640"/>
                    <a:pt x="30953" y="65790"/>
                    <a:pt x="30677" y="65690"/>
                  </a:cubicBezTo>
                  <a:cubicBezTo>
                    <a:pt x="29750" y="65389"/>
                    <a:pt x="28823" y="65539"/>
                    <a:pt x="27895" y="65489"/>
                  </a:cubicBezTo>
                  <a:cubicBezTo>
                    <a:pt x="27520" y="65464"/>
                    <a:pt x="27144" y="65464"/>
                    <a:pt x="26768" y="65414"/>
                  </a:cubicBezTo>
                  <a:cubicBezTo>
                    <a:pt x="26191" y="65339"/>
                    <a:pt x="25615" y="65213"/>
                    <a:pt x="25189" y="65138"/>
                  </a:cubicBezTo>
                  <a:cubicBezTo>
                    <a:pt x="26542" y="64787"/>
                    <a:pt x="28046" y="64938"/>
                    <a:pt x="29550" y="65213"/>
                  </a:cubicBezTo>
                  <a:cubicBezTo>
                    <a:pt x="30878" y="65489"/>
                    <a:pt x="31906" y="64812"/>
                    <a:pt x="32231" y="63509"/>
                  </a:cubicBezTo>
                  <a:cubicBezTo>
                    <a:pt x="32657" y="61830"/>
                    <a:pt x="32958" y="60151"/>
                    <a:pt x="32883" y="58421"/>
                  </a:cubicBezTo>
                  <a:cubicBezTo>
                    <a:pt x="32858" y="56993"/>
                    <a:pt x="32808" y="55564"/>
                    <a:pt x="32708" y="54161"/>
                  </a:cubicBezTo>
                  <a:cubicBezTo>
                    <a:pt x="32532" y="51228"/>
                    <a:pt x="31956" y="48371"/>
                    <a:pt x="31204" y="45564"/>
                  </a:cubicBezTo>
                  <a:cubicBezTo>
                    <a:pt x="31154" y="45314"/>
                    <a:pt x="31028" y="45088"/>
                    <a:pt x="30953" y="44837"/>
                  </a:cubicBezTo>
                  <a:cubicBezTo>
                    <a:pt x="29500" y="44812"/>
                    <a:pt x="28196" y="44411"/>
                    <a:pt x="26868" y="43910"/>
                  </a:cubicBezTo>
                  <a:cubicBezTo>
                    <a:pt x="26667" y="44111"/>
                    <a:pt x="26517" y="44311"/>
                    <a:pt x="26317" y="44487"/>
                  </a:cubicBezTo>
                  <a:cubicBezTo>
                    <a:pt x="26116" y="44712"/>
                    <a:pt x="25865" y="44888"/>
                    <a:pt x="25540" y="44862"/>
                  </a:cubicBezTo>
                  <a:cubicBezTo>
                    <a:pt x="24963" y="44787"/>
                    <a:pt x="24437" y="44938"/>
                    <a:pt x="23936" y="45238"/>
                  </a:cubicBezTo>
                  <a:cubicBezTo>
                    <a:pt x="23710" y="45364"/>
                    <a:pt x="23359" y="45364"/>
                    <a:pt x="23083" y="45414"/>
                  </a:cubicBezTo>
                  <a:cubicBezTo>
                    <a:pt x="22783" y="45439"/>
                    <a:pt x="22482" y="45439"/>
                    <a:pt x="22181" y="45464"/>
                  </a:cubicBezTo>
                  <a:cubicBezTo>
                    <a:pt x="21830" y="45464"/>
                    <a:pt x="21580" y="45614"/>
                    <a:pt x="21304" y="45865"/>
                  </a:cubicBezTo>
                  <a:cubicBezTo>
                    <a:pt x="20602" y="46466"/>
                    <a:pt x="19850" y="47043"/>
                    <a:pt x="19098" y="47569"/>
                  </a:cubicBezTo>
                  <a:cubicBezTo>
                    <a:pt x="17996" y="48346"/>
                    <a:pt x="16843" y="49023"/>
                    <a:pt x="15840" y="49875"/>
                  </a:cubicBezTo>
                  <a:cubicBezTo>
                    <a:pt x="15740" y="50527"/>
                    <a:pt x="15640" y="51153"/>
                    <a:pt x="15565" y="51755"/>
                  </a:cubicBezTo>
                  <a:cubicBezTo>
                    <a:pt x="15514" y="51755"/>
                    <a:pt x="15489" y="51755"/>
                    <a:pt x="15439" y="51755"/>
                  </a:cubicBezTo>
                  <a:cubicBezTo>
                    <a:pt x="15339" y="51203"/>
                    <a:pt x="15239" y="50677"/>
                    <a:pt x="15113" y="50151"/>
                  </a:cubicBezTo>
                  <a:cubicBezTo>
                    <a:pt x="14261" y="50151"/>
                    <a:pt x="13484" y="50076"/>
                    <a:pt x="12908" y="49424"/>
                  </a:cubicBezTo>
                  <a:cubicBezTo>
                    <a:pt x="12783" y="49299"/>
                    <a:pt x="12507" y="49299"/>
                    <a:pt x="12306" y="49248"/>
                  </a:cubicBezTo>
                  <a:cubicBezTo>
                    <a:pt x="12181" y="48973"/>
                    <a:pt x="12131" y="48647"/>
                    <a:pt x="11956" y="48446"/>
                  </a:cubicBezTo>
                  <a:cubicBezTo>
                    <a:pt x="10803" y="47018"/>
                    <a:pt x="10126" y="45364"/>
                    <a:pt x="9550" y="43659"/>
                  </a:cubicBezTo>
                  <a:cubicBezTo>
                    <a:pt x="9349" y="43083"/>
                    <a:pt x="9174" y="42481"/>
                    <a:pt x="8973" y="41905"/>
                  </a:cubicBezTo>
                  <a:cubicBezTo>
                    <a:pt x="8672" y="41955"/>
                    <a:pt x="8672" y="42181"/>
                    <a:pt x="8622" y="42356"/>
                  </a:cubicBezTo>
                  <a:cubicBezTo>
                    <a:pt x="8347" y="43459"/>
                    <a:pt x="8096" y="44587"/>
                    <a:pt x="7770" y="45715"/>
                  </a:cubicBezTo>
                  <a:cubicBezTo>
                    <a:pt x="7519" y="46617"/>
                    <a:pt x="7319" y="47519"/>
                    <a:pt x="7194" y="48446"/>
                  </a:cubicBezTo>
                  <a:cubicBezTo>
                    <a:pt x="6968" y="50176"/>
                    <a:pt x="7269" y="51855"/>
                    <a:pt x="7545" y="53534"/>
                  </a:cubicBezTo>
                  <a:cubicBezTo>
                    <a:pt x="7745" y="53484"/>
                    <a:pt x="7895" y="53459"/>
                    <a:pt x="8021" y="53409"/>
                  </a:cubicBezTo>
                  <a:close/>
                  <a:moveTo>
                    <a:pt x="42031" y="111630"/>
                  </a:moveTo>
                  <a:lnTo>
                    <a:pt x="42006" y="111630"/>
                  </a:lnTo>
                  <a:cubicBezTo>
                    <a:pt x="41680" y="112331"/>
                    <a:pt x="41053" y="112958"/>
                    <a:pt x="41229" y="114086"/>
                  </a:cubicBezTo>
                  <a:cubicBezTo>
                    <a:pt x="41429" y="113610"/>
                    <a:pt x="41530" y="113359"/>
                    <a:pt x="41630" y="113108"/>
                  </a:cubicBezTo>
                  <a:cubicBezTo>
                    <a:pt x="41780" y="112808"/>
                    <a:pt x="41780" y="112432"/>
                    <a:pt x="42231" y="112281"/>
                  </a:cubicBezTo>
                  <a:cubicBezTo>
                    <a:pt x="42206" y="113033"/>
                    <a:pt x="42006" y="113685"/>
                    <a:pt x="41630" y="114261"/>
                  </a:cubicBezTo>
                  <a:cubicBezTo>
                    <a:pt x="42031" y="114587"/>
                    <a:pt x="42031" y="114587"/>
                    <a:pt x="42532" y="114111"/>
                  </a:cubicBezTo>
                  <a:cubicBezTo>
                    <a:pt x="42582" y="114412"/>
                    <a:pt x="42632" y="114712"/>
                    <a:pt x="42657" y="115038"/>
                  </a:cubicBezTo>
                  <a:cubicBezTo>
                    <a:pt x="43510" y="115489"/>
                    <a:pt x="44236" y="116141"/>
                    <a:pt x="45239" y="116191"/>
                  </a:cubicBezTo>
                  <a:cubicBezTo>
                    <a:pt x="45339" y="116041"/>
                    <a:pt x="45414" y="115966"/>
                    <a:pt x="45465" y="115865"/>
                  </a:cubicBezTo>
                  <a:cubicBezTo>
                    <a:pt x="45540" y="115740"/>
                    <a:pt x="45590" y="115590"/>
                    <a:pt x="45615" y="115439"/>
                  </a:cubicBezTo>
                  <a:cubicBezTo>
                    <a:pt x="45840" y="113860"/>
                    <a:pt x="46066" y="112256"/>
                    <a:pt x="45866" y="110652"/>
                  </a:cubicBezTo>
                  <a:cubicBezTo>
                    <a:pt x="45615" y="108296"/>
                    <a:pt x="45615" y="105966"/>
                    <a:pt x="45891" y="103610"/>
                  </a:cubicBezTo>
                  <a:cubicBezTo>
                    <a:pt x="46166" y="101279"/>
                    <a:pt x="46367" y="98948"/>
                    <a:pt x="46492" y="96592"/>
                  </a:cubicBezTo>
                  <a:cubicBezTo>
                    <a:pt x="46592" y="94813"/>
                    <a:pt x="46542" y="93008"/>
                    <a:pt x="46542" y="91204"/>
                  </a:cubicBezTo>
                  <a:cubicBezTo>
                    <a:pt x="46542" y="90953"/>
                    <a:pt x="46492" y="90677"/>
                    <a:pt x="46442" y="90427"/>
                  </a:cubicBezTo>
                  <a:cubicBezTo>
                    <a:pt x="46417" y="90276"/>
                    <a:pt x="46317" y="90126"/>
                    <a:pt x="46267" y="89950"/>
                  </a:cubicBezTo>
                  <a:cubicBezTo>
                    <a:pt x="45790" y="90051"/>
                    <a:pt x="45565" y="90577"/>
                    <a:pt x="45089" y="90376"/>
                  </a:cubicBezTo>
                  <a:cubicBezTo>
                    <a:pt x="45038" y="90201"/>
                    <a:pt x="45013" y="90026"/>
                    <a:pt x="44963" y="89825"/>
                  </a:cubicBezTo>
                  <a:cubicBezTo>
                    <a:pt x="44437" y="89825"/>
                    <a:pt x="43911" y="89800"/>
                    <a:pt x="43384" y="89825"/>
                  </a:cubicBezTo>
                  <a:cubicBezTo>
                    <a:pt x="43259" y="89825"/>
                    <a:pt x="43084" y="89850"/>
                    <a:pt x="42958" y="89925"/>
                  </a:cubicBezTo>
                  <a:cubicBezTo>
                    <a:pt x="42156" y="90502"/>
                    <a:pt x="41229" y="90502"/>
                    <a:pt x="40302" y="90602"/>
                  </a:cubicBezTo>
                  <a:cubicBezTo>
                    <a:pt x="39550" y="90677"/>
                    <a:pt x="38923" y="90577"/>
                    <a:pt x="38271" y="90226"/>
                  </a:cubicBezTo>
                  <a:cubicBezTo>
                    <a:pt x="38246" y="90201"/>
                    <a:pt x="38146" y="90251"/>
                    <a:pt x="38096" y="90276"/>
                  </a:cubicBezTo>
                  <a:cubicBezTo>
                    <a:pt x="38096" y="90477"/>
                    <a:pt x="38146" y="90702"/>
                    <a:pt x="38121" y="90928"/>
                  </a:cubicBezTo>
                  <a:cubicBezTo>
                    <a:pt x="38096" y="91179"/>
                    <a:pt x="38046" y="91429"/>
                    <a:pt x="37996" y="91680"/>
                  </a:cubicBezTo>
                  <a:cubicBezTo>
                    <a:pt x="37770" y="93058"/>
                    <a:pt x="37595" y="94437"/>
                    <a:pt x="37695" y="95815"/>
                  </a:cubicBezTo>
                  <a:cubicBezTo>
                    <a:pt x="37896" y="98522"/>
                    <a:pt x="38372" y="101153"/>
                    <a:pt x="39324" y="103685"/>
                  </a:cubicBezTo>
                  <a:cubicBezTo>
                    <a:pt x="39650" y="104562"/>
                    <a:pt x="39976" y="105439"/>
                    <a:pt x="40277" y="106316"/>
                  </a:cubicBezTo>
                  <a:cubicBezTo>
                    <a:pt x="40377" y="106592"/>
                    <a:pt x="40502" y="106893"/>
                    <a:pt x="40502" y="107169"/>
                  </a:cubicBezTo>
                  <a:cubicBezTo>
                    <a:pt x="40527" y="107545"/>
                    <a:pt x="40627" y="107845"/>
                    <a:pt x="40778" y="108146"/>
                  </a:cubicBezTo>
                  <a:cubicBezTo>
                    <a:pt x="41154" y="108973"/>
                    <a:pt x="41304" y="109850"/>
                    <a:pt x="41354" y="110753"/>
                  </a:cubicBezTo>
                  <a:cubicBezTo>
                    <a:pt x="41354" y="111028"/>
                    <a:pt x="41404" y="111329"/>
                    <a:pt x="41429" y="111580"/>
                  </a:cubicBezTo>
                  <a:cubicBezTo>
                    <a:pt x="41655" y="111605"/>
                    <a:pt x="41830" y="111630"/>
                    <a:pt x="42031" y="111630"/>
                  </a:cubicBezTo>
                  <a:close/>
                  <a:moveTo>
                    <a:pt x="22707" y="26166"/>
                  </a:moveTo>
                  <a:cubicBezTo>
                    <a:pt x="22983" y="25965"/>
                    <a:pt x="23234" y="25965"/>
                    <a:pt x="23459" y="26241"/>
                  </a:cubicBezTo>
                  <a:cubicBezTo>
                    <a:pt x="23259" y="26266"/>
                    <a:pt x="23058" y="26291"/>
                    <a:pt x="22833" y="26316"/>
                  </a:cubicBezTo>
                  <a:cubicBezTo>
                    <a:pt x="22908" y="26642"/>
                    <a:pt x="22958" y="26892"/>
                    <a:pt x="22983" y="27143"/>
                  </a:cubicBezTo>
                  <a:cubicBezTo>
                    <a:pt x="23008" y="27720"/>
                    <a:pt x="22733" y="28020"/>
                    <a:pt x="22131" y="28045"/>
                  </a:cubicBezTo>
                  <a:cubicBezTo>
                    <a:pt x="21830" y="28045"/>
                    <a:pt x="21555" y="28020"/>
                    <a:pt x="21179" y="27995"/>
                  </a:cubicBezTo>
                  <a:cubicBezTo>
                    <a:pt x="21279" y="28171"/>
                    <a:pt x="21304" y="28346"/>
                    <a:pt x="21404" y="28396"/>
                  </a:cubicBezTo>
                  <a:cubicBezTo>
                    <a:pt x="21655" y="28572"/>
                    <a:pt x="21956" y="28672"/>
                    <a:pt x="22231" y="28547"/>
                  </a:cubicBezTo>
                  <a:cubicBezTo>
                    <a:pt x="22582" y="28421"/>
                    <a:pt x="22908" y="28271"/>
                    <a:pt x="23234" y="28070"/>
                  </a:cubicBezTo>
                  <a:cubicBezTo>
                    <a:pt x="23911" y="27720"/>
                    <a:pt x="24186" y="27193"/>
                    <a:pt x="23885" y="26416"/>
                  </a:cubicBezTo>
                  <a:cubicBezTo>
                    <a:pt x="24236" y="26567"/>
                    <a:pt x="24587" y="26692"/>
                    <a:pt x="24913" y="26867"/>
                  </a:cubicBezTo>
                  <a:cubicBezTo>
                    <a:pt x="25515" y="27193"/>
                    <a:pt x="26141" y="27369"/>
                    <a:pt x="26843" y="27394"/>
                  </a:cubicBezTo>
                  <a:cubicBezTo>
                    <a:pt x="28597" y="27444"/>
                    <a:pt x="30352" y="27469"/>
                    <a:pt x="32106" y="27519"/>
                  </a:cubicBezTo>
                  <a:cubicBezTo>
                    <a:pt x="32181" y="27519"/>
                    <a:pt x="32281" y="27419"/>
                    <a:pt x="32357" y="27369"/>
                  </a:cubicBezTo>
                  <a:cubicBezTo>
                    <a:pt x="32457" y="26216"/>
                    <a:pt x="32382" y="25364"/>
                    <a:pt x="31981" y="24511"/>
                  </a:cubicBezTo>
                  <a:cubicBezTo>
                    <a:pt x="31229" y="22933"/>
                    <a:pt x="30327" y="21504"/>
                    <a:pt x="29099" y="20251"/>
                  </a:cubicBezTo>
                  <a:cubicBezTo>
                    <a:pt x="28798" y="19925"/>
                    <a:pt x="28422" y="19674"/>
                    <a:pt x="28071" y="19399"/>
                  </a:cubicBezTo>
                  <a:cubicBezTo>
                    <a:pt x="27971" y="19323"/>
                    <a:pt x="27820" y="19323"/>
                    <a:pt x="27620" y="19273"/>
                  </a:cubicBezTo>
                  <a:cubicBezTo>
                    <a:pt x="27645" y="19599"/>
                    <a:pt x="27670" y="19825"/>
                    <a:pt x="27720" y="20025"/>
                  </a:cubicBezTo>
                  <a:cubicBezTo>
                    <a:pt x="27745" y="20251"/>
                    <a:pt x="27820" y="20476"/>
                    <a:pt x="27845" y="20677"/>
                  </a:cubicBezTo>
                  <a:cubicBezTo>
                    <a:pt x="27921" y="21354"/>
                    <a:pt x="27670" y="21679"/>
                    <a:pt x="26993" y="21730"/>
                  </a:cubicBezTo>
                  <a:cubicBezTo>
                    <a:pt x="26692" y="21730"/>
                    <a:pt x="26392" y="21704"/>
                    <a:pt x="26091" y="21730"/>
                  </a:cubicBezTo>
                  <a:cubicBezTo>
                    <a:pt x="25464" y="21780"/>
                    <a:pt x="25314" y="21905"/>
                    <a:pt x="25289" y="22557"/>
                  </a:cubicBezTo>
                  <a:cubicBezTo>
                    <a:pt x="25239" y="23684"/>
                    <a:pt x="24713" y="24361"/>
                    <a:pt x="23610" y="24637"/>
                  </a:cubicBezTo>
                  <a:cubicBezTo>
                    <a:pt x="23409" y="24687"/>
                    <a:pt x="23184" y="24812"/>
                    <a:pt x="23058" y="24988"/>
                  </a:cubicBezTo>
                  <a:cubicBezTo>
                    <a:pt x="22883" y="25238"/>
                    <a:pt x="22733" y="25564"/>
                    <a:pt x="22607" y="25865"/>
                  </a:cubicBezTo>
                  <a:cubicBezTo>
                    <a:pt x="22582" y="25940"/>
                    <a:pt x="22682" y="26065"/>
                    <a:pt x="22707" y="26166"/>
                  </a:cubicBezTo>
                  <a:cubicBezTo>
                    <a:pt x="22657" y="26115"/>
                    <a:pt x="22607" y="26065"/>
                    <a:pt x="22557" y="26040"/>
                  </a:cubicBezTo>
                  <a:cubicBezTo>
                    <a:pt x="22532" y="26040"/>
                    <a:pt x="22482" y="26090"/>
                    <a:pt x="22432" y="26115"/>
                  </a:cubicBezTo>
                  <a:cubicBezTo>
                    <a:pt x="22457" y="26115"/>
                    <a:pt x="22507" y="26115"/>
                    <a:pt x="22532" y="26115"/>
                  </a:cubicBezTo>
                  <a:cubicBezTo>
                    <a:pt x="22582" y="26115"/>
                    <a:pt x="22657" y="26141"/>
                    <a:pt x="22707" y="26166"/>
                  </a:cubicBezTo>
                  <a:close/>
                  <a:moveTo>
                    <a:pt x="14412" y="49048"/>
                  </a:moveTo>
                  <a:cubicBezTo>
                    <a:pt x="14512" y="48998"/>
                    <a:pt x="14612" y="48948"/>
                    <a:pt x="14687" y="48898"/>
                  </a:cubicBezTo>
                  <a:cubicBezTo>
                    <a:pt x="14788" y="48873"/>
                    <a:pt x="14863" y="48822"/>
                    <a:pt x="14963" y="48772"/>
                  </a:cubicBezTo>
                  <a:cubicBezTo>
                    <a:pt x="15063" y="48998"/>
                    <a:pt x="15139" y="49198"/>
                    <a:pt x="15214" y="49374"/>
                  </a:cubicBezTo>
                  <a:cubicBezTo>
                    <a:pt x="15540" y="49474"/>
                    <a:pt x="15740" y="49299"/>
                    <a:pt x="15941" y="49123"/>
                  </a:cubicBezTo>
                  <a:cubicBezTo>
                    <a:pt x="16116" y="48948"/>
                    <a:pt x="16291" y="48747"/>
                    <a:pt x="16517" y="48597"/>
                  </a:cubicBezTo>
                  <a:cubicBezTo>
                    <a:pt x="16743" y="48396"/>
                    <a:pt x="16993" y="48246"/>
                    <a:pt x="17219" y="48070"/>
                  </a:cubicBezTo>
                  <a:cubicBezTo>
                    <a:pt x="17419" y="47920"/>
                    <a:pt x="17670" y="47845"/>
                    <a:pt x="17795" y="47569"/>
                  </a:cubicBezTo>
                  <a:cubicBezTo>
                    <a:pt x="14211" y="46918"/>
                    <a:pt x="15239" y="47319"/>
                    <a:pt x="12332" y="45414"/>
                  </a:cubicBezTo>
                  <a:cubicBezTo>
                    <a:pt x="12206" y="45790"/>
                    <a:pt x="12056" y="46166"/>
                    <a:pt x="11930" y="46542"/>
                  </a:cubicBezTo>
                  <a:cubicBezTo>
                    <a:pt x="11880" y="46141"/>
                    <a:pt x="11956" y="45790"/>
                    <a:pt x="12031" y="45439"/>
                  </a:cubicBezTo>
                  <a:cubicBezTo>
                    <a:pt x="12131" y="44662"/>
                    <a:pt x="11730" y="44161"/>
                    <a:pt x="11128" y="43534"/>
                  </a:cubicBezTo>
                  <a:cubicBezTo>
                    <a:pt x="11003" y="44136"/>
                    <a:pt x="10903" y="44612"/>
                    <a:pt x="10828" y="45088"/>
                  </a:cubicBezTo>
                  <a:cubicBezTo>
                    <a:pt x="10803" y="45263"/>
                    <a:pt x="10828" y="45464"/>
                    <a:pt x="10903" y="45614"/>
                  </a:cubicBezTo>
                  <a:cubicBezTo>
                    <a:pt x="11229" y="46266"/>
                    <a:pt x="11555" y="46893"/>
                    <a:pt x="11905" y="47494"/>
                  </a:cubicBezTo>
                  <a:cubicBezTo>
                    <a:pt x="12006" y="47669"/>
                    <a:pt x="12106" y="47895"/>
                    <a:pt x="12407" y="47870"/>
                  </a:cubicBezTo>
                  <a:cubicBezTo>
                    <a:pt x="12532" y="47644"/>
                    <a:pt x="12657" y="47419"/>
                    <a:pt x="12908" y="46993"/>
                  </a:cubicBezTo>
                  <a:cubicBezTo>
                    <a:pt x="12858" y="47544"/>
                    <a:pt x="12808" y="47870"/>
                    <a:pt x="12783" y="48221"/>
                  </a:cubicBezTo>
                  <a:cubicBezTo>
                    <a:pt x="12783" y="48497"/>
                    <a:pt x="12908" y="48722"/>
                    <a:pt x="13209" y="48772"/>
                  </a:cubicBezTo>
                  <a:cubicBezTo>
                    <a:pt x="13334" y="48647"/>
                    <a:pt x="13434" y="48547"/>
                    <a:pt x="13660" y="48321"/>
                  </a:cubicBezTo>
                  <a:cubicBezTo>
                    <a:pt x="13685" y="48672"/>
                    <a:pt x="13710" y="48948"/>
                    <a:pt x="13735" y="49248"/>
                  </a:cubicBezTo>
                  <a:cubicBezTo>
                    <a:pt x="13936" y="49048"/>
                    <a:pt x="14061" y="48898"/>
                    <a:pt x="14211" y="48722"/>
                  </a:cubicBezTo>
                  <a:cubicBezTo>
                    <a:pt x="14311" y="48873"/>
                    <a:pt x="14387" y="48973"/>
                    <a:pt x="14437" y="49073"/>
                  </a:cubicBezTo>
                  <a:cubicBezTo>
                    <a:pt x="14412" y="49123"/>
                    <a:pt x="14387" y="49173"/>
                    <a:pt x="14362" y="49248"/>
                  </a:cubicBezTo>
                  <a:cubicBezTo>
                    <a:pt x="14362" y="49248"/>
                    <a:pt x="14387" y="49274"/>
                    <a:pt x="14412" y="49299"/>
                  </a:cubicBezTo>
                  <a:cubicBezTo>
                    <a:pt x="14412" y="49198"/>
                    <a:pt x="14412" y="49123"/>
                    <a:pt x="14412" y="49048"/>
                  </a:cubicBezTo>
                  <a:close/>
                  <a:moveTo>
                    <a:pt x="54287" y="118322"/>
                  </a:moveTo>
                  <a:cubicBezTo>
                    <a:pt x="54161" y="118246"/>
                    <a:pt x="54036" y="118196"/>
                    <a:pt x="53861" y="118096"/>
                  </a:cubicBezTo>
                  <a:cubicBezTo>
                    <a:pt x="53936" y="116993"/>
                    <a:pt x="53911" y="115890"/>
                    <a:pt x="53033" y="114963"/>
                  </a:cubicBezTo>
                  <a:cubicBezTo>
                    <a:pt x="52683" y="114913"/>
                    <a:pt x="52307" y="114838"/>
                    <a:pt x="51906" y="115013"/>
                  </a:cubicBezTo>
                  <a:cubicBezTo>
                    <a:pt x="52532" y="116592"/>
                    <a:pt x="52582" y="116893"/>
                    <a:pt x="52457" y="118647"/>
                  </a:cubicBezTo>
                  <a:cubicBezTo>
                    <a:pt x="52432" y="118697"/>
                    <a:pt x="52532" y="118773"/>
                    <a:pt x="52607" y="118873"/>
                  </a:cubicBezTo>
                  <a:cubicBezTo>
                    <a:pt x="53134" y="118672"/>
                    <a:pt x="53710" y="118472"/>
                    <a:pt x="54262" y="118271"/>
                  </a:cubicBezTo>
                  <a:cubicBezTo>
                    <a:pt x="54763" y="117971"/>
                    <a:pt x="55314" y="117745"/>
                    <a:pt x="55715" y="117244"/>
                  </a:cubicBezTo>
                  <a:cubicBezTo>
                    <a:pt x="55640" y="117018"/>
                    <a:pt x="55565" y="116818"/>
                    <a:pt x="55540" y="116592"/>
                  </a:cubicBezTo>
                  <a:cubicBezTo>
                    <a:pt x="55515" y="116342"/>
                    <a:pt x="55565" y="116091"/>
                    <a:pt x="55565" y="115815"/>
                  </a:cubicBezTo>
                  <a:cubicBezTo>
                    <a:pt x="55540" y="115414"/>
                    <a:pt x="55264" y="115063"/>
                    <a:pt x="54813" y="114963"/>
                  </a:cubicBezTo>
                  <a:cubicBezTo>
                    <a:pt x="54512" y="114863"/>
                    <a:pt x="54161" y="114838"/>
                    <a:pt x="53835" y="115013"/>
                  </a:cubicBezTo>
                  <a:cubicBezTo>
                    <a:pt x="53861" y="115164"/>
                    <a:pt x="53886" y="115314"/>
                    <a:pt x="53961" y="115439"/>
                  </a:cubicBezTo>
                  <a:cubicBezTo>
                    <a:pt x="54412" y="116266"/>
                    <a:pt x="54512" y="117118"/>
                    <a:pt x="54236" y="118021"/>
                  </a:cubicBezTo>
                  <a:cubicBezTo>
                    <a:pt x="54211" y="118096"/>
                    <a:pt x="54262" y="118221"/>
                    <a:pt x="54287" y="118322"/>
                  </a:cubicBezTo>
                  <a:close/>
                  <a:moveTo>
                    <a:pt x="12357" y="111780"/>
                  </a:moveTo>
                  <a:lnTo>
                    <a:pt x="12332" y="111780"/>
                  </a:lnTo>
                  <a:cubicBezTo>
                    <a:pt x="12332" y="111680"/>
                    <a:pt x="12357" y="111529"/>
                    <a:pt x="12332" y="111504"/>
                  </a:cubicBezTo>
                  <a:cubicBezTo>
                    <a:pt x="12081" y="111404"/>
                    <a:pt x="11830" y="111354"/>
                    <a:pt x="11655" y="111529"/>
                  </a:cubicBezTo>
                  <a:cubicBezTo>
                    <a:pt x="11705" y="112733"/>
                    <a:pt x="11755" y="113860"/>
                    <a:pt x="11805" y="115013"/>
                  </a:cubicBezTo>
                  <a:cubicBezTo>
                    <a:pt x="11905" y="115038"/>
                    <a:pt x="12006" y="115063"/>
                    <a:pt x="12106" y="115038"/>
                  </a:cubicBezTo>
                  <a:cubicBezTo>
                    <a:pt x="12256" y="115038"/>
                    <a:pt x="12407" y="114988"/>
                    <a:pt x="12557" y="114938"/>
                  </a:cubicBezTo>
                  <a:cubicBezTo>
                    <a:pt x="12783" y="114863"/>
                    <a:pt x="12958" y="114712"/>
                    <a:pt x="12983" y="114487"/>
                  </a:cubicBezTo>
                  <a:cubicBezTo>
                    <a:pt x="13033" y="113509"/>
                    <a:pt x="13134" y="112532"/>
                    <a:pt x="12357" y="111780"/>
                  </a:cubicBezTo>
                  <a:close/>
                  <a:moveTo>
                    <a:pt x="33234" y="75088"/>
                  </a:moveTo>
                  <a:cubicBezTo>
                    <a:pt x="33058" y="75188"/>
                    <a:pt x="32883" y="75289"/>
                    <a:pt x="32708" y="75389"/>
                  </a:cubicBezTo>
                  <a:cubicBezTo>
                    <a:pt x="32507" y="75414"/>
                    <a:pt x="32307" y="75464"/>
                    <a:pt x="32106" y="75489"/>
                  </a:cubicBezTo>
                  <a:cubicBezTo>
                    <a:pt x="31780" y="75564"/>
                    <a:pt x="31429" y="75615"/>
                    <a:pt x="31129" y="75740"/>
                  </a:cubicBezTo>
                  <a:cubicBezTo>
                    <a:pt x="29399" y="76341"/>
                    <a:pt x="27620" y="76767"/>
                    <a:pt x="25840" y="77168"/>
                  </a:cubicBezTo>
                  <a:cubicBezTo>
                    <a:pt x="24662" y="77444"/>
                    <a:pt x="23484" y="77594"/>
                    <a:pt x="22281" y="77594"/>
                  </a:cubicBezTo>
                  <a:cubicBezTo>
                    <a:pt x="20201" y="77569"/>
                    <a:pt x="18096" y="77569"/>
                    <a:pt x="16016" y="77569"/>
                  </a:cubicBezTo>
                  <a:cubicBezTo>
                    <a:pt x="14512" y="77594"/>
                    <a:pt x="13033" y="77319"/>
                    <a:pt x="11580" y="77018"/>
                  </a:cubicBezTo>
                  <a:cubicBezTo>
                    <a:pt x="10677" y="76818"/>
                    <a:pt x="9900" y="76366"/>
                    <a:pt x="9199" y="75790"/>
                  </a:cubicBezTo>
                  <a:cubicBezTo>
                    <a:pt x="8973" y="75615"/>
                    <a:pt x="8748" y="75414"/>
                    <a:pt x="8472" y="75188"/>
                  </a:cubicBezTo>
                  <a:cubicBezTo>
                    <a:pt x="8397" y="75615"/>
                    <a:pt x="8321" y="75965"/>
                    <a:pt x="8271" y="76341"/>
                  </a:cubicBezTo>
                  <a:cubicBezTo>
                    <a:pt x="8447" y="76467"/>
                    <a:pt x="8597" y="76592"/>
                    <a:pt x="8773" y="76667"/>
                  </a:cubicBezTo>
                  <a:cubicBezTo>
                    <a:pt x="10226" y="77244"/>
                    <a:pt x="11605" y="77970"/>
                    <a:pt x="13134" y="78371"/>
                  </a:cubicBezTo>
                  <a:cubicBezTo>
                    <a:pt x="14186" y="78647"/>
                    <a:pt x="15214" y="78898"/>
                    <a:pt x="16316" y="78948"/>
                  </a:cubicBezTo>
                  <a:cubicBezTo>
                    <a:pt x="19299" y="79048"/>
                    <a:pt x="22281" y="78923"/>
                    <a:pt x="25239" y="78396"/>
                  </a:cubicBezTo>
                  <a:cubicBezTo>
                    <a:pt x="25715" y="78321"/>
                    <a:pt x="26191" y="78271"/>
                    <a:pt x="26667" y="78121"/>
                  </a:cubicBezTo>
                  <a:cubicBezTo>
                    <a:pt x="28497" y="77569"/>
                    <a:pt x="30176" y="76717"/>
                    <a:pt x="31880" y="75815"/>
                  </a:cubicBezTo>
                  <a:cubicBezTo>
                    <a:pt x="31981" y="75765"/>
                    <a:pt x="32006" y="75615"/>
                    <a:pt x="32081" y="75489"/>
                  </a:cubicBezTo>
                  <a:cubicBezTo>
                    <a:pt x="32307" y="75564"/>
                    <a:pt x="32532" y="75589"/>
                    <a:pt x="32682" y="75339"/>
                  </a:cubicBezTo>
                  <a:cubicBezTo>
                    <a:pt x="32883" y="75314"/>
                    <a:pt x="33134" y="75339"/>
                    <a:pt x="33234" y="75088"/>
                  </a:cubicBezTo>
                  <a:cubicBezTo>
                    <a:pt x="33284" y="75063"/>
                    <a:pt x="33359" y="75038"/>
                    <a:pt x="33434" y="75013"/>
                  </a:cubicBezTo>
                  <a:cubicBezTo>
                    <a:pt x="33384" y="75038"/>
                    <a:pt x="33309" y="75063"/>
                    <a:pt x="33234" y="75088"/>
                  </a:cubicBezTo>
                  <a:close/>
                  <a:moveTo>
                    <a:pt x="30652" y="34762"/>
                  </a:moveTo>
                  <a:cubicBezTo>
                    <a:pt x="31429" y="34687"/>
                    <a:pt x="32231" y="34637"/>
                    <a:pt x="33008" y="34537"/>
                  </a:cubicBezTo>
                  <a:cubicBezTo>
                    <a:pt x="34738" y="34311"/>
                    <a:pt x="36517" y="34361"/>
                    <a:pt x="38271" y="34361"/>
                  </a:cubicBezTo>
                  <a:cubicBezTo>
                    <a:pt x="38948" y="34361"/>
                    <a:pt x="39600" y="34311"/>
                    <a:pt x="40277" y="33960"/>
                  </a:cubicBezTo>
                  <a:cubicBezTo>
                    <a:pt x="40226" y="33158"/>
                    <a:pt x="40126" y="32356"/>
                    <a:pt x="40076" y="31529"/>
                  </a:cubicBezTo>
                  <a:cubicBezTo>
                    <a:pt x="40026" y="30677"/>
                    <a:pt x="40001" y="29825"/>
                    <a:pt x="39976" y="28948"/>
                  </a:cubicBezTo>
                  <a:cubicBezTo>
                    <a:pt x="39976" y="28146"/>
                    <a:pt x="39976" y="27319"/>
                    <a:pt x="39976" y="26416"/>
                  </a:cubicBezTo>
                  <a:cubicBezTo>
                    <a:pt x="40151" y="26115"/>
                    <a:pt x="40552" y="25990"/>
                    <a:pt x="40953" y="25915"/>
                  </a:cubicBezTo>
                  <a:cubicBezTo>
                    <a:pt x="41805" y="25765"/>
                    <a:pt x="42657" y="25639"/>
                    <a:pt x="43510" y="25514"/>
                  </a:cubicBezTo>
                  <a:cubicBezTo>
                    <a:pt x="43760" y="25489"/>
                    <a:pt x="44011" y="25464"/>
                    <a:pt x="44236" y="25439"/>
                  </a:cubicBezTo>
                  <a:cubicBezTo>
                    <a:pt x="44437" y="25063"/>
                    <a:pt x="44337" y="24737"/>
                    <a:pt x="44236" y="24411"/>
                  </a:cubicBezTo>
                  <a:cubicBezTo>
                    <a:pt x="43685" y="22857"/>
                    <a:pt x="43485" y="21203"/>
                    <a:pt x="43184" y="19599"/>
                  </a:cubicBezTo>
                  <a:cubicBezTo>
                    <a:pt x="43159" y="19524"/>
                    <a:pt x="43159" y="19449"/>
                    <a:pt x="43134" y="19374"/>
                  </a:cubicBezTo>
                  <a:cubicBezTo>
                    <a:pt x="42231" y="16542"/>
                    <a:pt x="41981" y="13584"/>
                    <a:pt x="41304" y="10727"/>
                  </a:cubicBezTo>
                  <a:cubicBezTo>
                    <a:pt x="40853" y="8747"/>
                    <a:pt x="40402" y="6792"/>
                    <a:pt x="39951" y="4812"/>
                  </a:cubicBezTo>
                  <a:cubicBezTo>
                    <a:pt x="39825" y="4286"/>
                    <a:pt x="39725" y="3734"/>
                    <a:pt x="39625" y="3183"/>
                  </a:cubicBezTo>
                  <a:cubicBezTo>
                    <a:pt x="39475" y="2181"/>
                    <a:pt x="39625" y="1228"/>
                    <a:pt x="40101" y="351"/>
                  </a:cubicBezTo>
                  <a:cubicBezTo>
                    <a:pt x="40126" y="276"/>
                    <a:pt x="40176" y="226"/>
                    <a:pt x="40226" y="176"/>
                  </a:cubicBezTo>
                  <a:cubicBezTo>
                    <a:pt x="40277" y="125"/>
                    <a:pt x="40352" y="100"/>
                    <a:pt x="40477" y="0"/>
                  </a:cubicBezTo>
                  <a:cubicBezTo>
                    <a:pt x="40652" y="125"/>
                    <a:pt x="40903" y="226"/>
                    <a:pt x="41079" y="426"/>
                  </a:cubicBezTo>
                  <a:cubicBezTo>
                    <a:pt x="42081" y="1554"/>
                    <a:pt x="42758" y="2882"/>
                    <a:pt x="43134" y="4336"/>
                  </a:cubicBezTo>
                  <a:cubicBezTo>
                    <a:pt x="43760" y="6692"/>
                    <a:pt x="44362" y="9048"/>
                    <a:pt x="45013" y="11379"/>
                  </a:cubicBezTo>
                  <a:cubicBezTo>
                    <a:pt x="45665" y="13760"/>
                    <a:pt x="46141" y="16166"/>
                    <a:pt x="46793" y="18547"/>
                  </a:cubicBezTo>
                  <a:cubicBezTo>
                    <a:pt x="47219" y="20251"/>
                    <a:pt x="47670" y="21955"/>
                    <a:pt x="48171" y="23634"/>
                  </a:cubicBezTo>
                  <a:cubicBezTo>
                    <a:pt x="48322" y="24186"/>
                    <a:pt x="48597" y="24737"/>
                    <a:pt x="48823" y="25288"/>
                  </a:cubicBezTo>
                  <a:cubicBezTo>
                    <a:pt x="49851" y="25364"/>
                    <a:pt x="50828" y="25464"/>
                    <a:pt x="51780" y="25539"/>
                  </a:cubicBezTo>
                  <a:cubicBezTo>
                    <a:pt x="54663" y="25840"/>
                    <a:pt x="57319" y="26767"/>
                    <a:pt x="59876" y="28070"/>
                  </a:cubicBezTo>
                  <a:cubicBezTo>
                    <a:pt x="60377" y="28321"/>
                    <a:pt x="60653" y="28722"/>
                    <a:pt x="60728" y="29298"/>
                  </a:cubicBezTo>
                  <a:cubicBezTo>
                    <a:pt x="61003" y="31579"/>
                    <a:pt x="61229" y="33835"/>
                    <a:pt x="61029" y="36116"/>
                  </a:cubicBezTo>
                  <a:cubicBezTo>
                    <a:pt x="60853" y="38221"/>
                    <a:pt x="60678" y="40301"/>
                    <a:pt x="60226" y="42331"/>
                  </a:cubicBezTo>
                  <a:cubicBezTo>
                    <a:pt x="59500" y="45564"/>
                    <a:pt x="58748" y="48747"/>
                    <a:pt x="56968" y="51604"/>
                  </a:cubicBezTo>
                  <a:cubicBezTo>
                    <a:pt x="56091" y="53008"/>
                    <a:pt x="54988" y="54236"/>
                    <a:pt x="53886" y="55439"/>
                  </a:cubicBezTo>
                  <a:cubicBezTo>
                    <a:pt x="53585" y="55765"/>
                    <a:pt x="53234" y="56066"/>
                    <a:pt x="52933" y="56391"/>
                  </a:cubicBezTo>
                  <a:cubicBezTo>
                    <a:pt x="52632" y="56742"/>
                    <a:pt x="52307" y="57043"/>
                    <a:pt x="51856" y="57118"/>
                  </a:cubicBezTo>
                  <a:cubicBezTo>
                    <a:pt x="51104" y="56617"/>
                    <a:pt x="50477" y="56015"/>
                    <a:pt x="50026" y="55238"/>
                  </a:cubicBezTo>
                  <a:cubicBezTo>
                    <a:pt x="49800" y="54837"/>
                    <a:pt x="49475" y="54512"/>
                    <a:pt x="49174" y="54186"/>
                  </a:cubicBezTo>
                  <a:cubicBezTo>
                    <a:pt x="48547" y="53559"/>
                    <a:pt x="47896" y="52908"/>
                    <a:pt x="47244" y="52306"/>
                  </a:cubicBezTo>
                  <a:cubicBezTo>
                    <a:pt x="46818" y="51880"/>
                    <a:pt x="46342" y="51529"/>
                    <a:pt x="45891" y="51128"/>
                  </a:cubicBezTo>
                  <a:cubicBezTo>
                    <a:pt x="45640" y="50878"/>
                    <a:pt x="45389" y="50577"/>
                    <a:pt x="45189" y="50326"/>
                  </a:cubicBezTo>
                  <a:cubicBezTo>
                    <a:pt x="45038" y="50376"/>
                    <a:pt x="44938" y="50376"/>
                    <a:pt x="44888" y="50426"/>
                  </a:cubicBezTo>
                  <a:cubicBezTo>
                    <a:pt x="44061" y="51078"/>
                    <a:pt x="43209" y="51680"/>
                    <a:pt x="42432" y="52381"/>
                  </a:cubicBezTo>
                  <a:cubicBezTo>
                    <a:pt x="41179" y="53459"/>
                    <a:pt x="39750" y="54286"/>
                    <a:pt x="38397" y="55213"/>
                  </a:cubicBezTo>
                  <a:cubicBezTo>
                    <a:pt x="38046" y="55489"/>
                    <a:pt x="37670" y="55715"/>
                    <a:pt x="37294" y="55965"/>
                  </a:cubicBezTo>
                  <a:cubicBezTo>
                    <a:pt x="36492" y="56517"/>
                    <a:pt x="35615" y="56792"/>
                    <a:pt x="34637" y="56717"/>
                  </a:cubicBezTo>
                  <a:cubicBezTo>
                    <a:pt x="34337" y="56692"/>
                    <a:pt x="34061" y="56717"/>
                    <a:pt x="33710" y="56717"/>
                  </a:cubicBezTo>
                  <a:cubicBezTo>
                    <a:pt x="33660" y="56968"/>
                    <a:pt x="33635" y="57193"/>
                    <a:pt x="33610" y="57394"/>
                  </a:cubicBezTo>
                  <a:cubicBezTo>
                    <a:pt x="33585" y="57619"/>
                    <a:pt x="33585" y="57845"/>
                    <a:pt x="33610" y="58071"/>
                  </a:cubicBezTo>
                  <a:cubicBezTo>
                    <a:pt x="33685" y="59950"/>
                    <a:pt x="33434" y="61805"/>
                    <a:pt x="32933" y="63609"/>
                  </a:cubicBezTo>
                  <a:cubicBezTo>
                    <a:pt x="32682" y="64487"/>
                    <a:pt x="32833" y="65213"/>
                    <a:pt x="33409" y="65990"/>
                  </a:cubicBezTo>
                  <a:cubicBezTo>
                    <a:pt x="34938" y="68071"/>
                    <a:pt x="36191" y="70326"/>
                    <a:pt x="36768" y="72908"/>
                  </a:cubicBezTo>
                  <a:cubicBezTo>
                    <a:pt x="36868" y="73359"/>
                    <a:pt x="37018" y="73835"/>
                    <a:pt x="37043" y="74336"/>
                  </a:cubicBezTo>
                  <a:cubicBezTo>
                    <a:pt x="37043" y="74762"/>
                    <a:pt x="36943" y="75188"/>
                    <a:pt x="36868" y="75690"/>
                  </a:cubicBezTo>
                  <a:cubicBezTo>
                    <a:pt x="37720" y="76492"/>
                    <a:pt x="38647" y="77244"/>
                    <a:pt x="39600" y="77970"/>
                  </a:cubicBezTo>
                  <a:cubicBezTo>
                    <a:pt x="40527" y="78697"/>
                    <a:pt x="41480" y="79449"/>
                    <a:pt x="42407" y="80176"/>
                  </a:cubicBezTo>
                  <a:cubicBezTo>
                    <a:pt x="42607" y="80326"/>
                    <a:pt x="42858" y="80452"/>
                    <a:pt x="43084" y="80577"/>
                  </a:cubicBezTo>
                  <a:cubicBezTo>
                    <a:pt x="43710" y="80903"/>
                    <a:pt x="44362" y="81178"/>
                    <a:pt x="44988" y="81529"/>
                  </a:cubicBezTo>
                  <a:cubicBezTo>
                    <a:pt x="45966" y="82081"/>
                    <a:pt x="46642" y="82858"/>
                    <a:pt x="46818" y="84061"/>
                  </a:cubicBezTo>
                  <a:cubicBezTo>
                    <a:pt x="47018" y="85464"/>
                    <a:pt x="47144" y="86893"/>
                    <a:pt x="46743" y="88271"/>
                  </a:cubicBezTo>
                  <a:cubicBezTo>
                    <a:pt x="46592" y="88798"/>
                    <a:pt x="46642" y="89249"/>
                    <a:pt x="46793" y="89775"/>
                  </a:cubicBezTo>
                  <a:cubicBezTo>
                    <a:pt x="47018" y="90602"/>
                    <a:pt x="47144" y="91479"/>
                    <a:pt x="47194" y="92331"/>
                  </a:cubicBezTo>
                  <a:cubicBezTo>
                    <a:pt x="47319" y="95389"/>
                    <a:pt x="47219" y="98447"/>
                    <a:pt x="46868" y="101504"/>
                  </a:cubicBezTo>
                  <a:cubicBezTo>
                    <a:pt x="46743" y="102682"/>
                    <a:pt x="46542" y="103885"/>
                    <a:pt x="46442" y="105063"/>
                  </a:cubicBezTo>
                  <a:cubicBezTo>
                    <a:pt x="46317" y="106893"/>
                    <a:pt x="46292" y="108722"/>
                    <a:pt x="46592" y="110552"/>
                  </a:cubicBezTo>
                  <a:cubicBezTo>
                    <a:pt x="46617" y="110727"/>
                    <a:pt x="46693" y="110928"/>
                    <a:pt x="46793" y="111053"/>
                  </a:cubicBezTo>
                  <a:cubicBezTo>
                    <a:pt x="47570" y="112006"/>
                    <a:pt x="48347" y="112983"/>
                    <a:pt x="49149" y="113910"/>
                  </a:cubicBezTo>
                  <a:cubicBezTo>
                    <a:pt x="49374" y="114211"/>
                    <a:pt x="49675" y="114311"/>
                    <a:pt x="50101" y="114286"/>
                  </a:cubicBezTo>
                  <a:cubicBezTo>
                    <a:pt x="51455" y="114236"/>
                    <a:pt x="52808" y="114362"/>
                    <a:pt x="54136" y="114337"/>
                  </a:cubicBezTo>
                  <a:cubicBezTo>
                    <a:pt x="55239" y="114311"/>
                    <a:pt x="55941" y="114662"/>
                    <a:pt x="56342" y="115966"/>
                  </a:cubicBezTo>
                  <a:cubicBezTo>
                    <a:pt x="56417" y="116216"/>
                    <a:pt x="56467" y="116492"/>
                    <a:pt x="56517" y="116743"/>
                  </a:cubicBezTo>
                  <a:cubicBezTo>
                    <a:pt x="56617" y="117344"/>
                    <a:pt x="56392" y="117795"/>
                    <a:pt x="55891" y="118171"/>
                  </a:cubicBezTo>
                  <a:cubicBezTo>
                    <a:pt x="54487" y="119199"/>
                    <a:pt x="52958" y="119850"/>
                    <a:pt x="51254" y="120026"/>
                  </a:cubicBezTo>
                  <a:cubicBezTo>
                    <a:pt x="49500" y="120201"/>
                    <a:pt x="47795" y="120627"/>
                    <a:pt x="46141" y="121254"/>
                  </a:cubicBezTo>
                  <a:cubicBezTo>
                    <a:pt x="45490" y="121479"/>
                    <a:pt x="44838" y="121479"/>
                    <a:pt x="44186" y="121229"/>
                  </a:cubicBezTo>
                  <a:cubicBezTo>
                    <a:pt x="44061" y="121179"/>
                    <a:pt x="43860" y="121078"/>
                    <a:pt x="43785" y="121129"/>
                  </a:cubicBezTo>
                  <a:cubicBezTo>
                    <a:pt x="43284" y="121454"/>
                    <a:pt x="42783" y="121179"/>
                    <a:pt x="42256" y="121179"/>
                  </a:cubicBezTo>
                  <a:cubicBezTo>
                    <a:pt x="41730" y="121179"/>
                    <a:pt x="41329" y="120953"/>
                    <a:pt x="40928" y="120677"/>
                  </a:cubicBezTo>
                  <a:cubicBezTo>
                    <a:pt x="40552" y="120402"/>
                    <a:pt x="40302" y="120051"/>
                    <a:pt x="40251" y="119575"/>
                  </a:cubicBezTo>
                  <a:cubicBezTo>
                    <a:pt x="40151" y="118597"/>
                    <a:pt x="40051" y="117645"/>
                    <a:pt x="39951" y="116667"/>
                  </a:cubicBezTo>
                  <a:cubicBezTo>
                    <a:pt x="39926" y="116517"/>
                    <a:pt x="39951" y="116367"/>
                    <a:pt x="39976" y="116216"/>
                  </a:cubicBezTo>
                  <a:cubicBezTo>
                    <a:pt x="40126" y="115615"/>
                    <a:pt x="40377" y="114988"/>
                    <a:pt x="40377" y="114387"/>
                  </a:cubicBezTo>
                  <a:cubicBezTo>
                    <a:pt x="40377" y="113785"/>
                    <a:pt x="40377" y="113209"/>
                    <a:pt x="40452" y="112607"/>
                  </a:cubicBezTo>
                  <a:cubicBezTo>
                    <a:pt x="40678" y="110928"/>
                    <a:pt x="40627" y="109249"/>
                    <a:pt x="39951" y="107645"/>
                  </a:cubicBezTo>
                  <a:cubicBezTo>
                    <a:pt x="39449" y="106467"/>
                    <a:pt x="39023" y="105289"/>
                    <a:pt x="38597" y="104086"/>
                  </a:cubicBezTo>
                  <a:cubicBezTo>
                    <a:pt x="37520" y="101103"/>
                    <a:pt x="36893" y="98046"/>
                    <a:pt x="36918" y="94863"/>
                  </a:cubicBezTo>
                  <a:cubicBezTo>
                    <a:pt x="36918" y="93434"/>
                    <a:pt x="37094" y="92031"/>
                    <a:pt x="37444" y="90652"/>
                  </a:cubicBezTo>
                  <a:cubicBezTo>
                    <a:pt x="37520" y="90402"/>
                    <a:pt x="37595" y="90151"/>
                    <a:pt x="37595" y="89900"/>
                  </a:cubicBezTo>
                  <a:cubicBezTo>
                    <a:pt x="37620" y="89299"/>
                    <a:pt x="37419" y="88848"/>
                    <a:pt x="36868" y="88497"/>
                  </a:cubicBezTo>
                  <a:cubicBezTo>
                    <a:pt x="36241" y="88121"/>
                    <a:pt x="35615" y="87820"/>
                    <a:pt x="34963" y="87544"/>
                  </a:cubicBezTo>
                  <a:cubicBezTo>
                    <a:pt x="32557" y="86567"/>
                    <a:pt x="30076" y="85940"/>
                    <a:pt x="27570" y="85063"/>
                  </a:cubicBezTo>
                  <a:cubicBezTo>
                    <a:pt x="27494" y="85314"/>
                    <a:pt x="27394" y="85539"/>
                    <a:pt x="27344" y="85790"/>
                  </a:cubicBezTo>
                  <a:cubicBezTo>
                    <a:pt x="26793" y="88597"/>
                    <a:pt x="25991" y="91304"/>
                    <a:pt x="24813" y="93910"/>
                  </a:cubicBezTo>
                  <a:cubicBezTo>
                    <a:pt x="24587" y="94361"/>
                    <a:pt x="24537" y="94813"/>
                    <a:pt x="24587" y="95314"/>
                  </a:cubicBezTo>
                  <a:cubicBezTo>
                    <a:pt x="24637" y="96091"/>
                    <a:pt x="24662" y="96868"/>
                    <a:pt x="24637" y="97670"/>
                  </a:cubicBezTo>
                  <a:cubicBezTo>
                    <a:pt x="24587" y="98747"/>
                    <a:pt x="24211" y="99700"/>
                    <a:pt x="23309" y="100402"/>
                  </a:cubicBezTo>
                  <a:cubicBezTo>
                    <a:pt x="22532" y="100978"/>
                    <a:pt x="21855" y="101680"/>
                    <a:pt x="21028" y="102206"/>
                  </a:cubicBezTo>
                  <a:cubicBezTo>
                    <a:pt x="20577" y="102507"/>
                    <a:pt x="20201" y="102783"/>
                    <a:pt x="19900" y="103209"/>
                  </a:cubicBezTo>
                  <a:cubicBezTo>
                    <a:pt x="19725" y="103459"/>
                    <a:pt x="19499" y="103660"/>
                    <a:pt x="19249" y="103835"/>
                  </a:cubicBezTo>
                  <a:cubicBezTo>
                    <a:pt x="17144" y="105189"/>
                    <a:pt x="15264" y="106868"/>
                    <a:pt x="13234" y="108347"/>
                  </a:cubicBezTo>
                  <a:cubicBezTo>
                    <a:pt x="12657" y="108748"/>
                    <a:pt x="12081" y="109149"/>
                    <a:pt x="11504" y="109575"/>
                  </a:cubicBezTo>
                  <a:cubicBezTo>
                    <a:pt x="11204" y="109775"/>
                    <a:pt x="10878" y="110001"/>
                    <a:pt x="10978" y="110477"/>
                  </a:cubicBezTo>
                  <a:cubicBezTo>
                    <a:pt x="11479" y="110778"/>
                    <a:pt x="11930" y="110352"/>
                    <a:pt x="12407" y="110402"/>
                  </a:cubicBezTo>
                  <a:cubicBezTo>
                    <a:pt x="13108" y="110878"/>
                    <a:pt x="13108" y="110903"/>
                    <a:pt x="13936" y="110903"/>
                  </a:cubicBezTo>
                  <a:cubicBezTo>
                    <a:pt x="14712" y="110928"/>
                    <a:pt x="15489" y="110903"/>
                    <a:pt x="16291" y="110928"/>
                  </a:cubicBezTo>
                  <a:cubicBezTo>
                    <a:pt x="16617" y="110928"/>
                    <a:pt x="16968" y="110978"/>
                    <a:pt x="17269" y="111103"/>
                  </a:cubicBezTo>
                  <a:cubicBezTo>
                    <a:pt x="18296" y="111479"/>
                    <a:pt x="18622" y="112707"/>
                    <a:pt x="17946" y="113585"/>
                  </a:cubicBezTo>
                  <a:cubicBezTo>
                    <a:pt x="17394" y="114261"/>
                    <a:pt x="16667" y="114763"/>
                    <a:pt x="15815" y="114988"/>
                  </a:cubicBezTo>
                  <a:cubicBezTo>
                    <a:pt x="14738" y="115264"/>
                    <a:pt x="13635" y="115514"/>
                    <a:pt x="12532" y="115715"/>
                  </a:cubicBezTo>
                  <a:cubicBezTo>
                    <a:pt x="11504" y="115915"/>
                    <a:pt x="10477" y="116066"/>
                    <a:pt x="9449" y="116216"/>
                  </a:cubicBezTo>
                  <a:cubicBezTo>
                    <a:pt x="9098" y="116266"/>
                    <a:pt x="8798" y="116367"/>
                    <a:pt x="8572" y="116617"/>
                  </a:cubicBezTo>
                  <a:cubicBezTo>
                    <a:pt x="7620" y="117620"/>
                    <a:pt x="6392" y="117695"/>
                    <a:pt x="5138" y="117595"/>
                  </a:cubicBezTo>
                  <a:cubicBezTo>
                    <a:pt x="4737" y="117570"/>
                    <a:pt x="4437" y="117344"/>
                    <a:pt x="4136" y="117118"/>
                  </a:cubicBezTo>
                  <a:cubicBezTo>
                    <a:pt x="3610" y="116667"/>
                    <a:pt x="3033" y="116241"/>
                    <a:pt x="2482" y="115790"/>
                  </a:cubicBezTo>
                  <a:cubicBezTo>
                    <a:pt x="1730" y="115139"/>
                    <a:pt x="1555" y="114236"/>
                    <a:pt x="1780" y="113359"/>
                  </a:cubicBezTo>
                  <a:cubicBezTo>
                    <a:pt x="1830" y="113209"/>
                    <a:pt x="1930" y="113083"/>
                    <a:pt x="2031" y="112983"/>
                  </a:cubicBezTo>
                  <a:cubicBezTo>
                    <a:pt x="3033" y="112006"/>
                    <a:pt x="3534" y="110803"/>
                    <a:pt x="3910" y="109499"/>
                  </a:cubicBezTo>
                  <a:cubicBezTo>
                    <a:pt x="3986" y="109224"/>
                    <a:pt x="4211" y="108998"/>
                    <a:pt x="4387" y="108748"/>
                  </a:cubicBezTo>
                  <a:cubicBezTo>
                    <a:pt x="5164" y="107670"/>
                    <a:pt x="5991" y="106592"/>
                    <a:pt x="6717" y="105489"/>
                  </a:cubicBezTo>
                  <a:cubicBezTo>
                    <a:pt x="7319" y="104612"/>
                    <a:pt x="7670" y="103635"/>
                    <a:pt x="8046" y="102632"/>
                  </a:cubicBezTo>
                  <a:cubicBezTo>
                    <a:pt x="8422" y="101554"/>
                    <a:pt x="8873" y="100477"/>
                    <a:pt x="9474" y="99474"/>
                  </a:cubicBezTo>
                  <a:cubicBezTo>
                    <a:pt x="10201" y="98221"/>
                    <a:pt x="11103" y="97068"/>
                    <a:pt x="11956" y="95865"/>
                  </a:cubicBezTo>
                  <a:cubicBezTo>
                    <a:pt x="12231" y="95489"/>
                    <a:pt x="12557" y="95113"/>
                    <a:pt x="12908" y="94788"/>
                  </a:cubicBezTo>
                  <a:cubicBezTo>
                    <a:pt x="13334" y="94336"/>
                    <a:pt x="13810" y="93935"/>
                    <a:pt x="13986" y="93284"/>
                  </a:cubicBezTo>
                  <a:cubicBezTo>
                    <a:pt x="14061" y="92983"/>
                    <a:pt x="14337" y="92707"/>
                    <a:pt x="14587" y="92482"/>
                  </a:cubicBezTo>
                  <a:cubicBezTo>
                    <a:pt x="14838" y="92231"/>
                    <a:pt x="14963" y="91955"/>
                    <a:pt x="15139" y="91655"/>
                  </a:cubicBezTo>
                  <a:cubicBezTo>
                    <a:pt x="15364" y="91204"/>
                    <a:pt x="15364" y="90803"/>
                    <a:pt x="15139" y="90376"/>
                  </a:cubicBezTo>
                  <a:cubicBezTo>
                    <a:pt x="14788" y="89675"/>
                    <a:pt x="14462" y="88948"/>
                    <a:pt x="14161" y="88246"/>
                  </a:cubicBezTo>
                  <a:cubicBezTo>
                    <a:pt x="14011" y="87920"/>
                    <a:pt x="13936" y="87595"/>
                    <a:pt x="13860" y="87269"/>
                  </a:cubicBezTo>
                  <a:cubicBezTo>
                    <a:pt x="13334" y="85013"/>
                    <a:pt x="12808" y="82757"/>
                    <a:pt x="12106" y="80552"/>
                  </a:cubicBezTo>
                  <a:cubicBezTo>
                    <a:pt x="11930" y="80000"/>
                    <a:pt x="11905" y="79374"/>
                    <a:pt x="11805" y="78722"/>
                  </a:cubicBezTo>
                  <a:cubicBezTo>
                    <a:pt x="10978" y="78321"/>
                    <a:pt x="10101" y="77920"/>
                    <a:pt x="9224" y="77519"/>
                  </a:cubicBezTo>
                  <a:cubicBezTo>
                    <a:pt x="8948" y="77394"/>
                    <a:pt x="8672" y="77294"/>
                    <a:pt x="8422" y="77143"/>
                  </a:cubicBezTo>
                  <a:cubicBezTo>
                    <a:pt x="7795" y="76843"/>
                    <a:pt x="7494" y="76417"/>
                    <a:pt x="7620" y="75640"/>
                  </a:cubicBezTo>
                  <a:cubicBezTo>
                    <a:pt x="7770" y="74813"/>
                    <a:pt x="7971" y="74036"/>
                    <a:pt x="8296" y="73284"/>
                  </a:cubicBezTo>
                  <a:cubicBezTo>
                    <a:pt x="9174" y="71178"/>
                    <a:pt x="10101" y="69073"/>
                    <a:pt x="10627" y="66868"/>
                  </a:cubicBezTo>
                  <a:cubicBezTo>
                    <a:pt x="10677" y="66667"/>
                    <a:pt x="10702" y="66492"/>
                    <a:pt x="10727" y="66316"/>
                  </a:cubicBezTo>
                  <a:cubicBezTo>
                    <a:pt x="10326" y="65790"/>
                    <a:pt x="9925" y="65314"/>
                    <a:pt x="9575" y="64787"/>
                  </a:cubicBezTo>
                  <a:cubicBezTo>
                    <a:pt x="8647" y="63334"/>
                    <a:pt x="8121" y="61680"/>
                    <a:pt x="7770" y="60000"/>
                  </a:cubicBezTo>
                  <a:cubicBezTo>
                    <a:pt x="7519" y="58722"/>
                    <a:pt x="7344" y="57419"/>
                    <a:pt x="7144" y="56116"/>
                  </a:cubicBezTo>
                  <a:cubicBezTo>
                    <a:pt x="7093" y="55915"/>
                    <a:pt x="7068" y="55665"/>
                    <a:pt x="7093" y="55464"/>
                  </a:cubicBezTo>
                  <a:cubicBezTo>
                    <a:pt x="7169" y="54111"/>
                    <a:pt x="6943" y="52782"/>
                    <a:pt x="6742" y="51454"/>
                  </a:cubicBezTo>
                  <a:cubicBezTo>
                    <a:pt x="6442" y="49599"/>
                    <a:pt x="6592" y="47795"/>
                    <a:pt x="7118" y="46015"/>
                  </a:cubicBezTo>
                  <a:cubicBezTo>
                    <a:pt x="7444" y="44862"/>
                    <a:pt x="7645" y="43685"/>
                    <a:pt x="7946" y="42507"/>
                  </a:cubicBezTo>
                  <a:cubicBezTo>
                    <a:pt x="8071" y="41930"/>
                    <a:pt x="8221" y="41354"/>
                    <a:pt x="8447" y="40802"/>
                  </a:cubicBezTo>
                  <a:cubicBezTo>
                    <a:pt x="8898" y="39649"/>
                    <a:pt x="9174" y="38446"/>
                    <a:pt x="9775" y="37344"/>
                  </a:cubicBezTo>
                  <a:cubicBezTo>
                    <a:pt x="9900" y="37143"/>
                    <a:pt x="9900" y="36842"/>
                    <a:pt x="9900" y="36592"/>
                  </a:cubicBezTo>
                  <a:cubicBezTo>
                    <a:pt x="9900" y="35815"/>
                    <a:pt x="10251" y="35213"/>
                    <a:pt x="10853" y="34787"/>
                  </a:cubicBezTo>
                  <a:cubicBezTo>
                    <a:pt x="11404" y="34361"/>
                    <a:pt x="11905" y="33860"/>
                    <a:pt x="12733" y="33735"/>
                  </a:cubicBezTo>
                  <a:cubicBezTo>
                    <a:pt x="12457" y="33509"/>
                    <a:pt x="12281" y="33384"/>
                    <a:pt x="12131" y="33233"/>
                  </a:cubicBezTo>
                  <a:cubicBezTo>
                    <a:pt x="11956" y="33058"/>
                    <a:pt x="11981" y="32757"/>
                    <a:pt x="12206" y="32657"/>
                  </a:cubicBezTo>
                  <a:cubicBezTo>
                    <a:pt x="12457" y="32507"/>
                    <a:pt x="12733" y="32381"/>
                    <a:pt x="13008" y="32281"/>
                  </a:cubicBezTo>
                  <a:cubicBezTo>
                    <a:pt x="13535" y="32105"/>
                    <a:pt x="14061" y="31905"/>
                    <a:pt x="14587" y="31755"/>
                  </a:cubicBezTo>
                  <a:cubicBezTo>
                    <a:pt x="15239" y="31579"/>
                    <a:pt x="15715" y="31178"/>
                    <a:pt x="16166" y="30652"/>
                  </a:cubicBezTo>
                  <a:cubicBezTo>
                    <a:pt x="16116" y="30476"/>
                    <a:pt x="16091" y="30276"/>
                    <a:pt x="15991" y="30151"/>
                  </a:cubicBezTo>
                  <a:cubicBezTo>
                    <a:pt x="15289" y="29198"/>
                    <a:pt x="15063" y="28121"/>
                    <a:pt x="15013" y="26993"/>
                  </a:cubicBezTo>
                  <a:cubicBezTo>
                    <a:pt x="14938" y="25740"/>
                    <a:pt x="15088" y="24511"/>
                    <a:pt x="15439" y="23334"/>
                  </a:cubicBezTo>
                  <a:cubicBezTo>
                    <a:pt x="15615" y="22707"/>
                    <a:pt x="15865" y="22131"/>
                    <a:pt x="16316" y="21654"/>
                  </a:cubicBezTo>
                  <a:cubicBezTo>
                    <a:pt x="16642" y="21278"/>
                    <a:pt x="16843" y="20877"/>
                    <a:pt x="16968" y="20376"/>
                  </a:cubicBezTo>
                  <a:cubicBezTo>
                    <a:pt x="17068" y="19925"/>
                    <a:pt x="17269" y="19474"/>
                    <a:pt x="17419" y="19023"/>
                  </a:cubicBezTo>
                  <a:cubicBezTo>
                    <a:pt x="17344" y="18872"/>
                    <a:pt x="17294" y="18722"/>
                    <a:pt x="17194" y="18622"/>
                  </a:cubicBezTo>
                  <a:cubicBezTo>
                    <a:pt x="16793" y="18020"/>
                    <a:pt x="16216" y="17820"/>
                    <a:pt x="15540" y="17970"/>
                  </a:cubicBezTo>
                  <a:cubicBezTo>
                    <a:pt x="14963" y="18095"/>
                    <a:pt x="14687" y="18597"/>
                    <a:pt x="14587" y="19123"/>
                  </a:cubicBezTo>
                  <a:cubicBezTo>
                    <a:pt x="14437" y="19724"/>
                    <a:pt x="14337" y="20351"/>
                    <a:pt x="14286" y="20978"/>
                  </a:cubicBezTo>
                  <a:cubicBezTo>
                    <a:pt x="14211" y="22181"/>
                    <a:pt x="13810" y="23233"/>
                    <a:pt x="12983" y="24136"/>
                  </a:cubicBezTo>
                  <a:cubicBezTo>
                    <a:pt x="12632" y="24537"/>
                    <a:pt x="12231" y="24862"/>
                    <a:pt x="11730" y="25013"/>
                  </a:cubicBezTo>
                  <a:cubicBezTo>
                    <a:pt x="10552" y="25389"/>
                    <a:pt x="9399" y="25840"/>
                    <a:pt x="8121" y="25815"/>
                  </a:cubicBezTo>
                  <a:cubicBezTo>
                    <a:pt x="7695" y="25815"/>
                    <a:pt x="7244" y="25940"/>
                    <a:pt x="6793" y="26065"/>
                  </a:cubicBezTo>
                  <a:cubicBezTo>
                    <a:pt x="5289" y="26466"/>
                    <a:pt x="3835" y="26241"/>
                    <a:pt x="2407" y="25689"/>
                  </a:cubicBezTo>
                  <a:cubicBezTo>
                    <a:pt x="1479" y="25313"/>
                    <a:pt x="828" y="24562"/>
                    <a:pt x="301" y="23760"/>
                  </a:cubicBezTo>
                  <a:cubicBezTo>
                    <a:pt x="101" y="23459"/>
                    <a:pt x="1" y="23058"/>
                    <a:pt x="26" y="22682"/>
                  </a:cubicBezTo>
                  <a:cubicBezTo>
                    <a:pt x="51" y="21980"/>
                    <a:pt x="101" y="21278"/>
                    <a:pt x="276" y="20577"/>
                  </a:cubicBezTo>
                  <a:cubicBezTo>
                    <a:pt x="577" y="19223"/>
                    <a:pt x="1730" y="18521"/>
                    <a:pt x="3058" y="18822"/>
                  </a:cubicBezTo>
                  <a:cubicBezTo>
                    <a:pt x="3234" y="18847"/>
                    <a:pt x="3409" y="18948"/>
                    <a:pt x="3560" y="19073"/>
                  </a:cubicBezTo>
                  <a:cubicBezTo>
                    <a:pt x="4261" y="19674"/>
                    <a:pt x="4487" y="20927"/>
                    <a:pt x="4086" y="21755"/>
                  </a:cubicBezTo>
                  <a:cubicBezTo>
                    <a:pt x="3910" y="22105"/>
                    <a:pt x="3635" y="22356"/>
                    <a:pt x="3234" y="22356"/>
                  </a:cubicBezTo>
                  <a:cubicBezTo>
                    <a:pt x="3033" y="22356"/>
                    <a:pt x="2858" y="22356"/>
                    <a:pt x="2607" y="22331"/>
                  </a:cubicBezTo>
                  <a:cubicBezTo>
                    <a:pt x="2632" y="22582"/>
                    <a:pt x="2607" y="22807"/>
                    <a:pt x="2707" y="22983"/>
                  </a:cubicBezTo>
                  <a:cubicBezTo>
                    <a:pt x="2833" y="23308"/>
                    <a:pt x="3108" y="23559"/>
                    <a:pt x="3434" y="23634"/>
                  </a:cubicBezTo>
                  <a:cubicBezTo>
                    <a:pt x="4111" y="23785"/>
                    <a:pt x="4788" y="23810"/>
                    <a:pt x="5439" y="23584"/>
                  </a:cubicBezTo>
                  <a:cubicBezTo>
                    <a:pt x="5915" y="23409"/>
                    <a:pt x="6392" y="23183"/>
                    <a:pt x="6843" y="22907"/>
                  </a:cubicBezTo>
                  <a:cubicBezTo>
                    <a:pt x="7043" y="22782"/>
                    <a:pt x="7244" y="22557"/>
                    <a:pt x="7319" y="22331"/>
                  </a:cubicBezTo>
                  <a:cubicBezTo>
                    <a:pt x="7795" y="20978"/>
                    <a:pt x="8196" y="19624"/>
                    <a:pt x="8347" y="18196"/>
                  </a:cubicBezTo>
                  <a:cubicBezTo>
                    <a:pt x="8372" y="17745"/>
                    <a:pt x="8372" y="17293"/>
                    <a:pt x="8647" y="16917"/>
                  </a:cubicBezTo>
                  <a:cubicBezTo>
                    <a:pt x="8722" y="16792"/>
                    <a:pt x="8748" y="16642"/>
                    <a:pt x="8773" y="16491"/>
                  </a:cubicBezTo>
                  <a:cubicBezTo>
                    <a:pt x="9399" y="13308"/>
                    <a:pt x="12733" y="12206"/>
                    <a:pt x="14863" y="12958"/>
                  </a:cubicBezTo>
                  <a:cubicBezTo>
                    <a:pt x="16442" y="13484"/>
                    <a:pt x="17820" y="14236"/>
                    <a:pt x="18773" y="15614"/>
                  </a:cubicBezTo>
                  <a:cubicBezTo>
                    <a:pt x="19098" y="16090"/>
                    <a:pt x="19424" y="16516"/>
                    <a:pt x="19775" y="17018"/>
                  </a:cubicBezTo>
                  <a:cubicBezTo>
                    <a:pt x="20301" y="17093"/>
                    <a:pt x="20953" y="17043"/>
                    <a:pt x="21003" y="17820"/>
                  </a:cubicBezTo>
                  <a:cubicBezTo>
                    <a:pt x="22106" y="17795"/>
                    <a:pt x="23134" y="17719"/>
                    <a:pt x="24186" y="17770"/>
                  </a:cubicBezTo>
                  <a:cubicBezTo>
                    <a:pt x="24963" y="17795"/>
                    <a:pt x="25740" y="17895"/>
                    <a:pt x="26492" y="18095"/>
                  </a:cubicBezTo>
                  <a:cubicBezTo>
                    <a:pt x="28071" y="18496"/>
                    <a:pt x="29299" y="19474"/>
                    <a:pt x="30276" y="20752"/>
                  </a:cubicBezTo>
                  <a:cubicBezTo>
                    <a:pt x="30953" y="21604"/>
                    <a:pt x="31530" y="22532"/>
                    <a:pt x="32106" y="23434"/>
                  </a:cubicBezTo>
                  <a:cubicBezTo>
                    <a:pt x="32708" y="24386"/>
                    <a:pt x="32933" y="25439"/>
                    <a:pt x="33033" y="26516"/>
                  </a:cubicBezTo>
                  <a:cubicBezTo>
                    <a:pt x="33083" y="26918"/>
                    <a:pt x="33033" y="27344"/>
                    <a:pt x="33459" y="27619"/>
                  </a:cubicBezTo>
                  <a:cubicBezTo>
                    <a:pt x="33560" y="27694"/>
                    <a:pt x="33610" y="27970"/>
                    <a:pt x="33610" y="28121"/>
                  </a:cubicBezTo>
                  <a:cubicBezTo>
                    <a:pt x="33585" y="28572"/>
                    <a:pt x="33535" y="29023"/>
                    <a:pt x="33459" y="29474"/>
                  </a:cubicBezTo>
                  <a:cubicBezTo>
                    <a:pt x="33284" y="30426"/>
                    <a:pt x="32632" y="31228"/>
                    <a:pt x="32532" y="32206"/>
                  </a:cubicBezTo>
                  <a:cubicBezTo>
                    <a:pt x="31981" y="32933"/>
                    <a:pt x="31454" y="33634"/>
                    <a:pt x="30903" y="34336"/>
                  </a:cubicBezTo>
                  <a:cubicBezTo>
                    <a:pt x="30803" y="34486"/>
                    <a:pt x="30577" y="34562"/>
                    <a:pt x="30677" y="34787"/>
                  </a:cubicBezTo>
                  <a:cubicBezTo>
                    <a:pt x="30627" y="34812"/>
                    <a:pt x="30552" y="34837"/>
                    <a:pt x="30502" y="34862"/>
                  </a:cubicBezTo>
                  <a:cubicBezTo>
                    <a:pt x="30552" y="34837"/>
                    <a:pt x="30602" y="34812"/>
                    <a:pt x="30652" y="3476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p66"/>
          <p:cNvPicPr preferRelativeResize="0"/>
          <p:nvPr/>
        </p:nvPicPr>
        <p:blipFill rotWithShape="1">
          <a:blip r:embed="rId3">
            <a:alphaModFix/>
          </a:blip>
          <a:srcRect t="1285" b="1295"/>
          <a:stretch/>
        </p:blipFill>
        <p:spPr>
          <a:xfrm>
            <a:off x="4677543" y="803138"/>
            <a:ext cx="3468800" cy="3537226"/>
          </a:xfrm>
          <a:prstGeom prst="rect">
            <a:avLst/>
          </a:prstGeom>
          <a:noFill/>
          <a:ln>
            <a:noFill/>
          </a:ln>
        </p:spPr>
      </p:pic>
      <p:sp>
        <p:nvSpPr>
          <p:cNvPr id="1099" name="Google Shape;1099;p66"/>
          <p:cNvSpPr txBox="1">
            <a:spLocks noGrp="1"/>
          </p:cNvSpPr>
          <p:nvPr>
            <p:ph type="title"/>
          </p:nvPr>
        </p:nvSpPr>
        <p:spPr>
          <a:xfrm>
            <a:off x="857100" y="940600"/>
            <a:ext cx="2635500" cy="82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Ateca-Cella</a:t>
            </a:r>
            <a:endParaRPr/>
          </a:p>
        </p:txBody>
      </p:sp>
      <p:sp>
        <p:nvSpPr>
          <p:cNvPr id="1100" name="Google Shape;1100;p66"/>
          <p:cNvSpPr txBox="1"/>
          <p:nvPr/>
        </p:nvSpPr>
        <p:spPr>
          <a:xfrm>
            <a:off x="633300" y="1648875"/>
            <a:ext cx="3938700" cy="2556900"/>
          </a:xfrm>
          <a:prstGeom prst="rect">
            <a:avLst/>
          </a:prstGeom>
          <a:noFill/>
          <a:ln>
            <a:noFill/>
          </a:ln>
        </p:spPr>
        <p:txBody>
          <a:bodyPr spcFirstLastPara="1" wrap="square" lIns="91425" tIns="91425" rIns="91425" bIns="91425" anchor="b" anchorCtr="0">
            <a:noAutofit/>
          </a:bodyPr>
          <a:lstStyle/>
          <a:p>
            <a:pPr marL="457200" lvl="0" indent="-355600" algn="l" rtl="0">
              <a:spcBef>
                <a:spcPts val="0"/>
              </a:spcBef>
              <a:spcAft>
                <a:spcPts val="0"/>
              </a:spcAft>
              <a:buClr>
                <a:srgbClr val="595959"/>
              </a:buClr>
              <a:buSzPts val="2000"/>
              <a:buFont typeface="Alegreya Sans"/>
              <a:buChar char="✣"/>
            </a:pPr>
            <a:r>
              <a:rPr lang="zh-TW" sz="2000" b="1">
                <a:solidFill>
                  <a:srgbClr val="595959"/>
                </a:solidFill>
                <a:latin typeface="Alegreya Sans"/>
                <a:ea typeface="Alegreya Sans"/>
                <a:cs typeface="Alegreya Sans"/>
                <a:sym typeface="Alegreya Sans"/>
              </a:rPr>
              <a:t>Batallas contra los ejércitos musulmanes</a:t>
            </a:r>
            <a:endParaRPr sz="2000" b="1">
              <a:solidFill>
                <a:srgbClr val="595959"/>
              </a:solidFill>
              <a:latin typeface="Alegreya Sans"/>
              <a:ea typeface="Alegreya Sans"/>
              <a:cs typeface="Alegreya Sans"/>
              <a:sym typeface="Alegreya Sans"/>
            </a:endParaRPr>
          </a:p>
          <a:p>
            <a:pPr marL="0" lvl="0" indent="0" algn="l" rtl="0">
              <a:spcBef>
                <a:spcPts val="0"/>
              </a:spcBef>
              <a:spcAft>
                <a:spcPts val="0"/>
              </a:spcAft>
              <a:buNone/>
            </a:pPr>
            <a:endParaRPr sz="2000" b="1">
              <a:solidFill>
                <a:srgbClr val="595959"/>
              </a:solidFill>
              <a:latin typeface="Alegreya Sans"/>
              <a:ea typeface="Alegreya Sans"/>
              <a:cs typeface="Alegreya Sans"/>
              <a:sym typeface="Alegreya Sans"/>
            </a:endParaRPr>
          </a:p>
          <a:p>
            <a:pPr marL="457200" lvl="0" indent="-355600" algn="l" rtl="0">
              <a:spcBef>
                <a:spcPts val="0"/>
              </a:spcBef>
              <a:spcAft>
                <a:spcPts val="0"/>
              </a:spcAft>
              <a:buClr>
                <a:srgbClr val="595959"/>
              </a:buClr>
              <a:buSzPts val="2000"/>
              <a:buFont typeface="Alegreya Sans"/>
              <a:buChar char="✣"/>
            </a:pPr>
            <a:r>
              <a:rPr lang="zh-TW" sz="2000" b="1">
                <a:solidFill>
                  <a:srgbClr val="595959"/>
                </a:solidFill>
                <a:latin typeface="Alegreya Sans"/>
                <a:ea typeface="Alegreya Sans"/>
                <a:cs typeface="Alegreya Sans"/>
                <a:sym typeface="Alegreya Sans"/>
              </a:rPr>
              <a:t>Reinos musulmanes- Tres taifas : Toledo, Zaragoza, y Albarracín</a:t>
            </a:r>
            <a:endParaRPr sz="2000" b="1">
              <a:solidFill>
                <a:srgbClr val="595959"/>
              </a:solidFill>
              <a:latin typeface="Alegreya Sans"/>
              <a:ea typeface="Alegreya Sans"/>
              <a:cs typeface="Alegreya Sans"/>
              <a:sym typeface="Alegreya Sans"/>
            </a:endParaRPr>
          </a:p>
          <a:p>
            <a:pPr marL="457200" marR="38100" lvl="0" indent="0" algn="l" rtl="0">
              <a:lnSpc>
                <a:spcPct val="128571"/>
              </a:lnSpc>
              <a:spcBef>
                <a:spcPts val="0"/>
              </a:spcBef>
              <a:spcAft>
                <a:spcPts val="0"/>
              </a:spcAft>
              <a:buNone/>
            </a:pPr>
            <a:endParaRPr sz="2000" b="1">
              <a:solidFill>
                <a:srgbClr val="595959"/>
              </a:solidFill>
              <a:latin typeface="Alegreya Sans"/>
              <a:ea typeface="Alegreya Sans"/>
              <a:cs typeface="Alegreya Sans"/>
              <a:sym typeface="Alegreya Sans"/>
            </a:endParaRPr>
          </a:p>
          <a:p>
            <a:pPr marL="457200" lvl="0" indent="-355600" algn="l" rtl="0">
              <a:spcBef>
                <a:spcPts val="0"/>
              </a:spcBef>
              <a:spcAft>
                <a:spcPts val="0"/>
              </a:spcAft>
              <a:buClr>
                <a:srgbClr val="595959"/>
              </a:buClr>
              <a:buSzPts val="2000"/>
              <a:buFont typeface="Alegreya Sans"/>
              <a:buChar char="✣"/>
            </a:pPr>
            <a:r>
              <a:rPr lang="zh-TW" sz="2000" b="1">
                <a:solidFill>
                  <a:srgbClr val="595959"/>
                </a:solidFill>
                <a:latin typeface="Alegreya Sans"/>
                <a:ea typeface="Alegreya Sans"/>
                <a:cs typeface="Alegreya Sans"/>
                <a:sym typeface="Alegreya Sans"/>
              </a:rPr>
              <a:t>La victoria cayó del lado del Cid</a:t>
            </a:r>
            <a:endParaRPr>
              <a:solidFill>
                <a:srgbClr val="595959"/>
              </a:solidFill>
              <a:latin typeface="Alegreya Sans"/>
              <a:ea typeface="Alegreya Sans"/>
              <a:cs typeface="Alegreya Sans"/>
              <a:sym typeface="Alegrey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51"/>
          <p:cNvSpPr txBox="1">
            <a:spLocks noGrp="1"/>
          </p:cNvSpPr>
          <p:nvPr>
            <p:ph type="title"/>
          </p:nvPr>
        </p:nvSpPr>
        <p:spPr>
          <a:xfrm>
            <a:off x="621450" y="593075"/>
            <a:ext cx="7707000" cy="72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sz="3000"/>
              <a:t>El Cantar del Mio Cid</a:t>
            </a:r>
            <a:endParaRPr sz="3000"/>
          </a:p>
        </p:txBody>
      </p:sp>
      <p:pic>
        <p:nvPicPr>
          <p:cNvPr id="599" name="Google Shape;599;p51"/>
          <p:cNvPicPr preferRelativeResize="0"/>
          <p:nvPr/>
        </p:nvPicPr>
        <p:blipFill>
          <a:blip r:embed="rId3">
            <a:alphaModFix/>
          </a:blip>
          <a:stretch>
            <a:fillRect/>
          </a:stretch>
        </p:blipFill>
        <p:spPr>
          <a:xfrm>
            <a:off x="826325" y="1482600"/>
            <a:ext cx="2411201" cy="3359650"/>
          </a:xfrm>
          <a:prstGeom prst="rect">
            <a:avLst/>
          </a:prstGeom>
          <a:noFill/>
          <a:ln>
            <a:noFill/>
          </a:ln>
        </p:spPr>
      </p:pic>
      <p:sp>
        <p:nvSpPr>
          <p:cNvPr id="600" name="Google Shape;600;p51"/>
          <p:cNvSpPr txBox="1"/>
          <p:nvPr/>
        </p:nvSpPr>
        <p:spPr>
          <a:xfrm>
            <a:off x="3652450" y="1682225"/>
            <a:ext cx="5148600" cy="2960400"/>
          </a:xfrm>
          <a:prstGeom prst="rect">
            <a:avLst/>
          </a:prstGeom>
          <a:noFill/>
          <a:ln>
            <a:noFill/>
          </a:ln>
        </p:spPr>
        <p:txBody>
          <a:bodyPr spcFirstLastPara="1" wrap="square" lIns="91425" tIns="91425" rIns="91425" bIns="91425" anchor="b" anchorCtr="0">
            <a:noAutofit/>
          </a:bodyPr>
          <a:lstStyle/>
          <a:p>
            <a:pPr marL="457200" lvl="0" indent="-355600" algn="l" rtl="0">
              <a:lnSpc>
                <a:spcPct val="130000"/>
              </a:lnSpc>
              <a:spcBef>
                <a:spcPts val="0"/>
              </a:spcBef>
              <a:spcAft>
                <a:spcPts val="0"/>
              </a:spcAft>
              <a:buClr>
                <a:srgbClr val="595959"/>
              </a:buClr>
              <a:buSzPts val="2000"/>
              <a:buFont typeface="Trebuchet MS"/>
              <a:buChar char="✣"/>
            </a:pPr>
            <a:r>
              <a:rPr lang="zh-TW" sz="2000" b="1" dirty="0">
                <a:solidFill>
                  <a:srgbClr val="595959"/>
                </a:solidFill>
                <a:latin typeface="Trebuchet MS"/>
                <a:ea typeface="Trebuchet MS"/>
                <a:cs typeface="Trebuchet MS"/>
                <a:sym typeface="Trebuchet MS"/>
              </a:rPr>
              <a:t>Un cantar de gesta anónimo</a:t>
            </a:r>
            <a:endParaRPr b="1" dirty="0">
              <a:solidFill>
                <a:srgbClr val="595959"/>
              </a:solidFill>
              <a:latin typeface="Trebuchet MS"/>
              <a:ea typeface="Trebuchet MS"/>
              <a:cs typeface="Trebuchet MS"/>
              <a:sym typeface="Trebuchet MS"/>
            </a:endParaRPr>
          </a:p>
          <a:p>
            <a:pPr marL="457200" lvl="0" indent="-355600" algn="l" rtl="0">
              <a:lnSpc>
                <a:spcPct val="130000"/>
              </a:lnSpc>
              <a:spcBef>
                <a:spcPts val="0"/>
              </a:spcBef>
              <a:spcAft>
                <a:spcPts val="0"/>
              </a:spcAft>
              <a:buClr>
                <a:srgbClr val="595959"/>
              </a:buClr>
              <a:buSzPts val="2000"/>
              <a:buFont typeface="Trebuchet MS"/>
              <a:buChar char="✣"/>
            </a:pPr>
            <a:r>
              <a:rPr lang="zh-TW" sz="2000" b="1" dirty="0">
                <a:solidFill>
                  <a:srgbClr val="595959"/>
                </a:solidFill>
                <a:latin typeface="Trebuchet MS"/>
                <a:ea typeface="Trebuchet MS"/>
                <a:cs typeface="Trebuchet MS"/>
                <a:sym typeface="Trebuchet MS"/>
              </a:rPr>
              <a:t>Compuesto a finales del siglo XII o XIII</a:t>
            </a:r>
            <a:endParaRPr sz="2000" b="1" dirty="0">
              <a:solidFill>
                <a:srgbClr val="595959"/>
              </a:solidFill>
              <a:latin typeface="Trebuchet MS"/>
              <a:ea typeface="Trebuchet MS"/>
              <a:cs typeface="Trebuchet MS"/>
              <a:sym typeface="Trebuchet MS"/>
            </a:endParaRPr>
          </a:p>
          <a:p>
            <a:pPr marL="457200" lvl="0" indent="-355600" algn="l" rtl="0">
              <a:lnSpc>
                <a:spcPct val="130000"/>
              </a:lnSpc>
              <a:spcBef>
                <a:spcPts val="0"/>
              </a:spcBef>
              <a:spcAft>
                <a:spcPts val="0"/>
              </a:spcAft>
              <a:buClr>
                <a:srgbClr val="595959"/>
              </a:buClr>
              <a:buSzPts val="2000"/>
              <a:buFont typeface="Trebuchet MS"/>
              <a:buChar char="✣"/>
            </a:pPr>
            <a:r>
              <a:rPr lang="zh-TW" sz="2000" b="1" dirty="0">
                <a:solidFill>
                  <a:srgbClr val="595959"/>
                </a:solidFill>
                <a:latin typeface="Trebuchet MS"/>
                <a:ea typeface="Trebuchet MS"/>
                <a:cs typeface="Trebuchet MS"/>
                <a:sym typeface="Trebuchet MS"/>
              </a:rPr>
              <a:t>Narra la adventura del Mío Cid</a:t>
            </a:r>
            <a:endParaRPr sz="2000" b="1" dirty="0">
              <a:solidFill>
                <a:srgbClr val="595959"/>
              </a:solidFill>
              <a:latin typeface="Trebuchet MS"/>
              <a:ea typeface="Trebuchet MS"/>
              <a:cs typeface="Trebuchet MS"/>
              <a:sym typeface="Trebuchet MS"/>
            </a:endParaRPr>
          </a:p>
          <a:p>
            <a:pPr marL="457200" lvl="0" indent="-355600" algn="l" rtl="0">
              <a:lnSpc>
                <a:spcPct val="130000"/>
              </a:lnSpc>
              <a:spcBef>
                <a:spcPts val="0"/>
              </a:spcBef>
              <a:spcAft>
                <a:spcPts val="0"/>
              </a:spcAft>
              <a:buClr>
                <a:srgbClr val="595959"/>
              </a:buClr>
              <a:buSzPts val="2000"/>
              <a:buFont typeface="Trebuchet MS"/>
              <a:buChar char="✣"/>
            </a:pPr>
            <a:r>
              <a:rPr lang="zh-TW" sz="2000" b="1" dirty="0">
                <a:solidFill>
                  <a:srgbClr val="595959"/>
                </a:solidFill>
                <a:latin typeface="Trebuchet MS"/>
                <a:ea typeface="Trebuchet MS"/>
                <a:cs typeface="Trebuchet MS"/>
                <a:sym typeface="Trebuchet MS"/>
              </a:rPr>
              <a:t>Se divide en tres cantares:</a:t>
            </a:r>
            <a:endParaRPr sz="2000" b="1" dirty="0">
              <a:solidFill>
                <a:srgbClr val="595959"/>
              </a:solidFill>
              <a:latin typeface="Trebuchet MS"/>
              <a:ea typeface="Trebuchet MS"/>
              <a:cs typeface="Trebuchet MS"/>
              <a:sym typeface="Trebuchet MS"/>
            </a:endParaRPr>
          </a:p>
          <a:p>
            <a:pPr marL="457200" lvl="0" indent="0" algn="l" rtl="0">
              <a:lnSpc>
                <a:spcPct val="130000"/>
              </a:lnSpc>
              <a:spcBef>
                <a:spcPts val="0"/>
              </a:spcBef>
              <a:spcAft>
                <a:spcPts val="0"/>
              </a:spcAft>
              <a:buNone/>
            </a:pPr>
            <a:r>
              <a:rPr lang="zh-TW" sz="2000" dirty="0">
                <a:solidFill>
                  <a:srgbClr val="595959"/>
                </a:solidFill>
                <a:latin typeface="Trebuchet MS"/>
                <a:ea typeface="Trebuchet MS"/>
                <a:cs typeface="Trebuchet MS"/>
                <a:sym typeface="Trebuchet MS"/>
              </a:rPr>
              <a:t>1. El Cantar del Destierro</a:t>
            </a:r>
            <a:endParaRPr sz="2000" dirty="0">
              <a:solidFill>
                <a:srgbClr val="595959"/>
              </a:solidFill>
              <a:latin typeface="Trebuchet MS"/>
              <a:ea typeface="Trebuchet MS"/>
              <a:cs typeface="Trebuchet MS"/>
              <a:sym typeface="Trebuchet MS"/>
            </a:endParaRPr>
          </a:p>
          <a:p>
            <a:pPr marL="457200" lvl="0" indent="0" algn="l" rtl="0">
              <a:lnSpc>
                <a:spcPct val="130000"/>
              </a:lnSpc>
              <a:spcBef>
                <a:spcPts val="0"/>
              </a:spcBef>
              <a:spcAft>
                <a:spcPts val="0"/>
              </a:spcAft>
              <a:buNone/>
            </a:pPr>
            <a:r>
              <a:rPr lang="zh-TW" sz="2000" dirty="0">
                <a:solidFill>
                  <a:srgbClr val="595959"/>
                </a:solidFill>
                <a:latin typeface="Trebuchet MS"/>
                <a:ea typeface="Trebuchet MS"/>
                <a:cs typeface="Trebuchet MS"/>
                <a:sym typeface="Trebuchet MS"/>
              </a:rPr>
              <a:t>2. El Cantar de las Bodas</a:t>
            </a:r>
            <a:endParaRPr sz="2000" dirty="0">
              <a:solidFill>
                <a:srgbClr val="595959"/>
              </a:solidFill>
              <a:latin typeface="Trebuchet MS"/>
              <a:ea typeface="Trebuchet MS"/>
              <a:cs typeface="Trebuchet MS"/>
              <a:sym typeface="Trebuchet MS"/>
            </a:endParaRPr>
          </a:p>
          <a:p>
            <a:pPr marL="457200" lvl="0" indent="0" algn="l" rtl="0">
              <a:lnSpc>
                <a:spcPct val="130000"/>
              </a:lnSpc>
              <a:spcBef>
                <a:spcPts val="0"/>
              </a:spcBef>
              <a:spcAft>
                <a:spcPts val="0"/>
              </a:spcAft>
              <a:buNone/>
            </a:pPr>
            <a:r>
              <a:rPr lang="zh-TW" sz="2000" dirty="0">
                <a:solidFill>
                  <a:srgbClr val="595959"/>
                </a:solidFill>
                <a:latin typeface="Trebuchet MS"/>
                <a:ea typeface="Trebuchet MS"/>
                <a:cs typeface="Trebuchet MS"/>
                <a:sym typeface="Trebuchet MS"/>
              </a:rPr>
              <a:t>3. El Cantar de la Afrenta de Corpes</a:t>
            </a:r>
            <a:endParaRPr dirty="0">
              <a:solidFill>
                <a:srgbClr val="595959"/>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67"/>
          <p:cNvSpPr txBox="1">
            <a:spLocks noGrp="1"/>
          </p:cNvSpPr>
          <p:nvPr>
            <p:ph type="title"/>
          </p:nvPr>
        </p:nvSpPr>
        <p:spPr>
          <a:xfrm>
            <a:off x="2645725" y="539775"/>
            <a:ext cx="3958200" cy="98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sz="3500">
                <a:solidFill>
                  <a:srgbClr val="000000"/>
                </a:solidFill>
              </a:rPr>
              <a:t>Miedo a Los Moros</a:t>
            </a:r>
            <a:endParaRPr sz="4500"/>
          </a:p>
        </p:txBody>
      </p:sp>
      <p:sp>
        <p:nvSpPr>
          <p:cNvPr id="1106" name="Google Shape;1106;p67"/>
          <p:cNvSpPr txBox="1">
            <a:spLocks noGrp="1"/>
          </p:cNvSpPr>
          <p:nvPr>
            <p:ph type="subTitle" idx="1"/>
          </p:nvPr>
        </p:nvSpPr>
        <p:spPr>
          <a:xfrm>
            <a:off x="1453575" y="1685200"/>
            <a:ext cx="6789300" cy="25824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zh-TW" sz="2000" b="1">
                <a:solidFill>
                  <a:srgbClr val="595959"/>
                </a:solidFill>
              </a:rPr>
              <a:t>  </a:t>
            </a:r>
            <a:r>
              <a:rPr lang="zh-TW" sz="2100" b="1">
                <a:solidFill>
                  <a:srgbClr val="595959"/>
                </a:solidFill>
              </a:rPr>
              <a:t>28.  Por todas esas tierras la noticia va llegando </a:t>
            </a:r>
            <a:endParaRPr sz="2100" b="1">
              <a:solidFill>
                <a:srgbClr val="595959"/>
              </a:solidFill>
            </a:endParaRPr>
          </a:p>
          <a:p>
            <a:pPr marL="457200" lvl="0" indent="0" algn="l" rtl="0">
              <a:lnSpc>
                <a:spcPct val="150000"/>
              </a:lnSpc>
              <a:spcBef>
                <a:spcPts val="0"/>
              </a:spcBef>
              <a:spcAft>
                <a:spcPts val="0"/>
              </a:spcAft>
              <a:buNone/>
            </a:pPr>
            <a:r>
              <a:rPr lang="zh-TW" sz="2100" b="1">
                <a:solidFill>
                  <a:srgbClr val="595959"/>
                </a:solidFill>
              </a:rPr>
              <a:t>de que el Campeador mio Cid allí había acampado, </a:t>
            </a:r>
            <a:endParaRPr sz="2100" b="1">
              <a:solidFill>
                <a:srgbClr val="595959"/>
              </a:solidFill>
            </a:endParaRPr>
          </a:p>
          <a:p>
            <a:pPr marL="457200" lvl="0" indent="0" algn="l" rtl="0">
              <a:lnSpc>
                <a:spcPct val="150000"/>
              </a:lnSpc>
              <a:spcBef>
                <a:spcPts val="0"/>
              </a:spcBef>
              <a:spcAft>
                <a:spcPts val="0"/>
              </a:spcAft>
              <a:buNone/>
            </a:pPr>
            <a:r>
              <a:rPr lang="zh-TW" sz="2100" b="1">
                <a:solidFill>
                  <a:srgbClr val="595959"/>
                </a:solidFill>
              </a:rPr>
              <a:t>ha venido a por los moros, se ha ido de entre los cristianos; </a:t>
            </a:r>
            <a:endParaRPr sz="2100" b="1">
              <a:solidFill>
                <a:srgbClr val="595959"/>
              </a:solidFill>
            </a:endParaRPr>
          </a:p>
          <a:p>
            <a:pPr marL="457200" lvl="0" indent="0" algn="l" rtl="0">
              <a:lnSpc>
                <a:spcPct val="150000"/>
              </a:lnSpc>
              <a:spcBef>
                <a:spcPts val="0"/>
              </a:spcBef>
              <a:spcAft>
                <a:spcPts val="0"/>
              </a:spcAft>
              <a:buNone/>
            </a:pPr>
            <a:r>
              <a:rPr lang="zh-TW" sz="2100" b="1">
                <a:solidFill>
                  <a:srgbClr val="595959"/>
                </a:solidFill>
              </a:rPr>
              <a:t>en su vecindad no osan salir a trabajar al campo. </a:t>
            </a:r>
            <a:endParaRPr sz="2100" b="1">
              <a:solidFill>
                <a:srgbClr val="595959"/>
              </a:solidFill>
            </a:endParaRPr>
          </a:p>
          <a:p>
            <a:pPr marL="457200" lvl="0" indent="0" algn="l" rtl="0">
              <a:lnSpc>
                <a:spcPct val="150000"/>
              </a:lnSpc>
              <a:spcBef>
                <a:spcPts val="0"/>
              </a:spcBef>
              <a:spcAft>
                <a:spcPts val="0"/>
              </a:spcAft>
              <a:buNone/>
            </a:pPr>
            <a:r>
              <a:rPr lang="zh-TW" sz="2100" b="1">
                <a:solidFill>
                  <a:srgbClr val="595959"/>
                </a:solidFill>
              </a:rPr>
              <a:t>Al acecho está mio Cid con todos sus vasallos, </a:t>
            </a:r>
            <a:endParaRPr sz="2100" b="1">
              <a:solidFill>
                <a:srgbClr val="595959"/>
              </a:solidFill>
            </a:endParaRPr>
          </a:p>
          <a:p>
            <a:pPr marL="457200" lvl="0" indent="0" algn="l" rtl="0">
              <a:lnSpc>
                <a:spcPct val="150000"/>
              </a:lnSpc>
              <a:spcBef>
                <a:spcPts val="0"/>
              </a:spcBef>
              <a:spcAft>
                <a:spcPts val="0"/>
              </a:spcAft>
              <a:buNone/>
            </a:pPr>
            <a:r>
              <a:rPr lang="zh-TW" sz="2100" b="1">
                <a:solidFill>
                  <a:srgbClr val="595959"/>
                </a:solidFill>
              </a:rPr>
              <a:t>el castillo de Alcocer tributo ya está pagando</a:t>
            </a:r>
            <a:endParaRPr sz="19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68"/>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p>
            <a:pPr marL="0" lvl="0" indent="0" algn="l" rtl="0">
              <a:spcBef>
                <a:spcPts val="0"/>
              </a:spcBef>
              <a:spcAft>
                <a:spcPts val="700"/>
              </a:spcAft>
              <a:buNone/>
            </a:pPr>
            <a:r>
              <a:rPr lang="zh-TW" sz="2800">
                <a:solidFill>
                  <a:srgbClr val="292828"/>
                </a:solidFill>
              </a:rPr>
              <a:t>Las Murallas de Calatayud</a:t>
            </a:r>
            <a:endParaRPr sz="3400"/>
          </a:p>
        </p:txBody>
      </p:sp>
      <p:pic>
        <p:nvPicPr>
          <p:cNvPr id="1112" name="Google Shape;1112;p68"/>
          <p:cNvPicPr preferRelativeResize="0"/>
          <p:nvPr/>
        </p:nvPicPr>
        <p:blipFill rotWithShape="1">
          <a:blip r:embed="rId3">
            <a:alphaModFix/>
          </a:blip>
          <a:srcRect t="129" b="139"/>
          <a:stretch/>
        </p:blipFill>
        <p:spPr>
          <a:xfrm>
            <a:off x="4963925" y="564398"/>
            <a:ext cx="3592800" cy="3583200"/>
          </a:xfrm>
          <a:prstGeom prst="ellipse">
            <a:avLst/>
          </a:prstGeom>
          <a:noFill/>
          <a:ln>
            <a:noFill/>
          </a:ln>
        </p:spPr>
      </p:pic>
      <p:pic>
        <p:nvPicPr>
          <p:cNvPr id="1113" name="Google Shape;1113;p68"/>
          <p:cNvPicPr preferRelativeResize="0"/>
          <p:nvPr/>
        </p:nvPicPr>
        <p:blipFill rotWithShape="1">
          <a:blip r:embed="rId4">
            <a:alphaModFix/>
          </a:blip>
          <a:srcRect l="14127" t="5516" r="14120" b="5507"/>
          <a:stretch/>
        </p:blipFill>
        <p:spPr>
          <a:xfrm>
            <a:off x="4863775" y="451425"/>
            <a:ext cx="3793101" cy="3957001"/>
          </a:xfrm>
          <a:prstGeom prst="rect">
            <a:avLst/>
          </a:prstGeom>
          <a:noFill/>
          <a:ln>
            <a:noFill/>
          </a:ln>
        </p:spPr>
      </p:pic>
      <p:sp>
        <p:nvSpPr>
          <p:cNvPr id="1114" name="Google Shape;1114;p68"/>
          <p:cNvSpPr txBox="1"/>
          <p:nvPr/>
        </p:nvSpPr>
        <p:spPr>
          <a:xfrm>
            <a:off x="487124" y="1851526"/>
            <a:ext cx="3938700" cy="2556900"/>
          </a:xfrm>
          <a:prstGeom prst="rect">
            <a:avLst/>
          </a:prstGeom>
          <a:noFill/>
          <a:ln>
            <a:noFill/>
          </a:ln>
        </p:spPr>
        <p:txBody>
          <a:bodyPr spcFirstLastPara="1" wrap="square" lIns="91425" tIns="91425" rIns="91425" bIns="91425" anchor="b" anchorCtr="0">
            <a:noAutofit/>
          </a:bodyPr>
          <a:lstStyle/>
          <a:p>
            <a:pPr marL="457200" lvl="0" indent="-355600" algn="l" rtl="0">
              <a:spcBef>
                <a:spcPts val="0"/>
              </a:spcBef>
              <a:spcAft>
                <a:spcPts val="0"/>
              </a:spcAft>
              <a:buClr>
                <a:srgbClr val="595959"/>
              </a:buClr>
              <a:buSzPts val="2000"/>
              <a:buFont typeface="Alegreya Sans"/>
              <a:buChar char="✣"/>
            </a:pPr>
            <a:r>
              <a:rPr lang="zh-TW" sz="2000" b="1" dirty="0">
                <a:solidFill>
                  <a:srgbClr val="595959"/>
                </a:solidFill>
                <a:latin typeface="Trebuchet MS"/>
                <a:ea typeface="Trebuchet MS"/>
                <a:cs typeface="Trebuchet MS"/>
                <a:sym typeface="Trebuchet MS"/>
              </a:rPr>
              <a:t>Uno de los recintos amurallados de origen islámico más importantes de España.</a:t>
            </a:r>
            <a:endParaRPr sz="2000" b="1" dirty="0">
              <a:solidFill>
                <a:srgbClr val="595959"/>
              </a:solidFill>
              <a:latin typeface="Alegreya Sans"/>
              <a:ea typeface="Alegreya Sans"/>
              <a:cs typeface="Alegreya Sans"/>
              <a:sym typeface="Alegreya Sans"/>
            </a:endParaRPr>
          </a:p>
          <a:p>
            <a:pPr marL="457200" marR="38100" lvl="0" indent="0" algn="l" rtl="0">
              <a:lnSpc>
                <a:spcPct val="128571"/>
              </a:lnSpc>
              <a:spcBef>
                <a:spcPts val="0"/>
              </a:spcBef>
              <a:spcAft>
                <a:spcPts val="0"/>
              </a:spcAft>
              <a:buNone/>
            </a:pPr>
            <a:endParaRPr sz="2000" b="1" dirty="0">
              <a:solidFill>
                <a:srgbClr val="595959"/>
              </a:solidFill>
              <a:latin typeface="Alegreya Sans"/>
              <a:ea typeface="Alegreya Sans"/>
              <a:cs typeface="Alegreya Sans"/>
              <a:sym typeface="Alegreya Sans"/>
            </a:endParaRPr>
          </a:p>
          <a:p>
            <a:pPr marL="457200" lvl="0" indent="-355600" algn="l" rtl="0">
              <a:spcBef>
                <a:spcPts val="0"/>
              </a:spcBef>
              <a:spcAft>
                <a:spcPts val="0"/>
              </a:spcAft>
              <a:buClr>
                <a:srgbClr val="595959"/>
              </a:buClr>
              <a:buSzPts val="2000"/>
              <a:buFont typeface="Alegreya Sans"/>
              <a:buChar char="✣"/>
            </a:pPr>
            <a:r>
              <a:rPr lang="zh-TW" sz="2000" b="1" dirty="0">
                <a:solidFill>
                  <a:srgbClr val="595959"/>
                </a:solidFill>
                <a:latin typeface="Trebuchet MS"/>
                <a:ea typeface="Trebuchet MS"/>
                <a:cs typeface="Trebuchet MS"/>
                <a:sym typeface="Trebuchet MS"/>
              </a:rPr>
              <a:t>Uno de los mejores y más antiguos ejemplos de arquitectura militar defensiva de la región de Andalucía. </a:t>
            </a:r>
            <a:endParaRPr dirty="0">
              <a:solidFill>
                <a:srgbClr val="595959"/>
              </a:solidFill>
              <a:latin typeface="Alegreya Sans"/>
              <a:ea typeface="Alegreya Sans"/>
              <a:cs typeface="Alegreya Sans"/>
              <a:sym typeface="Alegrey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69"/>
          <p:cNvSpPr txBox="1">
            <a:spLocks noGrp="1"/>
          </p:cNvSpPr>
          <p:nvPr>
            <p:ph type="title"/>
          </p:nvPr>
        </p:nvSpPr>
        <p:spPr>
          <a:xfrm>
            <a:off x="718500" y="423100"/>
            <a:ext cx="7707000" cy="36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sz="2666">
                <a:solidFill>
                  <a:srgbClr val="000000"/>
                </a:solidFill>
              </a:rPr>
              <a:t>Torre mudéjar de la iglesia de Sta. María, Ateca</a:t>
            </a:r>
            <a:endParaRPr sz="3400"/>
          </a:p>
        </p:txBody>
      </p:sp>
      <p:pic>
        <p:nvPicPr>
          <p:cNvPr id="1120" name="Google Shape;1120;p69"/>
          <p:cNvPicPr preferRelativeResize="0"/>
          <p:nvPr/>
        </p:nvPicPr>
        <p:blipFill>
          <a:blip r:embed="rId3">
            <a:alphaModFix/>
          </a:blip>
          <a:stretch>
            <a:fillRect/>
          </a:stretch>
        </p:blipFill>
        <p:spPr>
          <a:xfrm>
            <a:off x="3926875" y="1135863"/>
            <a:ext cx="2224500" cy="3147000"/>
          </a:xfrm>
          <a:prstGeom prst="roundRect">
            <a:avLst>
              <a:gd name="adj" fmla="val 16667"/>
            </a:avLst>
          </a:prstGeom>
          <a:noFill/>
          <a:ln>
            <a:noFill/>
          </a:ln>
        </p:spPr>
      </p:pic>
      <p:pic>
        <p:nvPicPr>
          <p:cNvPr id="1121" name="Google Shape;1121;p69"/>
          <p:cNvPicPr preferRelativeResize="0"/>
          <p:nvPr/>
        </p:nvPicPr>
        <p:blipFill>
          <a:blip r:embed="rId4">
            <a:alphaModFix/>
          </a:blip>
          <a:stretch>
            <a:fillRect/>
          </a:stretch>
        </p:blipFill>
        <p:spPr>
          <a:xfrm>
            <a:off x="943907" y="1135875"/>
            <a:ext cx="2296200" cy="3147000"/>
          </a:xfrm>
          <a:prstGeom prst="roundRect">
            <a:avLst>
              <a:gd name="adj" fmla="val 16667"/>
            </a:avLst>
          </a:prstGeom>
          <a:noFill/>
          <a:ln>
            <a:noFill/>
          </a:ln>
        </p:spPr>
      </p:pic>
      <p:sp>
        <p:nvSpPr>
          <p:cNvPr id="1122" name="Google Shape;1122;p69"/>
          <p:cNvSpPr txBox="1"/>
          <p:nvPr/>
        </p:nvSpPr>
        <p:spPr>
          <a:xfrm>
            <a:off x="6390225" y="1581150"/>
            <a:ext cx="2592600" cy="206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200" b="1">
                <a:solidFill>
                  <a:srgbClr val="595959"/>
                </a:solidFill>
                <a:latin typeface="Alegreya Sans"/>
                <a:ea typeface="Alegreya Sans"/>
                <a:cs typeface="Alegreya Sans"/>
                <a:sym typeface="Alegreya Sans"/>
              </a:rPr>
              <a:t>Figuras geométricas: </a:t>
            </a:r>
            <a:endParaRPr sz="2200" b="1">
              <a:solidFill>
                <a:srgbClr val="595959"/>
              </a:solidFill>
              <a:latin typeface="Alegreya Sans"/>
              <a:ea typeface="Alegreya Sans"/>
              <a:cs typeface="Alegreya Sans"/>
              <a:sym typeface="Alegreya Sans"/>
            </a:endParaRPr>
          </a:p>
          <a:p>
            <a:pPr marL="457200" lvl="0" indent="-355600" algn="l" rtl="0">
              <a:spcBef>
                <a:spcPts val="0"/>
              </a:spcBef>
              <a:spcAft>
                <a:spcPts val="0"/>
              </a:spcAft>
              <a:buClr>
                <a:srgbClr val="595959"/>
              </a:buClr>
              <a:buSzPts val="2000"/>
              <a:buFont typeface="Alegreya Sans"/>
              <a:buAutoNum type="arabicPeriod"/>
            </a:pPr>
            <a:r>
              <a:rPr lang="zh-TW" sz="2000">
                <a:solidFill>
                  <a:srgbClr val="595959"/>
                </a:solidFill>
                <a:latin typeface="Alegreya Sans"/>
                <a:ea typeface="Alegreya Sans"/>
                <a:cs typeface="Alegreya Sans"/>
                <a:sym typeface="Alegreya Sans"/>
              </a:rPr>
              <a:t>aspas</a:t>
            </a:r>
            <a:endParaRPr sz="2000">
              <a:solidFill>
                <a:srgbClr val="595959"/>
              </a:solidFill>
              <a:latin typeface="Alegreya Sans"/>
              <a:ea typeface="Alegreya Sans"/>
              <a:cs typeface="Alegreya Sans"/>
              <a:sym typeface="Alegreya Sans"/>
            </a:endParaRPr>
          </a:p>
          <a:p>
            <a:pPr marL="457200" lvl="0" indent="-355600" algn="l" rtl="0">
              <a:spcBef>
                <a:spcPts val="0"/>
              </a:spcBef>
              <a:spcAft>
                <a:spcPts val="0"/>
              </a:spcAft>
              <a:buClr>
                <a:srgbClr val="595959"/>
              </a:buClr>
              <a:buSzPts val="2000"/>
              <a:buFont typeface="Alegreya Sans"/>
              <a:buAutoNum type="arabicPeriod"/>
            </a:pPr>
            <a:r>
              <a:rPr lang="zh-TW" sz="2000">
                <a:solidFill>
                  <a:srgbClr val="595959"/>
                </a:solidFill>
                <a:latin typeface="Alegreya Sans"/>
                <a:ea typeface="Alegreya Sans"/>
                <a:cs typeface="Alegreya Sans"/>
                <a:sym typeface="Alegreya Sans"/>
              </a:rPr>
              <a:t>espinas de pez </a:t>
            </a:r>
            <a:endParaRPr sz="2000">
              <a:solidFill>
                <a:srgbClr val="595959"/>
              </a:solidFill>
              <a:latin typeface="Alegreya Sans"/>
              <a:ea typeface="Alegreya Sans"/>
              <a:cs typeface="Alegreya Sans"/>
              <a:sym typeface="Alegreya Sans"/>
            </a:endParaRPr>
          </a:p>
          <a:p>
            <a:pPr marL="457200" lvl="0" indent="-355600" algn="l" rtl="0">
              <a:spcBef>
                <a:spcPts val="0"/>
              </a:spcBef>
              <a:spcAft>
                <a:spcPts val="0"/>
              </a:spcAft>
              <a:buClr>
                <a:srgbClr val="595959"/>
              </a:buClr>
              <a:buSzPts val="2000"/>
              <a:buFont typeface="Alegreya Sans"/>
              <a:buAutoNum type="arabicPeriod"/>
            </a:pPr>
            <a:r>
              <a:rPr lang="zh-TW" sz="2000">
                <a:solidFill>
                  <a:srgbClr val="595959"/>
                </a:solidFill>
                <a:latin typeface="Alegreya Sans"/>
                <a:ea typeface="Alegreya Sans"/>
                <a:cs typeface="Alegreya Sans"/>
                <a:sym typeface="Alegreya Sans"/>
              </a:rPr>
              <a:t>espigas </a:t>
            </a:r>
            <a:endParaRPr sz="2000">
              <a:solidFill>
                <a:srgbClr val="595959"/>
              </a:solidFill>
              <a:latin typeface="Alegreya Sans"/>
              <a:ea typeface="Alegreya Sans"/>
              <a:cs typeface="Alegreya Sans"/>
              <a:sym typeface="Alegreya Sans"/>
            </a:endParaRPr>
          </a:p>
          <a:p>
            <a:pPr marL="457200" lvl="0" indent="-355600" algn="l" rtl="0">
              <a:spcBef>
                <a:spcPts val="0"/>
              </a:spcBef>
              <a:spcAft>
                <a:spcPts val="0"/>
              </a:spcAft>
              <a:buClr>
                <a:srgbClr val="595959"/>
              </a:buClr>
              <a:buSzPts val="2000"/>
              <a:buFont typeface="Alegreya Sans"/>
              <a:buAutoNum type="arabicPeriod"/>
            </a:pPr>
            <a:r>
              <a:rPr lang="zh-TW" sz="2000">
                <a:solidFill>
                  <a:srgbClr val="595959"/>
                </a:solidFill>
                <a:latin typeface="Alegreya Sans"/>
                <a:ea typeface="Alegreya Sans"/>
                <a:cs typeface="Alegreya Sans"/>
                <a:sym typeface="Alegreya Sans"/>
              </a:rPr>
              <a:t>arcos entrecruzados</a:t>
            </a:r>
            <a:endParaRPr sz="1200">
              <a:latin typeface="Alegreya Sans"/>
              <a:ea typeface="Alegreya Sans"/>
              <a:cs typeface="Alegreya Sans"/>
              <a:sym typeface="Alegrey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70"/>
          <p:cNvSpPr/>
          <p:nvPr/>
        </p:nvSpPr>
        <p:spPr>
          <a:xfrm>
            <a:off x="1065100" y="4038550"/>
            <a:ext cx="8147149" cy="2209520"/>
          </a:xfrm>
          <a:custGeom>
            <a:avLst/>
            <a:gdLst/>
            <a:ahLst/>
            <a:cxnLst/>
            <a:rect l="l" t="t" r="r" b="b"/>
            <a:pathLst>
              <a:path w="214936" h="58291" extrusionOk="0">
                <a:moveTo>
                  <a:pt x="213978" y="0"/>
                </a:moveTo>
                <a:cubicBezTo>
                  <a:pt x="213978" y="6441"/>
                  <a:pt x="214936" y="58290"/>
                  <a:pt x="213089" y="58290"/>
                </a:cubicBezTo>
                <a:lnTo>
                  <a:pt x="153113" y="58290"/>
                </a:lnTo>
                <a:lnTo>
                  <a:pt x="462" y="58290"/>
                </a:lnTo>
                <a:cubicBezTo>
                  <a:pt x="0" y="58290"/>
                  <a:pt x="231" y="31650"/>
                  <a:pt x="231" y="28649"/>
                </a:cubicBezTo>
                <a:cubicBezTo>
                  <a:pt x="231" y="28730"/>
                  <a:pt x="30819" y="25452"/>
                  <a:pt x="34005" y="25452"/>
                </a:cubicBezTo>
                <a:cubicBezTo>
                  <a:pt x="38610" y="25452"/>
                  <a:pt x="42177" y="21954"/>
                  <a:pt x="46552" y="21954"/>
                </a:cubicBezTo>
                <a:cubicBezTo>
                  <a:pt x="47694" y="21954"/>
                  <a:pt x="50107" y="20662"/>
                  <a:pt x="51088" y="20188"/>
                </a:cubicBezTo>
                <a:cubicBezTo>
                  <a:pt x="53639" y="18930"/>
                  <a:pt x="55763" y="19403"/>
                  <a:pt x="58868" y="18642"/>
                </a:cubicBezTo>
                <a:cubicBezTo>
                  <a:pt x="62884" y="17672"/>
                  <a:pt x="67051" y="15271"/>
                  <a:pt x="70976" y="14613"/>
                </a:cubicBezTo>
                <a:cubicBezTo>
                  <a:pt x="75016" y="13932"/>
                  <a:pt x="77567" y="9234"/>
                  <a:pt x="81330" y="9234"/>
                </a:cubicBezTo>
                <a:cubicBezTo>
                  <a:pt x="83707" y="9234"/>
                  <a:pt x="83730" y="7861"/>
                  <a:pt x="85439" y="7330"/>
                </a:cubicBezTo>
                <a:cubicBezTo>
                  <a:pt x="86685" y="6949"/>
                  <a:pt x="88255" y="7526"/>
                  <a:pt x="89363" y="7330"/>
                </a:cubicBezTo>
                <a:cubicBezTo>
                  <a:pt x="92318" y="6833"/>
                  <a:pt x="95273" y="5725"/>
                  <a:pt x="98632" y="7942"/>
                </a:cubicBezTo>
                <a:cubicBezTo>
                  <a:pt x="101206" y="9638"/>
                  <a:pt x="103099" y="12293"/>
                  <a:pt x="104473" y="14105"/>
                </a:cubicBezTo>
                <a:cubicBezTo>
                  <a:pt x="107843" y="18515"/>
                  <a:pt x="116500" y="17753"/>
                  <a:pt x="121752" y="17718"/>
                </a:cubicBezTo>
                <a:cubicBezTo>
                  <a:pt x="126138" y="17684"/>
                  <a:pt x="130155" y="13967"/>
                  <a:pt x="134033" y="13136"/>
                </a:cubicBezTo>
                <a:cubicBezTo>
                  <a:pt x="135015" y="12939"/>
                  <a:pt x="141074" y="8957"/>
                  <a:pt x="141144" y="9407"/>
                </a:cubicBezTo>
                <a:cubicBezTo>
                  <a:pt x="141109" y="9084"/>
                  <a:pt x="148000" y="12224"/>
                  <a:pt x="148300" y="12374"/>
                </a:cubicBezTo>
                <a:cubicBezTo>
                  <a:pt x="155526" y="15929"/>
                  <a:pt x="170485" y="16656"/>
                  <a:pt x="177538" y="11497"/>
                </a:cubicBezTo>
                <a:cubicBezTo>
                  <a:pt x="179327" y="10192"/>
                  <a:pt x="181462" y="11624"/>
                  <a:pt x="183505" y="9546"/>
                </a:cubicBezTo>
                <a:cubicBezTo>
                  <a:pt x="185063" y="7965"/>
                  <a:pt x="186922" y="7526"/>
                  <a:pt x="188757" y="6487"/>
                </a:cubicBezTo>
                <a:cubicBezTo>
                  <a:pt x="192393" y="4409"/>
                  <a:pt x="196133" y="4086"/>
                  <a:pt x="200300" y="3890"/>
                </a:cubicBezTo>
                <a:cubicBezTo>
                  <a:pt x="203220" y="3752"/>
                  <a:pt x="206429" y="4421"/>
                  <a:pt x="209326" y="3198"/>
                </a:cubicBezTo>
                <a:cubicBezTo>
                  <a:pt x="211450" y="2297"/>
                  <a:pt x="212027" y="1189"/>
                  <a:pt x="213978" y="0"/>
                </a:cubicBezTo>
                <a:close/>
              </a:path>
            </a:pathLst>
          </a:custGeom>
          <a:solidFill>
            <a:schemeClr val="accent2"/>
          </a:solidFill>
          <a:ln w="19050" cap="flat" cmpd="sng">
            <a:solidFill>
              <a:srgbClr val="231F20"/>
            </a:solidFill>
            <a:prstDash val="solid"/>
            <a:miter lim="11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70"/>
          <p:cNvSpPr/>
          <p:nvPr/>
        </p:nvSpPr>
        <p:spPr>
          <a:xfrm>
            <a:off x="5380276" y="4586831"/>
            <a:ext cx="527748" cy="201139"/>
          </a:xfrm>
          <a:custGeom>
            <a:avLst/>
            <a:gdLst/>
            <a:ahLst/>
            <a:cxnLst/>
            <a:rect l="l" t="t" r="r" b="b"/>
            <a:pathLst>
              <a:path w="7630" h="2908" extrusionOk="0">
                <a:moveTo>
                  <a:pt x="135" y="404"/>
                </a:moveTo>
                <a:cubicBezTo>
                  <a:pt x="1" y="51"/>
                  <a:pt x="437" y="0"/>
                  <a:pt x="555" y="101"/>
                </a:cubicBezTo>
                <a:cubicBezTo>
                  <a:pt x="1513" y="773"/>
                  <a:pt x="2034" y="1008"/>
                  <a:pt x="3294" y="1714"/>
                </a:cubicBezTo>
                <a:cubicBezTo>
                  <a:pt x="3596" y="1949"/>
                  <a:pt x="4117" y="2151"/>
                  <a:pt x="4554" y="1781"/>
                </a:cubicBezTo>
                <a:cubicBezTo>
                  <a:pt x="5193" y="1429"/>
                  <a:pt x="5814" y="1059"/>
                  <a:pt x="6318" y="723"/>
                </a:cubicBezTo>
                <a:cubicBezTo>
                  <a:pt x="6554" y="588"/>
                  <a:pt x="6772" y="437"/>
                  <a:pt x="7075" y="404"/>
                </a:cubicBezTo>
                <a:cubicBezTo>
                  <a:pt x="7427" y="370"/>
                  <a:pt x="7562" y="303"/>
                  <a:pt x="7596" y="538"/>
                </a:cubicBezTo>
                <a:cubicBezTo>
                  <a:pt x="7629" y="639"/>
                  <a:pt x="7259" y="924"/>
                  <a:pt x="7159" y="992"/>
                </a:cubicBezTo>
                <a:cubicBezTo>
                  <a:pt x="6285" y="1580"/>
                  <a:pt x="5579" y="2185"/>
                  <a:pt x="4588" y="2655"/>
                </a:cubicBezTo>
                <a:cubicBezTo>
                  <a:pt x="4134" y="2890"/>
                  <a:pt x="3798" y="2907"/>
                  <a:pt x="3445" y="2655"/>
                </a:cubicBezTo>
                <a:cubicBezTo>
                  <a:pt x="2051" y="1798"/>
                  <a:pt x="1546" y="1462"/>
                  <a:pt x="135" y="404"/>
                </a:cubicBezTo>
              </a:path>
            </a:pathLst>
          </a:custGeom>
          <a:solidFill>
            <a:srgbClr val="171517"/>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70"/>
          <p:cNvSpPr/>
          <p:nvPr/>
        </p:nvSpPr>
        <p:spPr>
          <a:xfrm>
            <a:off x="4816977" y="2163384"/>
            <a:ext cx="4872924" cy="3480919"/>
          </a:xfrm>
          <a:custGeom>
            <a:avLst/>
            <a:gdLst/>
            <a:ahLst/>
            <a:cxnLst/>
            <a:rect l="l" t="t" r="r" b="b"/>
            <a:pathLst>
              <a:path w="223247" h="159474" extrusionOk="0">
                <a:moveTo>
                  <a:pt x="55382" y="66348"/>
                </a:moveTo>
                <a:cubicBezTo>
                  <a:pt x="45432" y="64582"/>
                  <a:pt x="42223" y="80083"/>
                  <a:pt x="33878" y="82507"/>
                </a:cubicBezTo>
                <a:cubicBezTo>
                  <a:pt x="27345" y="84423"/>
                  <a:pt x="20396" y="78929"/>
                  <a:pt x="15664" y="82969"/>
                </a:cubicBezTo>
                <a:cubicBezTo>
                  <a:pt x="14602" y="83869"/>
                  <a:pt x="11785" y="82784"/>
                  <a:pt x="10354" y="83962"/>
                </a:cubicBezTo>
                <a:cubicBezTo>
                  <a:pt x="8865" y="85174"/>
                  <a:pt x="9350" y="86547"/>
                  <a:pt x="8357" y="88129"/>
                </a:cubicBezTo>
                <a:cubicBezTo>
                  <a:pt x="93" y="95585"/>
                  <a:pt x="3567" y="106343"/>
                  <a:pt x="3013" y="117124"/>
                </a:cubicBezTo>
                <a:cubicBezTo>
                  <a:pt x="7688" y="114515"/>
                  <a:pt x="0" y="152283"/>
                  <a:pt x="3013" y="152733"/>
                </a:cubicBezTo>
                <a:cubicBezTo>
                  <a:pt x="8149" y="153472"/>
                  <a:pt x="24136" y="154187"/>
                  <a:pt x="29342" y="154072"/>
                </a:cubicBezTo>
                <a:cubicBezTo>
                  <a:pt x="42824" y="153795"/>
                  <a:pt x="54874" y="158550"/>
                  <a:pt x="67432" y="152733"/>
                </a:cubicBezTo>
                <a:cubicBezTo>
                  <a:pt x="79356" y="147204"/>
                  <a:pt x="88128" y="157592"/>
                  <a:pt x="97743" y="148404"/>
                </a:cubicBezTo>
                <a:cubicBezTo>
                  <a:pt x="106781" y="139770"/>
                  <a:pt x="201731" y="159474"/>
                  <a:pt x="213528" y="152583"/>
                </a:cubicBezTo>
                <a:cubicBezTo>
                  <a:pt x="223247" y="146904"/>
                  <a:pt x="199480" y="64570"/>
                  <a:pt x="213851" y="39442"/>
                </a:cubicBezTo>
                <a:cubicBezTo>
                  <a:pt x="212651" y="41520"/>
                  <a:pt x="216760" y="46794"/>
                  <a:pt x="216760" y="40815"/>
                </a:cubicBezTo>
                <a:lnTo>
                  <a:pt x="216760" y="22867"/>
                </a:lnTo>
                <a:cubicBezTo>
                  <a:pt x="216760" y="12559"/>
                  <a:pt x="217649" y="11370"/>
                  <a:pt x="207422" y="10077"/>
                </a:cubicBezTo>
                <a:cubicBezTo>
                  <a:pt x="202909" y="9500"/>
                  <a:pt x="198188" y="8854"/>
                  <a:pt x="194182" y="7296"/>
                </a:cubicBezTo>
                <a:cubicBezTo>
                  <a:pt x="188099" y="4929"/>
                  <a:pt x="181566" y="4295"/>
                  <a:pt x="175218" y="2817"/>
                </a:cubicBezTo>
                <a:cubicBezTo>
                  <a:pt x="171616" y="1974"/>
                  <a:pt x="168488" y="1"/>
                  <a:pt x="164460" y="509"/>
                </a:cubicBezTo>
                <a:cubicBezTo>
                  <a:pt x="161193" y="913"/>
                  <a:pt x="158181" y="5310"/>
                  <a:pt x="155018" y="5310"/>
                </a:cubicBezTo>
                <a:cubicBezTo>
                  <a:pt x="152479" y="5310"/>
                  <a:pt x="151071" y="7561"/>
                  <a:pt x="149732" y="9223"/>
                </a:cubicBezTo>
                <a:cubicBezTo>
                  <a:pt x="148023" y="12213"/>
                  <a:pt x="142067" y="16691"/>
                  <a:pt x="140047" y="18111"/>
                </a:cubicBezTo>
                <a:cubicBezTo>
                  <a:pt x="139355" y="18469"/>
                  <a:pt x="138662" y="18804"/>
                  <a:pt x="137970" y="19150"/>
                </a:cubicBezTo>
                <a:cubicBezTo>
                  <a:pt x="138154" y="19069"/>
                  <a:pt x="138327" y="18988"/>
                  <a:pt x="138501" y="18907"/>
                </a:cubicBezTo>
                <a:cubicBezTo>
                  <a:pt x="138512" y="18907"/>
                  <a:pt x="135661" y="20166"/>
                  <a:pt x="136919" y="19669"/>
                </a:cubicBezTo>
                <a:cubicBezTo>
                  <a:pt x="136642" y="19773"/>
                  <a:pt x="134518" y="20881"/>
                  <a:pt x="135061" y="20604"/>
                </a:cubicBezTo>
                <a:cubicBezTo>
                  <a:pt x="130698" y="23940"/>
                  <a:pt x="130167" y="28361"/>
                  <a:pt x="125977" y="30693"/>
                </a:cubicBezTo>
                <a:cubicBezTo>
                  <a:pt x="123264" y="32205"/>
                  <a:pt x="118797" y="31708"/>
                  <a:pt x="116223" y="31916"/>
                </a:cubicBezTo>
                <a:cubicBezTo>
                  <a:pt x="115808" y="31951"/>
                  <a:pt x="115415" y="33347"/>
                  <a:pt x="114630" y="33417"/>
                </a:cubicBezTo>
                <a:cubicBezTo>
                  <a:pt x="113765" y="33497"/>
                  <a:pt x="113349" y="32724"/>
                  <a:pt x="113003" y="32759"/>
                </a:cubicBezTo>
                <a:cubicBezTo>
                  <a:pt x="111398" y="32909"/>
                  <a:pt x="108951" y="31766"/>
                  <a:pt x="107682" y="33405"/>
                </a:cubicBezTo>
                <a:cubicBezTo>
                  <a:pt x="105131" y="36660"/>
                  <a:pt x="102003" y="40423"/>
                  <a:pt x="99556" y="43124"/>
                </a:cubicBezTo>
                <a:cubicBezTo>
                  <a:pt x="96162" y="46852"/>
                  <a:pt x="90968" y="51954"/>
                  <a:pt x="86155" y="53778"/>
                </a:cubicBezTo>
                <a:cubicBezTo>
                  <a:pt x="81538" y="55521"/>
                  <a:pt x="76505" y="55047"/>
                  <a:pt x="71842" y="56813"/>
                </a:cubicBezTo>
                <a:cubicBezTo>
                  <a:pt x="66001" y="59030"/>
                  <a:pt x="60772" y="64385"/>
                  <a:pt x="55382" y="66348"/>
                </a:cubicBezTo>
                <a:close/>
                <a:moveTo>
                  <a:pt x="149824" y="9073"/>
                </a:moveTo>
                <a:cubicBezTo>
                  <a:pt x="149835" y="9073"/>
                  <a:pt x="149835" y="9073"/>
                  <a:pt x="149824" y="9073"/>
                </a:cubicBezTo>
                <a:close/>
              </a:path>
            </a:pathLst>
          </a:custGeom>
          <a:solidFill>
            <a:schemeClr val="dk2"/>
          </a:solidFill>
          <a:ln w="19050" cap="flat" cmpd="sng">
            <a:solidFill>
              <a:srgbClr val="231F20"/>
            </a:solidFill>
            <a:prstDash val="solid"/>
            <a:miter lim="11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70"/>
          <p:cNvSpPr/>
          <p:nvPr/>
        </p:nvSpPr>
        <p:spPr>
          <a:xfrm rot="5400000">
            <a:off x="1889763" y="985504"/>
            <a:ext cx="1469691" cy="1581783"/>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6"/>
          </a:solidFill>
          <a:ln>
            <a:noFill/>
          </a:ln>
        </p:spPr>
      </p:sp>
      <p:sp>
        <p:nvSpPr>
          <p:cNvPr id="1131" name="Google Shape;1131;p70"/>
          <p:cNvSpPr txBox="1">
            <a:spLocks noGrp="1"/>
          </p:cNvSpPr>
          <p:nvPr>
            <p:ph type="title"/>
          </p:nvPr>
        </p:nvSpPr>
        <p:spPr>
          <a:xfrm>
            <a:off x="718500" y="2631838"/>
            <a:ext cx="3884700" cy="11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La conquista de Valencia</a:t>
            </a:r>
            <a:endParaRPr/>
          </a:p>
        </p:txBody>
      </p:sp>
      <p:sp>
        <p:nvSpPr>
          <p:cNvPr id="1132" name="Google Shape;1132;p70"/>
          <p:cNvSpPr txBox="1">
            <a:spLocks noGrp="1"/>
          </p:cNvSpPr>
          <p:nvPr>
            <p:ph type="title" idx="2"/>
          </p:nvPr>
        </p:nvSpPr>
        <p:spPr>
          <a:xfrm>
            <a:off x="1803550" y="1259071"/>
            <a:ext cx="1714500" cy="1046700"/>
          </a:xfrm>
          <a:prstGeom prst="rect">
            <a:avLst/>
          </a:prstGeom>
        </p:spPr>
        <p:txBody>
          <a:bodyPr spcFirstLastPara="1" wrap="square" lIns="91425" tIns="91425" rIns="91425" bIns="91425" anchor="ctr" anchorCtr="0">
            <a:noAutofit/>
          </a:bodyPr>
          <a:lstStyle/>
          <a:p>
            <a:pPr marL="0" lvl="0" indent="0" algn="ctr" rtl="0">
              <a:spcBef>
                <a:spcPts val="0"/>
              </a:spcBef>
              <a:spcAft>
                <a:spcPts val="1000"/>
              </a:spcAft>
              <a:buNone/>
            </a:pPr>
            <a:r>
              <a:rPr lang="zh-TW"/>
              <a:t>04</a:t>
            </a:r>
            <a:endParaRPr/>
          </a:p>
        </p:txBody>
      </p:sp>
      <p:grpSp>
        <p:nvGrpSpPr>
          <p:cNvPr id="1133" name="Google Shape;1133;p70"/>
          <p:cNvGrpSpPr/>
          <p:nvPr/>
        </p:nvGrpSpPr>
        <p:grpSpPr>
          <a:xfrm>
            <a:off x="4660158" y="736742"/>
            <a:ext cx="2341094" cy="4363810"/>
            <a:chOff x="4660158" y="736742"/>
            <a:chExt cx="2341094" cy="4363810"/>
          </a:xfrm>
        </p:grpSpPr>
        <p:grpSp>
          <p:nvGrpSpPr>
            <p:cNvPr id="1134" name="Google Shape;1134;p70"/>
            <p:cNvGrpSpPr/>
            <p:nvPr/>
          </p:nvGrpSpPr>
          <p:grpSpPr>
            <a:xfrm>
              <a:off x="5271050" y="736742"/>
              <a:ext cx="1730201" cy="3278875"/>
              <a:chOff x="5271050" y="736742"/>
              <a:chExt cx="1730201" cy="3278875"/>
            </a:xfrm>
          </p:grpSpPr>
          <p:sp>
            <p:nvSpPr>
              <p:cNvPr id="1135" name="Google Shape;1135;p70"/>
              <p:cNvSpPr/>
              <p:nvPr/>
            </p:nvSpPr>
            <p:spPr>
              <a:xfrm rot="-9979936">
                <a:off x="5747798" y="1747577"/>
                <a:ext cx="562788" cy="2137009"/>
              </a:xfrm>
              <a:custGeom>
                <a:avLst/>
                <a:gdLst/>
                <a:ahLst/>
                <a:cxnLst/>
                <a:rect l="l" t="t" r="r" b="b"/>
                <a:pathLst>
                  <a:path w="17820" h="67671" extrusionOk="0">
                    <a:moveTo>
                      <a:pt x="11980" y="67670"/>
                    </a:moveTo>
                    <a:cubicBezTo>
                      <a:pt x="11680" y="67595"/>
                      <a:pt x="11354" y="67620"/>
                      <a:pt x="11153" y="67470"/>
                    </a:cubicBezTo>
                    <a:cubicBezTo>
                      <a:pt x="10627" y="67119"/>
                      <a:pt x="10076" y="66893"/>
                      <a:pt x="9449" y="66843"/>
                    </a:cubicBezTo>
                    <a:cubicBezTo>
                      <a:pt x="9349" y="66342"/>
                      <a:pt x="9374" y="65916"/>
                      <a:pt x="9374" y="65490"/>
                    </a:cubicBezTo>
                    <a:cubicBezTo>
                      <a:pt x="9374" y="54838"/>
                      <a:pt x="9374" y="44186"/>
                      <a:pt x="9374" y="33535"/>
                    </a:cubicBezTo>
                    <a:cubicBezTo>
                      <a:pt x="9349" y="25314"/>
                      <a:pt x="9324" y="17068"/>
                      <a:pt x="9299" y="8848"/>
                    </a:cubicBezTo>
                    <a:cubicBezTo>
                      <a:pt x="9274" y="8246"/>
                      <a:pt x="9173" y="7620"/>
                      <a:pt x="9123" y="7018"/>
                    </a:cubicBezTo>
                    <a:cubicBezTo>
                      <a:pt x="9098" y="6893"/>
                      <a:pt x="8998" y="6793"/>
                      <a:pt x="8898" y="6542"/>
                    </a:cubicBezTo>
                    <a:cubicBezTo>
                      <a:pt x="8547" y="7294"/>
                      <a:pt x="8522" y="7971"/>
                      <a:pt x="8522" y="8622"/>
                    </a:cubicBezTo>
                    <a:cubicBezTo>
                      <a:pt x="8522" y="11855"/>
                      <a:pt x="8497" y="15063"/>
                      <a:pt x="8497" y="18271"/>
                    </a:cubicBezTo>
                    <a:cubicBezTo>
                      <a:pt x="8472" y="34011"/>
                      <a:pt x="8446" y="49750"/>
                      <a:pt x="8421" y="65490"/>
                    </a:cubicBezTo>
                    <a:cubicBezTo>
                      <a:pt x="8421" y="65891"/>
                      <a:pt x="8421" y="66292"/>
                      <a:pt x="8421" y="66718"/>
                    </a:cubicBezTo>
                    <a:cubicBezTo>
                      <a:pt x="8246" y="66793"/>
                      <a:pt x="8096" y="66893"/>
                      <a:pt x="7920" y="66893"/>
                    </a:cubicBezTo>
                    <a:cubicBezTo>
                      <a:pt x="7544" y="66943"/>
                      <a:pt x="7218" y="67094"/>
                      <a:pt x="6943" y="67294"/>
                    </a:cubicBezTo>
                    <a:cubicBezTo>
                      <a:pt x="6592" y="67545"/>
                      <a:pt x="6241" y="67670"/>
                      <a:pt x="5840" y="67620"/>
                    </a:cubicBezTo>
                    <a:cubicBezTo>
                      <a:pt x="5514" y="67394"/>
                      <a:pt x="5514" y="67069"/>
                      <a:pt x="5489" y="66743"/>
                    </a:cubicBezTo>
                    <a:cubicBezTo>
                      <a:pt x="5414" y="65815"/>
                      <a:pt x="5289" y="64888"/>
                      <a:pt x="5238" y="63961"/>
                    </a:cubicBezTo>
                    <a:cubicBezTo>
                      <a:pt x="5188" y="63059"/>
                      <a:pt x="5238" y="62156"/>
                      <a:pt x="5188" y="61254"/>
                    </a:cubicBezTo>
                    <a:cubicBezTo>
                      <a:pt x="5138" y="59951"/>
                      <a:pt x="5063" y="58648"/>
                      <a:pt x="4888" y="57369"/>
                    </a:cubicBezTo>
                    <a:cubicBezTo>
                      <a:pt x="4762" y="56517"/>
                      <a:pt x="4712" y="55665"/>
                      <a:pt x="4712" y="54788"/>
                    </a:cubicBezTo>
                    <a:cubicBezTo>
                      <a:pt x="4737" y="54111"/>
                      <a:pt x="4687" y="53409"/>
                      <a:pt x="4537" y="52733"/>
                    </a:cubicBezTo>
                    <a:cubicBezTo>
                      <a:pt x="4461" y="52407"/>
                      <a:pt x="4436" y="52031"/>
                      <a:pt x="4461" y="51680"/>
                    </a:cubicBezTo>
                    <a:cubicBezTo>
                      <a:pt x="4461" y="49825"/>
                      <a:pt x="4361" y="47996"/>
                      <a:pt x="4010" y="46166"/>
                    </a:cubicBezTo>
                    <a:cubicBezTo>
                      <a:pt x="3785" y="44963"/>
                      <a:pt x="3735" y="43735"/>
                      <a:pt x="3534" y="42532"/>
                    </a:cubicBezTo>
                    <a:cubicBezTo>
                      <a:pt x="3309" y="41204"/>
                      <a:pt x="3158" y="39875"/>
                      <a:pt x="3058" y="38547"/>
                    </a:cubicBezTo>
                    <a:cubicBezTo>
                      <a:pt x="2933" y="36693"/>
                      <a:pt x="2732" y="34813"/>
                      <a:pt x="2632" y="32958"/>
                    </a:cubicBezTo>
                    <a:cubicBezTo>
                      <a:pt x="2557" y="31580"/>
                      <a:pt x="2431" y="30201"/>
                      <a:pt x="2256" y="28848"/>
                    </a:cubicBezTo>
                    <a:cubicBezTo>
                      <a:pt x="2156" y="28021"/>
                      <a:pt x="2131" y="27194"/>
                      <a:pt x="2081" y="26367"/>
                    </a:cubicBezTo>
                    <a:cubicBezTo>
                      <a:pt x="2055" y="26091"/>
                      <a:pt x="2055" y="25790"/>
                      <a:pt x="2030" y="25514"/>
                    </a:cubicBezTo>
                    <a:cubicBezTo>
                      <a:pt x="1905" y="24537"/>
                      <a:pt x="1855" y="23560"/>
                      <a:pt x="1830" y="22582"/>
                    </a:cubicBezTo>
                    <a:cubicBezTo>
                      <a:pt x="1805" y="21880"/>
                      <a:pt x="1654" y="21154"/>
                      <a:pt x="1504" y="20452"/>
                    </a:cubicBezTo>
                    <a:cubicBezTo>
                      <a:pt x="1253" y="19048"/>
                      <a:pt x="953" y="17620"/>
                      <a:pt x="827" y="16191"/>
                    </a:cubicBezTo>
                    <a:cubicBezTo>
                      <a:pt x="752" y="15013"/>
                      <a:pt x="451" y="13835"/>
                      <a:pt x="176" y="12682"/>
                    </a:cubicBezTo>
                    <a:cubicBezTo>
                      <a:pt x="50" y="12056"/>
                      <a:pt x="0" y="11479"/>
                      <a:pt x="50" y="10853"/>
                    </a:cubicBezTo>
                    <a:cubicBezTo>
                      <a:pt x="326" y="10602"/>
                      <a:pt x="577" y="10352"/>
                      <a:pt x="877" y="10151"/>
                    </a:cubicBezTo>
                    <a:cubicBezTo>
                      <a:pt x="1253" y="9925"/>
                      <a:pt x="1554" y="9625"/>
                      <a:pt x="1805" y="9249"/>
                    </a:cubicBezTo>
                    <a:cubicBezTo>
                      <a:pt x="1880" y="9148"/>
                      <a:pt x="1955" y="8998"/>
                      <a:pt x="2081" y="8923"/>
                    </a:cubicBezTo>
                    <a:cubicBezTo>
                      <a:pt x="3183" y="8146"/>
                      <a:pt x="3885" y="6968"/>
                      <a:pt x="4888" y="6091"/>
                    </a:cubicBezTo>
                    <a:cubicBezTo>
                      <a:pt x="5690" y="5364"/>
                      <a:pt x="6291" y="4437"/>
                      <a:pt x="6842" y="3509"/>
                    </a:cubicBezTo>
                    <a:cubicBezTo>
                      <a:pt x="7294" y="2783"/>
                      <a:pt x="7594" y="1981"/>
                      <a:pt x="8221" y="1329"/>
                    </a:cubicBezTo>
                    <a:cubicBezTo>
                      <a:pt x="8522" y="1028"/>
                      <a:pt x="8597" y="502"/>
                      <a:pt x="8822" y="1"/>
                    </a:cubicBezTo>
                    <a:cubicBezTo>
                      <a:pt x="8973" y="176"/>
                      <a:pt x="9123" y="301"/>
                      <a:pt x="9173" y="452"/>
                    </a:cubicBezTo>
                    <a:cubicBezTo>
                      <a:pt x="9474" y="1128"/>
                      <a:pt x="9850" y="1730"/>
                      <a:pt x="10276" y="2306"/>
                    </a:cubicBezTo>
                    <a:cubicBezTo>
                      <a:pt x="10727" y="2958"/>
                      <a:pt x="11053" y="3685"/>
                      <a:pt x="11504" y="4362"/>
                    </a:cubicBezTo>
                    <a:cubicBezTo>
                      <a:pt x="11805" y="4838"/>
                      <a:pt x="12181" y="5289"/>
                      <a:pt x="12557" y="5715"/>
                    </a:cubicBezTo>
                    <a:cubicBezTo>
                      <a:pt x="13208" y="6417"/>
                      <a:pt x="13985" y="7043"/>
                      <a:pt x="14512" y="7870"/>
                    </a:cubicBezTo>
                    <a:cubicBezTo>
                      <a:pt x="14662" y="8071"/>
                      <a:pt x="14888" y="8221"/>
                      <a:pt x="15088" y="8372"/>
                    </a:cubicBezTo>
                    <a:cubicBezTo>
                      <a:pt x="15264" y="8547"/>
                      <a:pt x="15514" y="8672"/>
                      <a:pt x="15665" y="8873"/>
                    </a:cubicBezTo>
                    <a:cubicBezTo>
                      <a:pt x="16216" y="9700"/>
                      <a:pt x="17043" y="10226"/>
                      <a:pt x="17770" y="10853"/>
                    </a:cubicBezTo>
                    <a:cubicBezTo>
                      <a:pt x="17795" y="11404"/>
                      <a:pt x="17820" y="11930"/>
                      <a:pt x="17670" y="12482"/>
                    </a:cubicBezTo>
                    <a:cubicBezTo>
                      <a:pt x="17544" y="12958"/>
                      <a:pt x="17469" y="13459"/>
                      <a:pt x="17369" y="13961"/>
                    </a:cubicBezTo>
                    <a:cubicBezTo>
                      <a:pt x="16868" y="16442"/>
                      <a:pt x="16717" y="18973"/>
                      <a:pt x="16091" y="21429"/>
                    </a:cubicBezTo>
                    <a:cubicBezTo>
                      <a:pt x="16040" y="21655"/>
                      <a:pt x="15990" y="21905"/>
                      <a:pt x="15965" y="22156"/>
                    </a:cubicBezTo>
                    <a:cubicBezTo>
                      <a:pt x="15965" y="23585"/>
                      <a:pt x="15765" y="24963"/>
                      <a:pt x="15715" y="26367"/>
                    </a:cubicBezTo>
                    <a:cubicBezTo>
                      <a:pt x="15665" y="27745"/>
                      <a:pt x="15489" y="29098"/>
                      <a:pt x="15339" y="30477"/>
                    </a:cubicBezTo>
                    <a:cubicBezTo>
                      <a:pt x="15314" y="30728"/>
                      <a:pt x="15264" y="30978"/>
                      <a:pt x="15238" y="31229"/>
                    </a:cubicBezTo>
                    <a:cubicBezTo>
                      <a:pt x="15163" y="32482"/>
                      <a:pt x="15013" y="33735"/>
                      <a:pt x="15013" y="34988"/>
                    </a:cubicBezTo>
                    <a:cubicBezTo>
                      <a:pt x="14988" y="36993"/>
                      <a:pt x="14687" y="38948"/>
                      <a:pt x="14537" y="40928"/>
                    </a:cubicBezTo>
                    <a:cubicBezTo>
                      <a:pt x="14462" y="41855"/>
                      <a:pt x="14211" y="42783"/>
                      <a:pt x="14086" y="43710"/>
                    </a:cubicBezTo>
                    <a:cubicBezTo>
                      <a:pt x="13835" y="45615"/>
                      <a:pt x="13584" y="47495"/>
                      <a:pt x="13384" y="49399"/>
                    </a:cubicBezTo>
                    <a:cubicBezTo>
                      <a:pt x="13309" y="50126"/>
                      <a:pt x="13334" y="50853"/>
                      <a:pt x="13334" y="51555"/>
                    </a:cubicBezTo>
                    <a:cubicBezTo>
                      <a:pt x="13309" y="51956"/>
                      <a:pt x="13359" y="52382"/>
                      <a:pt x="13259" y="52758"/>
                    </a:cubicBezTo>
                    <a:cubicBezTo>
                      <a:pt x="13058" y="53535"/>
                      <a:pt x="13083" y="54312"/>
                      <a:pt x="13083" y="55114"/>
                    </a:cubicBezTo>
                    <a:cubicBezTo>
                      <a:pt x="13083" y="55916"/>
                      <a:pt x="12958" y="56693"/>
                      <a:pt x="12883" y="57470"/>
                    </a:cubicBezTo>
                    <a:cubicBezTo>
                      <a:pt x="12757" y="59023"/>
                      <a:pt x="12532" y="60552"/>
                      <a:pt x="12607" y="62106"/>
                    </a:cubicBezTo>
                    <a:cubicBezTo>
                      <a:pt x="12632" y="62883"/>
                      <a:pt x="12607" y="63635"/>
                      <a:pt x="12582" y="64387"/>
                    </a:cubicBezTo>
                    <a:cubicBezTo>
                      <a:pt x="12582" y="64713"/>
                      <a:pt x="12507" y="65039"/>
                      <a:pt x="12457" y="65339"/>
                    </a:cubicBezTo>
                    <a:cubicBezTo>
                      <a:pt x="12406" y="65665"/>
                      <a:pt x="12381" y="65991"/>
                      <a:pt x="12356" y="66317"/>
                    </a:cubicBezTo>
                    <a:cubicBezTo>
                      <a:pt x="12281" y="66718"/>
                      <a:pt x="12356" y="67169"/>
                      <a:pt x="11980" y="67670"/>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70"/>
              <p:cNvSpPr/>
              <p:nvPr/>
            </p:nvSpPr>
            <p:spPr>
              <a:xfrm rot="-9979936">
                <a:off x="6244745" y="1122803"/>
                <a:ext cx="137760" cy="401311"/>
              </a:xfrm>
              <a:custGeom>
                <a:avLst/>
                <a:gdLst/>
                <a:ahLst/>
                <a:cxnLst/>
                <a:rect l="l" t="t" r="r" b="b"/>
                <a:pathLst>
                  <a:path w="4362" h="12708" extrusionOk="0">
                    <a:moveTo>
                      <a:pt x="100" y="176"/>
                    </a:moveTo>
                    <a:cubicBezTo>
                      <a:pt x="1203" y="1"/>
                      <a:pt x="2231" y="151"/>
                      <a:pt x="3334" y="126"/>
                    </a:cubicBezTo>
                    <a:cubicBezTo>
                      <a:pt x="3384" y="402"/>
                      <a:pt x="3434" y="627"/>
                      <a:pt x="3434" y="878"/>
                    </a:cubicBezTo>
                    <a:cubicBezTo>
                      <a:pt x="3434" y="2131"/>
                      <a:pt x="3409" y="3384"/>
                      <a:pt x="3409" y="4663"/>
                    </a:cubicBezTo>
                    <a:cubicBezTo>
                      <a:pt x="3434" y="5214"/>
                      <a:pt x="3509" y="5790"/>
                      <a:pt x="3609" y="6367"/>
                    </a:cubicBezTo>
                    <a:cubicBezTo>
                      <a:pt x="3735" y="7069"/>
                      <a:pt x="3885" y="7770"/>
                      <a:pt x="3885" y="8497"/>
                    </a:cubicBezTo>
                    <a:cubicBezTo>
                      <a:pt x="3910" y="9023"/>
                      <a:pt x="4060" y="9550"/>
                      <a:pt x="4186" y="10076"/>
                    </a:cubicBezTo>
                    <a:cubicBezTo>
                      <a:pt x="4336" y="10602"/>
                      <a:pt x="4361" y="11129"/>
                      <a:pt x="4286" y="11680"/>
                    </a:cubicBezTo>
                    <a:cubicBezTo>
                      <a:pt x="3659" y="12181"/>
                      <a:pt x="2908" y="12307"/>
                      <a:pt x="2156" y="12432"/>
                    </a:cubicBezTo>
                    <a:cubicBezTo>
                      <a:pt x="1479" y="12532"/>
                      <a:pt x="802" y="12607"/>
                      <a:pt x="75" y="12708"/>
                    </a:cubicBezTo>
                    <a:cubicBezTo>
                      <a:pt x="75" y="12607"/>
                      <a:pt x="0" y="12432"/>
                      <a:pt x="25" y="12357"/>
                    </a:cubicBezTo>
                    <a:cubicBezTo>
                      <a:pt x="251" y="11931"/>
                      <a:pt x="226" y="11530"/>
                      <a:pt x="226" y="11079"/>
                    </a:cubicBezTo>
                    <a:cubicBezTo>
                      <a:pt x="251" y="10051"/>
                      <a:pt x="301" y="8998"/>
                      <a:pt x="301" y="7946"/>
                    </a:cubicBezTo>
                    <a:cubicBezTo>
                      <a:pt x="301" y="7695"/>
                      <a:pt x="276" y="7444"/>
                      <a:pt x="276" y="7194"/>
                    </a:cubicBezTo>
                    <a:cubicBezTo>
                      <a:pt x="251" y="6768"/>
                      <a:pt x="201" y="6342"/>
                      <a:pt x="201" y="5916"/>
                    </a:cubicBezTo>
                    <a:cubicBezTo>
                      <a:pt x="201" y="4387"/>
                      <a:pt x="251" y="2883"/>
                      <a:pt x="75" y="1379"/>
                    </a:cubicBezTo>
                    <a:cubicBezTo>
                      <a:pt x="25" y="1003"/>
                      <a:pt x="100" y="602"/>
                      <a:pt x="100" y="17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70"/>
              <p:cNvSpPr/>
              <p:nvPr/>
            </p:nvSpPr>
            <p:spPr>
              <a:xfrm rot="-9979936">
                <a:off x="6390133" y="1157940"/>
                <a:ext cx="142529" cy="402100"/>
              </a:xfrm>
              <a:custGeom>
                <a:avLst/>
                <a:gdLst/>
                <a:ahLst/>
                <a:cxnLst/>
                <a:rect l="l" t="t" r="r" b="b"/>
                <a:pathLst>
                  <a:path w="4513" h="12733" extrusionOk="0">
                    <a:moveTo>
                      <a:pt x="1730" y="627"/>
                    </a:moveTo>
                    <a:cubicBezTo>
                      <a:pt x="1605" y="1204"/>
                      <a:pt x="1505" y="1630"/>
                      <a:pt x="1404" y="2056"/>
                    </a:cubicBezTo>
                    <a:cubicBezTo>
                      <a:pt x="1404" y="2106"/>
                      <a:pt x="1455" y="2181"/>
                      <a:pt x="1480" y="2231"/>
                    </a:cubicBezTo>
                    <a:cubicBezTo>
                      <a:pt x="1956" y="1655"/>
                      <a:pt x="1956" y="1605"/>
                      <a:pt x="1730" y="627"/>
                    </a:cubicBezTo>
                    <a:close/>
                    <a:moveTo>
                      <a:pt x="2282" y="8096"/>
                    </a:moveTo>
                    <a:cubicBezTo>
                      <a:pt x="1655" y="8447"/>
                      <a:pt x="1430" y="8923"/>
                      <a:pt x="1279" y="9450"/>
                    </a:cubicBezTo>
                    <a:cubicBezTo>
                      <a:pt x="1254" y="9550"/>
                      <a:pt x="1354" y="9725"/>
                      <a:pt x="1430" y="9800"/>
                    </a:cubicBezTo>
                    <a:cubicBezTo>
                      <a:pt x="1580" y="9901"/>
                      <a:pt x="1780" y="9901"/>
                      <a:pt x="1931" y="10001"/>
                    </a:cubicBezTo>
                    <a:cubicBezTo>
                      <a:pt x="2081" y="10101"/>
                      <a:pt x="1931" y="10452"/>
                      <a:pt x="2332" y="10477"/>
                    </a:cubicBezTo>
                    <a:cubicBezTo>
                      <a:pt x="2582" y="10277"/>
                      <a:pt x="2733" y="9951"/>
                      <a:pt x="2858" y="9625"/>
                    </a:cubicBezTo>
                    <a:cubicBezTo>
                      <a:pt x="2908" y="9475"/>
                      <a:pt x="2858" y="9299"/>
                      <a:pt x="2833" y="9124"/>
                    </a:cubicBezTo>
                    <a:cubicBezTo>
                      <a:pt x="2532" y="9149"/>
                      <a:pt x="2307" y="9149"/>
                      <a:pt x="2006" y="9174"/>
                    </a:cubicBezTo>
                    <a:cubicBezTo>
                      <a:pt x="2106" y="8773"/>
                      <a:pt x="2181" y="8497"/>
                      <a:pt x="2282" y="8096"/>
                    </a:cubicBezTo>
                    <a:close/>
                    <a:moveTo>
                      <a:pt x="1856" y="6392"/>
                    </a:moveTo>
                    <a:cubicBezTo>
                      <a:pt x="2156" y="6241"/>
                      <a:pt x="2282" y="6016"/>
                      <a:pt x="2257" y="5690"/>
                    </a:cubicBezTo>
                    <a:cubicBezTo>
                      <a:pt x="2232" y="5414"/>
                      <a:pt x="2282" y="5089"/>
                      <a:pt x="2156" y="4838"/>
                    </a:cubicBezTo>
                    <a:cubicBezTo>
                      <a:pt x="1956" y="4437"/>
                      <a:pt x="2056" y="4086"/>
                      <a:pt x="2257" y="3735"/>
                    </a:cubicBezTo>
                    <a:cubicBezTo>
                      <a:pt x="2507" y="3234"/>
                      <a:pt x="2532" y="2708"/>
                      <a:pt x="2457" y="2031"/>
                    </a:cubicBezTo>
                    <a:cubicBezTo>
                      <a:pt x="2307" y="2256"/>
                      <a:pt x="2181" y="2382"/>
                      <a:pt x="2131" y="2532"/>
                    </a:cubicBezTo>
                    <a:cubicBezTo>
                      <a:pt x="1956" y="3008"/>
                      <a:pt x="1780" y="3485"/>
                      <a:pt x="1655" y="3961"/>
                    </a:cubicBezTo>
                    <a:cubicBezTo>
                      <a:pt x="1580" y="4186"/>
                      <a:pt x="1530" y="4487"/>
                      <a:pt x="1605" y="4688"/>
                    </a:cubicBezTo>
                    <a:cubicBezTo>
                      <a:pt x="1680" y="4888"/>
                      <a:pt x="1931" y="5013"/>
                      <a:pt x="2181" y="5239"/>
                    </a:cubicBezTo>
                    <a:cubicBezTo>
                      <a:pt x="2081" y="5590"/>
                      <a:pt x="1981" y="6016"/>
                      <a:pt x="1881" y="6417"/>
                    </a:cubicBezTo>
                    <a:cubicBezTo>
                      <a:pt x="1329" y="6793"/>
                      <a:pt x="1229" y="7043"/>
                      <a:pt x="1304" y="7871"/>
                    </a:cubicBezTo>
                    <a:cubicBezTo>
                      <a:pt x="1730" y="7444"/>
                      <a:pt x="1655" y="6843"/>
                      <a:pt x="1856" y="6392"/>
                    </a:cubicBezTo>
                    <a:close/>
                    <a:moveTo>
                      <a:pt x="953" y="1"/>
                    </a:moveTo>
                    <a:cubicBezTo>
                      <a:pt x="2106" y="51"/>
                      <a:pt x="3109" y="101"/>
                      <a:pt x="4161" y="151"/>
                    </a:cubicBezTo>
                    <a:cubicBezTo>
                      <a:pt x="4186" y="477"/>
                      <a:pt x="4212" y="753"/>
                      <a:pt x="4212" y="1028"/>
                    </a:cubicBezTo>
                    <a:cubicBezTo>
                      <a:pt x="4212" y="3485"/>
                      <a:pt x="4212" y="5941"/>
                      <a:pt x="4212" y="8397"/>
                    </a:cubicBezTo>
                    <a:cubicBezTo>
                      <a:pt x="4212" y="8973"/>
                      <a:pt x="4237" y="9525"/>
                      <a:pt x="4412" y="10101"/>
                    </a:cubicBezTo>
                    <a:cubicBezTo>
                      <a:pt x="4512" y="10477"/>
                      <a:pt x="4512" y="10878"/>
                      <a:pt x="4487" y="11279"/>
                    </a:cubicBezTo>
                    <a:cubicBezTo>
                      <a:pt x="4437" y="11730"/>
                      <a:pt x="4337" y="12181"/>
                      <a:pt x="4237" y="12632"/>
                    </a:cubicBezTo>
                    <a:cubicBezTo>
                      <a:pt x="4161" y="12683"/>
                      <a:pt x="4086" y="12733"/>
                      <a:pt x="4036" y="12733"/>
                    </a:cubicBezTo>
                    <a:cubicBezTo>
                      <a:pt x="3359" y="12632"/>
                      <a:pt x="2683" y="12532"/>
                      <a:pt x="2006" y="12382"/>
                    </a:cubicBezTo>
                    <a:cubicBezTo>
                      <a:pt x="1379" y="12257"/>
                      <a:pt x="728" y="12156"/>
                      <a:pt x="176" y="11730"/>
                    </a:cubicBezTo>
                    <a:cubicBezTo>
                      <a:pt x="1" y="11254"/>
                      <a:pt x="51" y="10753"/>
                      <a:pt x="151" y="10277"/>
                    </a:cubicBezTo>
                    <a:cubicBezTo>
                      <a:pt x="377" y="9399"/>
                      <a:pt x="577" y="8522"/>
                      <a:pt x="577" y="7620"/>
                    </a:cubicBezTo>
                    <a:cubicBezTo>
                      <a:pt x="552" y="7194"/>
                      <a:pt x="703" y="6743"/>
                      <a:pt x="803" y="6342"/>
                    </a:cubicBezTo>
                    <a:cubicBezTo>
                      <a:pt x="978" y="5740"/>
                      <a:pt x="1003" y="5139"/>
                      <a:pt x="1003" y="4512"/>
                    </a:cubicBezTo>
                    <a:cubicBezTo>
                      <a:pt x="978" y="3234"/>
                      <a:pt x="978" y="1931"/>
                      <a:pt x="953" y="627"/>
                    </a:cubicBezTo>
                    <a:cubicBezTo>
                      <a:pt x="953" y="427"/>
                      <a:pt x="953" y="201"/>
                      <a:pt x="953" y="1"/>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70"/>
              <p:cNvSpPr/>
              <p:nvPr/>
            </p:nvSpPr>
            <p:spPr>
              <a:xfrm rot="-9979936">
                <a:off x="6378607" y="1669737"/>
                <a:ext cx="398942" cy="207413"/>
              </a:xfrm>
              <a:custGeom>
                <a:avLst/>
                <a:gdLst/>
                <a:ahLst/>
                <a:cxnLst/>
                <a:rect l="l" t="t" r="r" b="b"/>
                <a:pathLst>
                  <a:path w="12632" h="6568" extrusionOk="0">
                    <a:moveTo>
                      <a:pt x="11328" y="4161"/>
                    </a:moveTo>
                    <a:cubicBezTo>
                      <a:pt x="11679" y="4587"/>
                      <a:pt x="12005" y="4988"/>
                      <a:pt x="12381" y="5439"/>
                    </a:cubicBezTo>
                    <a:cubicBezTo>
                      <a:pt x="12105" y="5490"/>
                      <a:pt x="11905" y="5565"/>
                      <a:pt x="11729" y="5565"/>
                    </a:cubicBezTo>
                    <a:cubicBezTo>
                      <a:pt x="10376" y="5590"/>
                      <a:pt x="9048" y="5590"/>
                      <a:pt x="7719" y="5565"/>
                    </a:cubicBezTo>
                    <a:cubicBezTo>
                      <a:pt x="6391" y="5540"/>
                      <a:pt x="5138" y="5865"/>
                      <a:pt x="3985" y="6517"/>
                    </a:cubicBezTo>
                    <a:cubicBezTo>
                      <a:pt x="3935" y="6542"/>
                      <a:pt x="3860" y="6542"/>
                      <a:pt x="3785" y="6567"/>
                    </a:cubicBezTo>
                    <a:cubicBezTo>
                      <a:pt x="2657" y="5991"/>
                      <a:pt x="652" y="4287"/>
                      <a:pt x="0" y="3334"/>
                    </a:cubicBezTo>
                    <a:cubicBezTo>
                      <a:pt x="125" y="3234"/>
                      <a:pt x="276" y="3134"/>
                      <a:pt x="401" y="3033"/>
                    </a:cubicBezTo>
                    <a:cubicBezTo>
                      <a:pt x="852" y="2632"/>
                      <a:pt x="1328" y="2256"/>
                      <a:pt x="1779" y="1830"/>
                    </a:cubicBezTo>
                    <a:cubicBezTo>
                      <a:pt x="2080" y="1530"/>
                      <a:pt x="2331" y="1179"/>
                      <a:pt x="2632" y="853"/>
                    </a:cubicBezTo>
                    <a:cubicBezTo>
                      <a:pt x="2932" y="552"/>
                      <a:pt x="3258" y="276"/>
                      <a:pt x="3584" y="1"/>
                    </a:cubicBezTo>
                    <a:cubicBezTo>
                      <a:pt x="3659" y="26"/>
                      <a:pt x="3759" y="26"/>
                      <a:pt x="3810" y="76"/>
                    </a:cubicBezTo>
                    <a:cubicBezTo>
                      <a:pt x="5013" y="1078"/>
                      <a:pt x="6491" y="1404"/>
                      <a:pt x="7945" y="1780"/>
                    </a:cubicBezTo>
                    <a:cubicBezTo>
                      <a:pt x="9348" y="2131"/>
                      <a:pt x="10727" y="2156"/>
                      <a:pt x="12130" y="1805"/>
                    </a:cubicBezTo>
                    <a:cubicBezTo>
                      <a:pt x="12231" y="1780"/>
                      <a:pt x="12356" y="1755"/>
                      <a:pt x="12456" y="1755"/>
                    </a:cubicBezTo>
                    <a:cubicBezTo>
                      <a:pt x="12481" y="1755"/>
                      <a:pt x="12506" y="1780"/>
                      <a:pt x="12632" y="1830"/>
                    </a:cubicBezTo>
                    <a:cubicBezTo>
                      <a:pt x="12556" y="1981"/>
                      <a:pt x="12506" y="2131"/>
                      <a:pt x="12406" y="2231"/>
                    </a:cubicBezTo>
                    <a:cubicBezTo>
                      <a:pt x="12055" y="2632"/>
                      <a:pt x="11679" y="3033"/>
                      <a:pt x="11303" y="3434"/>
                    </a:cubicBezTo>
                    <a:lnTo>
                      <a:pt x="6015" y="3434"/>
                    </a:lnTo>
                    <a:cubicBezTo>
                      <a:pt x="5664" y="3008"/>
                      <a:pt x="5414" y="2582"/>
                      <a:pt x="5063" y="2307"/>
                    </a:cubicBezTo>
                    <a:cubicBezTo>
                      <a:pt x="4561" y="1931"/>
                      <a:pt x="4186" y="1379"/>
                      <a:pt x="3559" y="1104"/>
                    </a:cubicBezTo>
                    <a:cubicBezTo>
                      <a:pt x="3308" y="1555"/>
                      <a:pt x="3108" y="1956"/>
                      <a:pt x="2832" y="2332"/>
                    </a:cubicBezTo>
                    <a:cubicBezTo>
                      <a:pt x="2582" y="2683"/>
                      <a:pt x="2256" y="2983"/>
                      <a:pt x="1980" y="3309"/>
                    </a:cubicBezTo>
                    <a:cubicBezTo>
                      <a:pt x="1729" y="3635"/>
                      <a:pt x="1754" y="3860"/>
                      <a:pt x="2080" y="4136"/>
                    </a:cubicBezTo>
                    <a:cubicBezTo>
                      <a:pt x="2506" y="4487"/>
                      <a:pt x="2907" y="4838"/>
                      <a:pt x="3333" y="5189"/>
                    </a:cubicBezTo>
                    <a:cubicBezTo>
                      <a:pt x="3584" y="5414"/>
                      <a:pt x="3835" y="5439"/>
                      <a:pt x="4110" y="5239"/>
                    </a:cubicBezTo>
                    <a:cubicBezTo>
                      <a:pt x="4386" y="5013"/>
                      <a:pt x="4637" y="4738"/>
                      <a:pt x="4887" y="4487"/>
                    </a:cubicBezTo>
                    <a:cubicBezTo>
                      <a:pt x="5113" y="4287"/>
                      <a:pt x="5338" y="4161"/>
                      <a:pt x="5664" y="4161"/>
                    </a:cubicBezTo>
                    <a:cubicBezTo>
                      <a:pt x="7544" y="4161"/>
                      <a:pt x="9399" y="4161"/>
                      <a:pt x="11328" y="416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70"/>
              <p:cNvSpPr/>
              <p:nvPr/>
            </p:nvSpPr>
            <p:spPr>
              <a:xfrm rot="-9979936">
                <a:off x="5820898" y="1534214"/>
                <a:ext cx="399763" cy="208203"/>
              </a:xfrm>
              <a:custGeom>
                <a:avLst/>
                <a:gdLst/>
                <a:ahLst/>
                <a:cxnLst/>
                <a:rect l="l" t="t" r="r" b="b"/>
                <a:pathLst>
                  <a:path w="12658" h="6593" extrusionOk="0">
                    <a:moveTo>
                      <a:pt x="1254" y="3459"/>
                    </a:moveTo>
                    <a:cubicBezTo>
                      <a:pt x="978" y="2833"/>
                      <a:pt x="301" y="2507"/>
                      <a:pt x="0" y="1755"/>
                    </a:cubicBezTo>
                    <a:cubicBezTo>
                      <a:pt x="3334" y="2507"/>
                      <a:pt x="6291" y="1755"/>
                      <a:pt x="9098" y="1"/>
                    </a:cubicBezTo>
                    <a:cubicBezTo>
                      <a:pt x="9650" y="577"/>
                      <a:pt x="10226" y="1179"/>
                      <a:pt x="10777" y="1780"/>
                    </a:cubicBezTo>
                    <a:cubicBezTo>
                      <a:pt x="11304" y="2382"/>
                      <a:pt x="11880" y="2908"/>
                      <a:pt x="12657" y="3309"/>
                    </a:cubicBezTo>
                    <a:cubicBezTo>
                      <a:pt x="12582" y="3459"/>
                      <a:pt x="12532" y="3635"/>
                      <a:pt x="12407" y="3760"/>
                    </a:cubicBezTo>
                    <a:cubicBezTo>
                      <a:pt x="11379" y="4738"/>
                      <a:pt x="10301" y="5715"/>
                      <a:pt x="9098" y="6517"/>
                    </a:cubicBezTo>
                    <a:cubicBezTo>
                      <a:pt x="9048" y="6542"/>
                      <a:pt x="8973" y="6567"/>
                      <a:pt x="8873" y="6592"/>
                    </a:cubicBezTo>
                    <a:cubicBezTo>
                      <a:pt x="8472" y="6417"/>
                      <a:pt x="8046" y="6241"/>
                      <a:pt x="7620" y="6066"/>
                    </a:cubicBezTo>
                    <a:cubicBezTo>
                      <a:pt x="6617" y="5690"/>
                      <a:pt x="5590" y="5565"/>
                      <a:pt x="4537" y="5590"/>
                    </a:cubicBezTo>
                    <a:cubicBezTo>
                      <a:pt x="3384" y="5640"/>
                      <a:pt x="2231" y="5615"/>
                      <a:pt x="1078" y="5590"/>
                    </a:cubicBezTo>
                    <a:cubicBezTo>
                      <a:pt x="853" y="5590"/>
                      <a:pt x="602" y="5540"/>
                      <a:pt x="251" y="5489"/>
                    </a:cubicBezTo>
                    <a:cubicBezTo>
                      <a:pt x="652" y="4988"/>
                      <a:pt x="1003" y="4587"/>
                      <a:pt x="1354" y="4161"/>
                    </a:cubicBezTo>
                    <a:cubicBezTo>
                      <a:pt x="1454" y="4136"/>
                      <a:pt x="1605" y="4136"/>
                      <a:pt x="1755" y="4136"/>
                    </a:cubicBezTo>
                    <a:cubicBezTo>
                      <a:pt x="3610" y="4161"/>
                      <a:pt x="5489" y="4186"/>
                      <a:pt x="7394" y="4211"/>
                    </a:cubicBezTo>
                    <a:cubicBezTo>
                      <a:pt x="7720" y="4512"/>
                      <a:pt x="8071" y="4863"/>
                      <a:pt x="8422" y="5164"/>
                    </a:cubicBezTo>
                    <a:cubicBezTo>
                      <a:pt x="8772" y="5489"/>
                      <a:pt x="9023" y="5464"/>
                      <a:pt x="9374" y="5164"/>
                    </a:cubicBezTo>
                    <a:cubicBezTo>
                      <a:pt x="9775" y="4813"/>
                      <a:pt x="10176" y="4487"/>
                      <a:pt x="10602" y="4136"/>
                    </a:cubicBezTo>
                    <a:cubicBezTo>
                      <a:pt x="10853" y="3885"/>
                      <a:pt x="10878" y="3635"/>
                      <a:pt x="10677" y="3359"/>
                    </a:cubicBezTo>
                    <a:cubicBezTo>
                      <a:pt x="10602" y="3259"/>
                      <a:pt x="10477" y="3159"/>
                      <a:pt x="10402" y="3033"/>
                    </a:cubicBezTo>
                    <a:cubicBezTo>
                      <a:pt x="9950" y="2532"/>
                      <a:pt x="9449" y="2056"/>
                      <a:pt x="9274" y="1354"/>
                    </a:cubicBezTo>
                    <a:cubicBezTo>
                      <a:pt x="9249" y="1179"/>
                      <a:pt x="8948" y="1103"/>
                      <a:pt x="8823" y="1229"/>
                    </a:cubicBezTo>
                    <a:cubicBezTo>
                      <a:pt x="8171" y="1981"/>
                      <a:pt x="7118" y="2357"/>
                      <a:pt x="6767" y="3459"/>
                    </a:cubicBezTo>
                    <a:lnTo>
                      <a:pt x="1254" y="3459"/>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70"/>
              <p:cNvSpPr/>
              <p:nvPr/>
            </p:nvSpPr>
            <p:spPr>
              <a:xfrm rot="-9979936">
                <a:off x="6197533" y="1556093"/>
                <a:ext cx="278646" cy="67327"/>
              </a:xfrm>
              <a:custGeom>
                <a:avLst/>
                <a:gdLst/>
                <a:ahLst/>
                <a:cxnLst/>
                <a:rect l="l" t="t" r="r" b="b"/>
                <a:pathLst>
                  <a:path w="8823" h="2132" extrusionOk="0">
                    <a:moveTo>
                      <a:pt x="928" y="1856"/>
                    </a:moveTo>
                    <a:cubicBezTo>
                      <a:pt x="452" y="1354"/>
                      <a:pt x="1" y="953"/>
                      <a:pt x="327" y="252"/>
                    </a:cubicBezTo>
                    <a:cubicBezTo>
                      <a:pt x="427" y="201"/>
                      <a:pt x="552" y="151"/>
                      <a:pt x="703" y="151"/>
                    </a:cubicBezTo>
                    <a:cubicBezTo>
                      <a:pt x="1129" y="151"/>
                      <a:pt x="1555" y="201"/>
                      <a:pt x="1981" y="227"/>
                    </a:cubicBezTo>
                    <a:cubicBezTo>
                      <a:pt x="2307" y="227"/>
                      <a:pt x="2632" y="227"/>
                      <a:pt x="2908" y="477"/>
                    </a:cubicBezTo>
                    <a:cubicBezTo>
                      <a:pt x="2983" y="552"/>
                      <a:pt x="3159" y="628"/>
                      <a:pt x="3284" y="653"/>
                    </a:cubicBezTo>
                    <a:cubicBezTo>
                      <a:pt x="4061" y="703"/>
                      <a:pt x="4863" y="853"/>
                      <a:pt x="5640" y="728"/>
                    </a:cubicBezTo>
                    <a:cubicBezTo>
                      <a:pt x="5866" y="703"/>
                      <a:pt x="6116" y="703"/>
                      <a:pt x="6267" y="602"/>
                    </a:cubicBezTo>
                    <a:cubicBezTo>
                      <a:pt x="7043" y="1"/>
                      <a:pt x="7921" y="252"/>
                      <a:pt x="8823" y="277"/>
                    </a:cubicBezTo>
                    <a:cubicBezTo>
                      <a:pt x="8773" y="828"/>
                      <a:pt x="8748" y="1329"/>
                      <a:pt x="8698" y="1806"/>
                    </a:cubicBezTo>
                    <a:cubicBezTo>
                      <a:pt x="8497" y="2081"/>
                      <a:pt x="8221" y="2131"/>
                      <a:pt x="7921" y="2131"/>
                    </a:cubicBezTo>
                    <a:cubicBezTo>
                      <a:pt x="6016" y="2106"/>
                      <a:pt x="4111" y="2106"/>
                      <a:pt x="2206" y="2081"/>
                    </a:cubicBezTo>
                    <a:cubicBezTo>
                      <a:pt x="1780" y="2081"/>
                      <a:pt x="1354" y="1931"/>
                      <a:pt x="928" y="1856"/>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70"/>
              <p:cNvSpPr/>
              <p:nvPr/>
            </p:nvSpPr>
            <p:spPr>
              <a:xfrm rot="-9979936">
                <a:off x="6197348" y="1616719"/>
                <a:ext cx="209766" cy="167055"/>
              </a:xfrm>
              <a:custGeom>
                <a:avLst/>
                <a:gdLst/>
                <a:ahLst/>
                <a:cxnLst/>
                <a:rect l="l" t="t" r="r" b="b"/>
                <a:pathLst>
                  <a:path w="6642" h="5290" extrusionOk="0">
                    <a:moveTo>
                      <a:pt x="3359" y="4612"/>
                    </a:moveTo>
                    <a:cubicBezTo>
                      <a:pt x="3609" y="4562"/>
                      <a:pt x="3885" y="4587"/>
                      <a:pt x="4110" y="4487"/>
                    </a:cubicBezTo>
                    <a:cubicBezTo>
                      <a:pt x="5013" y="4036"/>
                      <a:pt x="5464" y="3084"/>
                      <a:pt x="5288" y="2282"/>
                    </a:cubicBezTo>
                    <a:cubicBezTo>
                      <a:pt x="5238" y="2131"/>
                      <a:pt x="5188" y="1931"/>
                      <a:pt x="5063" y="1805"/>
                    </a:cubicBezTo>
                    <a:cubicBezTo>
                      <a:pt x="4537" y="1154"/>
                      <a:pt x="3835" y="828"/>
                      <a:pt x="2983" y="978"/>
                    </a:cubicBezTo>
                    <a:cubicBezTo>
                      <a:pt x="2306" y="1104"/>
                      <a:pt x="1704" y="1379"/>
                      <a:pt x="1479" y="2081"/>
                    </a:cubicBezTo>
                    <a:cubicBezTo>
                      <a:pt x="1103" y="3334"/>
                      <a:pt x="2156" y="4738"/>
                      <a:pt x="3359" y="4612"/>
                    </a:cubicBezTo>
                    <a:close/>
                    <a:moveTo>
                      <a:pt x="2206" y="26"/>
                    </a:moveTo>
                    <a:cubicBezTo>
                      <a:pt x="2933" y="26"/>
                      <a:pt x="3659" y="1"/>
                      <a:pt x="4361" y="51"/>
                    </a:cubicBezTo>
                    <a:cubicBezTo>
                      <a:pt x="4687" y="51"/>
                      <a:pt x="5013" y="226"/>
                      <a:pt x="5088" y="577"/>
                    </a:cubicBezTo>
                    <a:cubicBezTo>
                      <a:pt x="5163" y="953"/>
                      <a:pt x="5414" y="1204"/>
                      <a:pt x="5664" y="1480"/>
                    </a:cubicBezTo>
                    <a:cubicBezTo>
                      <a:pt x="6090" y="1956"/>
                      <a:pt x="6416" y="2532"/>
                      <a:pt x="6642" y="3159"/>
                    </a:cubicBezTo>
                    <a:cubicBezTo>
                      <a:pt x="5990" y="3911"/>
                      <a:pt x="5414" y="4688"/>
                      <a:pt x="4461" y="5064"/>
                    </a:cubicBezTo>
                    <a:cubicBezTo>
                      <a:pt x="3885" y="5289"/>
                      <a:pt x="2832" y="5289"/>
                      <a:pt x="2281" y="5089"/>
                    </a:cubicBezTo>
                    <a:cubicBezTo>
                      <a:pt x="1429" y="4763"/>
                      <a:pt x="902" y="4061"/>
                      <a:pt x="301" y="3460"/>
                    </a:cubicBezTo>
                    <a:cubicBezTo>
                      <a:pt x="0" y="3134"/>
                      <a:pt x="50" y="2683"/>
                      <a:pt x="376" y="2382"/>
                    </a:cubicBezTo>
                    <a:cubicBezTo>
                      <a:pt x="526" y="2231"/>
                      <a:pt x="752" y="2156"/>
                      <a:pt x="902" y="2031"/>
                    </a:cubicBezTo>
                    <a:cubicBezTo>
                      <a:pt x="1028" y="1956"/>
                      <a:pt x="1128" y="1856"/>
                      <a:pt x="1203" y="1755"/>
                    </a:cubicBezTo>
                    <a:cubicBezTo>
                      <a:pt x="1529" y="1204"/>
                      <a:pt x="1855" y="627"/>
                      <a:pt x="2206" y="26"/>
                    </a:cubicBezTo>
                  </a:path>
                </a:pathLst>
              </a:custGeom>
              <a:solidFill>
                <a:srgbClr val="EB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70"/>
              <p:cNvSpPr/>
              <p:nvPr/>
            </p:nvSpPr>
            <p:spPr>
              <a:xfrm rot="-9979936">
                <a:off x="6358781" y="1080700"/>
                <a:ext cx="174174" cy="54632"/>
              </a:xfrm>
              <a:custGeom>
                <a:avLst/>
                <a:gdLst/>
                <a:ahLst/>
                <a:cxnLst/>
                <a:rect l="l" t="t" r="r" b="b"/>
                <a:pathLst>
                  <a:path w="5515" h="1730" extrusionOk="0">
                    <a:moveTo>
                      <a:pt x="5339" y="26"/>
                    </a:moveTo>
                    <a:cubicBezTo>
                      <a:pt x="5514" y="928"/>
                      <a:pt x="5514" y="953"/>
                      <a:pt x="4988" y="1179"/>
                    </a:cubicBezTo>
                    <a:cubicBezTo>
                      <a:pt x="4512" y="1354"/>
                      <a:pt x="4036" y="1530"/>
                      <a:pt x="3534" y="1504"/>
                    </a:cubicBezTo>
                    <a:cubicBezTo>
                      <a:pt x="3184" y="1504"/>
                      <a:pt x="2808" y="1479"/>
                      <a:pt x="2482" y="1655"/>
                    </a:cubicBezTo>
                    <a:cubicBezTo>
                      <a:pt x="2306" y="1730"/>
                      <a:pt x="2056" y="1680"/>
                      <a:pt x="1855" y="1630"/>
                    </a:cubicBezTo>
                    <a:cubicBezTo>
                      <a:pt x="1404" y="1504"/>
                      <a:pt x="978" y="1304"/>
                      <a:pt x="552" y="1154"/>
                    </a:cubicBezTo>
                    <a:cubicBezTo>
                      <a:pt x="51" y="978"/>
                      <a:pt x="1" y="652"/>
                      <a:pt x="126" y="151"/>
                    </a:cubicBezTo>
                    <a:cubicBezTo>
                      <a:pt x="577" y="1"/>
                      <a:pt x="1028" y="101"/>
                      <a:pt x="1429" y="326"/>
                    </a:cubicBezTo>
                    <a:cubicBezTo>
                      <a:pt x="1730" y="502"/>
                      <a:pt x="2031" y="502"/>
                      <a:pt x="2357" y="502"/>
                    </a:cubicBezTo>
                    <a:cubicBezTo>
                      <a:pt x="2657" y="477"/>
                      <a:pt x="2933" y="477"/>
                      <a:pt x="3209" y="477"/>
                    </a:cubicBezTo>
                    <a:cubicBezTo>
                      <a:pt x="3534" y="502"/>
                      <a:pt x="3835" y="477"/>
                      <a:pt x="4161" y="326"/>
                    </a:cubicBezTo>
                    <a:cubicBezTo>
                      <a:pt x="4487" y="176"/>
                      <a:pt x="4888" y="126"/>
                      <a:pt x="5339" y="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70"/>
              <p:cNvSpPr/>
              <p:nvPr/>
            </p:nvSpPr>
            <p:spPr>
              <a:xfrm rot="-9979936">
                <a:off x="5911215" y="1580811"/>
                <a:ext cx="69701" cy="69696"/>
              </a:xfrm>
              <a:custGeom>
                <a:avLst/>
                <a:gdLst/>
                <a:ahLst/>
                <a:cxnLst/>
                <a:rect l="l" t="t" r="r" b="b"/>
                <a:pathLst>
                  <a:path w="2207" h="2207" extrusionOk="0">
                    <a:moveTo>
                      <a:pt x="1229" y="1"/>
                    </a:moveTo>
                    <a:cubicBezTo>
                      <a:pt x="1530" y="427"/>
                      <a:pt x="1855" y="853"/>
                      <a:pt x="2206" y="1329"/>
                    </a:cubicBezTo>
                    <a:cubicBezTo>
                      <a:pt x="1880" y="1605"/>
                      <a:pt x="1555" y="1905"/>
                      <a:pt x="1204" y="2206"/>
                    </a:cubicBezTo>
                    <a:cubicBezTo>
                      <a:pt x="703" y="1905"/>
                      <a:pt x="352" y="1479"/>
                      <a:pt x="1" y="1053"/>
                    </a:cubicBezTo>
                    <a:cubicBezTo>
                      <a:pt x="427" y="477"/>
                      <a:pt x="427" y="477"/>
                      <a:pt x="1229" y="1"/>
                    </a:cubicBezTo>
                    <a:close/>
                  </a:path>
                </a:pathLst>
              </a:custGeom>
              <a:solidFill>
                <a:srgbClr val="F68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70"/>
              <p:cNvSpPr/>
              <p:nvPr/>
            </p:nvSpPr>
            <p:spPr>
              <a:xfrm rot="-9979936">
                <a:off x="6618679" y="1752973"/>
                <a:ext cx="70491" cy="70485"/>
              </a:xfrm>
              <a:custGeom>
                <a:avLst/>
                <a:gdLst/>
                <a:ahLst/>
                <a:cxnLst/>
                <a:rect l="l" t="t" r="r" b="b"/>
                <a:pathLst>
                  <a:path w="2232" h="2232" extrusionOk="0">
                    <a:moveTo>
                      <a:pt x="1079" y="2231"/>
                    </a:moveTo>
                    <a:cubicBezTo>
                      <a:pt x="928" y="2131"/>
                      <a:pt x="803" y="2056"/>
                      <a:pt x="678" y="1955"/>
                    </a:cubicBezTo>
                    <a:cubicBezTo>
                      <a:pt x="477" y="1780"/>
                      <a:pt x="252" y="1605"/>
                      <a:pt x="1" y="1354"/>
                    </a:cubicBezTo>
                    <a:cubicBezTo>
                      <a:pt x="327" y="903"/>
                      <a:pt x="628" y="477"/>
                      <a:pt x="953" y="1"/>
                    </a:cubicBezTo>
                    <a:cubicBezTo>
                      <a:pt x="1480" y="301"/>
                      <a:pt x="1931" y="552"/>
                      <a:pt x="2232" y="1053"/>
                    </a:cubicBezTo>
                    <a:cubicBezTo>
                      <a:pt x="1831" y="1454"/>
                      <a:pt x="1455" y="1855"/>
                      <a:pt x="1079" y="2231"/>
                    </a:cubicBezTo>
                  </a:path>
                </a:pathLst>
              </a:custGeom>
              <a:solidFill>
                <a:srgbClr val="F68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70"/>
              <p:cNvSpPr/>
              <p:nvPr/>
            </p:nvSpPr>
            <p:spPr>
              <a:xfrm rot="-9979936">
                <a:off x="6085239" y="1977420"/>
                <a:ext cx="3190" cy="7958"/>
              </a:xfrm>
              <a:custGeom>
                <a:avLst/>
                <a:gdLst/>
                <a:ahLst/>
                <a:cxnLst/>
                <a:rect l="l" t="t" r="r" b="b"/>
                <a:pathLst>
                  <a:path w="101" h="252" extrusionOk="0">
                    <a:moveTo>
                      <a:pt x="76" y="0"/>
                    </a:moveTo>
                    <a:cubicBezTo>
                      <a:pt x="76" y="76"/>
                      <a:pt x="101" y="126"/>
                      <a:pt x="101" y="176"/>
                    </a:cubicBezTo>
                    <a:cubicBezTo>
                      <a:pt x="101" y="201"/>
                      <a:pt x="76" y="226"/>
                      <a:pt x="51" y="251"/>
                    </a:cubicBezTo>
                    <a:cubicBezTo>
                      <a:pt x="26" y="176"/>
                      <a:pt x="1" y="126"/>
                      <a:pt x="1" y="76"/>
                    </a:cubicBezTo>
                    <a:cubicBezTo>
                      <a:pt x="1" y="51"/>
                      <a:pt x="51" y="26"/>
                      <a:pt x="76" y="0"/>
                    </a:cubicBezTo>
                    <a:close/>
                  </a:path>
                </a:pathLst>
              </a:custGeom>
              <a:solidFill>
                <a:srgbClr val="C7CC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70"/>
              <p:cNvSpPr/>
              <p:nvPr/>
            </p:nvSpPr>
            <p:spPr>
              <a:xfrm rot="-9979936">
                <a:off x="6261628" y="1658614"/>
                <a:ext cx="81544" cy="75222"/>
              </a:xfrm>
              <a:custGeom>
                <a:avLst/>
                <a:gdLst/>
                <a:ahLst/>
                <a:cxnLst/>
                <a:rect l="l" t="t" r="r" b="b"/>
                <a:pathLst>
                  <a:path w="2582" h="2382" extrusionOk="0">
                    <a:moveTo>
                      <a:pt x="0" y="1204"/>
                    </a:moveTo>
                    <a:cubicBezTo>
                      <a:pt x="301" y="878"/>
                      <a:pt x="552" y="577"/>
                      <a:pt x="827" y="302"/>
                    </a:cubicBezTo>
                    <a:cubicBezTo>
                      <a:pt x="1103" y="1"/>
                      <a:pt x="1504" y="1"/>
                      <a:pt x="1755" y="277"/>
                    </a:cubicBezTo>
                    <a:cubicBezTo>
                      <a:pt x="2030" y="552"/>
                      <a:pt x="2281" y="853"/>
                      <a:pt x="2582" y="1179"/>
                    </a:cubicBezTo>
                    <a:cubicBezTo>
                      <a:pt x="2231" y="1655"/>
                      <a:pt x="1755" y="1956"/>
                      <a:pt x="1304" y="2382"/>
                    </a:cubicBezTo>
                    <a:cubicBezTo>
                      <a:pt x="852" y="1981"/>
                      <a:pt x="451" y="1605"/>
                      <a:pt x="0" y="1204"/>
                    </a:cubicBezTo>
                    <a:close/>
                  </a:path>
                </a:pathLst>
              </a:custGeom>
              <a:solidFill>
                <a:srgbClr val="C04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70"/>
              <p:cNvSpPr/>
              <p:nvPr/>
            </p:nvSpPr>
            <p:spPr>
              <a:xfrm rot="-9979936">
                <a:off x="5625994" y="813015"/>
                <a:ext cx="1020314" cy="3126328"/>
              </a:xfrm>
              <a:custGeom>
                <a:avLst/>
                <a:gdLst/>
                <a:ahLst/>
                <a:cxnLst/>
                <a:rect l="l" t="t" r="r" b="b"/>
                <a:pathLst>
                  <a:path w="32307" h="98999" extrusionOk="0">
                    <a:moveTo>
                      <a:pt x="20652" y="61153"/>
                    </a:moveTo>
                    <a:cubicBezTo>
                      <a:pt x="20627" y="61179"/>
                      <a:pt x="20577" y="61204"/>
                      <a:pt x="20577" y="61229"/>
                    </a:cubicBezTo>
                    <a:cubicBezTo>
                      <a:pt x="20577" y="61279"/>
                      <a:pt x="20602" y="61329"/>
                      <a:pt x="20627" y="61404"/>
                    </a:cubicBezTo>
                    <a:cubicBezTo>
                      <a:pt x="20652" y="61379"/>
                      <a:pt x="20677" y="61354"/>
                      <a:pt x="20677" y="61329"/>
                    </a:cubicBezTo>
                    <a:cubicBezTo>
                      <a:pt x="20677" y="61279"/>
                      <a:pt x="20652" y="61229"/>
                      <a:pt x="20652" y="61153"/>
                    </a:cubicBezTo>
                    <a:close/>
                    <a:moveTo>
                      <a:pt x="4587" y="72582"/>
                    </a:moveTo>
                    <a:cubicBezTo>
                      <a:pt x="4963" y="72206"/>
                      <a:pt x="5339" y="71805"/>
                      <a:pt x="5740" y="71404"/>
                    </a:cubicBezTo>
                    <a:cubicBezTo>
                      <a:pt x="5439" y="70903"/>
                      <a:pt x="4988" y="70652"/>
                      <a:pt x="4461" y="70352"/>
                    </a:cubicBezTo>
                    <a:cubicBezTo>
                      <a:pt x="4136" y="70828"/>
                      <a:pt x="3835" y="71254"/>
                      <a:pt x="3509" y="71705"/>
                    </a:cubicBezTo>
                    <a:cubicBezTo>
                      <a:pt x="3760" y="71956"/>
                      <a:pt x="3985" y="72131"/>
                      <a:pt x="4186" y="72306"/>
                    </a:cubicBezTo>
                    <a:cubicBezTo>
                      <a:pt x="4311" y="72407"/>
                      <a:pt x="4436" y="72482"/>
                      <a:pt x="4587" y="72582"/>
                    </a:cubicBezTo>
                    <a:close/>
                    <a:moveTo>
                      <a:pt x="27820" y="70377"/>
                    </a:moveTo>
                    <a:cubicBezTo>
                      <a:pt x="27018" y="70853"/>
                      <a:pt x="27018" y="70853"/>
                      <a:pt x="26592" y="71429"/>
                    </a:cubicBezTo>
                    <a:cubicBezTo>
                      <a:pt x="26943" y="71855"/>
                      <a:pt x="27294" y="72281"/>
                      <a:pt x="27795" y="72582"/>
                    </a:cubicBezTo>
                    <a:cubicBezTo>
                      <a:pt x="28146" y="72281"/>
                      <a:pt x="28471" y="71981"/>
                      <a:pt x="28797" y="71705"/>
                    </a:cubicBezTo>
                    <a:cubicBezTo>
                      <a:pt x="28446" y="71229"/>
                      <a:pt x="28121" y="70803"/>
                      <a:pt x="27820" y="70377"/>
                    </a:cubicBezTo>
                    <a:close/>
                    <a:moveTo>
                      <a:pt x="16642" y="97068"/>
                    </a:moveTo>
                    <a:cubicBezTo>
                      <a:pt x="17369" y="96417"/>
                      <a:pt x="17770" y="95840"/>
                      <a:pt x="18171" y="94838"/>
                    </a:cubicBezTo>
                    <a:cubicBezTo>
                      <a:pt x="18045" y="94412"/>
                      <a:pt x="17995" y="93936"/>
                      <a:pt x="17745" y="93635"/>
                    </a:cubicBezTo>
                    <a:cubicBezTo>
                      <a:pt x="17444" y="93209"/>
                      <a:pt x="17544" y="92733"/>
                      <a:pt x="17369" y="92281"/>
                    </a:cubicBezTo>
                    <a:cubicBezTo>
                      <a:pt x="17093" y="92307"/>
                      <a:pt x="16867" y="92332"/>
                      <a:pt x="16642" y="92357"/>
                    </a:cubicBezTo>
                    <a:close/>
                    <a:moveTo>
                      <a:pt x="15815" y="92332"/>
                    </a:moveTo>
                    <a:cubicBezTo>
                      <a:pt x="15213" y="93159"/>
                      <a:pt x="14637" y="94011"/>
                      <a:pt x="13985" y="94938"/>
                    </a:cubicBezTo>
                    <a:cubicBezTo>
                      <a:pt x="14637" y="95765"/>
                      <a:pt x="15339" y="96667"/>
                      <a:pt x="16015" y="97570"/>
                    </a:cubicBezTo>
                    <a:cubicBezTo>
                      <a:pt x="16040" y="97595"/>
                      <a:pt x="16090" y="97595"/>
                      <a:pt x="16166" y="97595"/>
                    </a:cubicBezTo>
                    <a:cubicBezTo>
                      <a:pt x="15890" y="95865"/>
                      <a:pt x="16116" y="94111"/>
                      <a:pt x="15815" y="92332"/>
                    </a:cubicBezTo>
                    <a:close/>
                    <a:moveTo>
                      <a:pt x="18697" y="90001"/>
                    </a:moveTo>
                    <a:cubicBezTo>
                      <a:pt x="18246" y="90101"/>
                      <a:pt x="17845" y="90151"/>
                      <a:pt x="17519" y="90301"/>
                    </a:cubicBezTo>
                    <a:cubicBezTo>
                      <a:pt x="17193" y="90452"/>
                      <a:pt x="16892" y="90477"/>
                      <a:pt x="16567" y="90452"/>
                    </a:cubicBezTo>
                    <a:cubicBezTo>
                      <a:pt x="16291" y="90452"/>
                      <a:pt x="16015" y="90452"/>
                      <a:pt x="15715" y="90477"/>
                    </a:cubicBezTo>
                    <a:cubicBezTo>
                      <a:pt x="15389" y="90477"/>
                      <a:pt x="15088" y="90477"/>
                      <a:pt x="14787" y="90301"/>
                    </a:cubicBezTo>
                    <a:cubicBezTo>
                      <a:pt x="14386" y="90076"/>
                      <a:pt x="13935" y="89976"/>
                      <a:pt x="13484" y="90126"/>
                    </a:cubicBezTo>
                    <a:cubicBezTo>
                      <a:pt x="13359" y="90627"/>
                      <a:pt x="13409" y="90953"/>
                      <a:pt x="13910" y="91129"/>
                    </a:cubicBezTo>
                    <a:cubicBezTo>
                      <a:pt x="14336" y="91279"/>
                      <a:pt x="14762" y="91479"/>
                      <a:pt x="15213" y="91605"/>
                    </a:cubicBezTo>
                    <a:cubicBezTo>
                      <a:pt x="15414" y="91655"/>
                      <a:pt x="15664" y="91705"/>
                      <a:pt x="15840" y="91630"/>
                    </a:cubicBezTo>
                    <a:cubicBezTo>
                      <a:pt x="16166" y="91454"/>
                      <a:pt x="16542" y="91479"/>
                      <a:pt x="16892" y="91479"/>
                    </a:cubicBezTo>
                    <a:cubicBezTo>
                      <a:pt x="17394" y="91505"/>
                      <a:pt x="17870" y="91329"/>
                      <a:pt x="18346" y="91154"/>
                    </a:cubicBezTo>
                    <a:cubicBezTo>
                      <a:pt x="18872" y="90928"/>
                      <a:pt x="18872" y="90903"/>
                      <a:pt x="18697" y="90001"/>
                    </a:cubicBezTo>
                    <a:close/>
                    <a:moveTo>
                      <a:pt x="14988" y="68923"/>
                    </a:moveTo>
                    <a:cubicBezTo>
                      <a:pt x="14637" y="69524"/>
                      <a:pt x="14311" y="70101"/>
                      <a:pt x="13985" y="70652"/>
                    </a:cubicBezTo>
                    <a:cubicBezTo>
                      <a:pt x="13910" y="70753"/>
                      <a:pt x="13810" y="70853"/>
                      <a:pt x="13684" y="70928"/>
                    </a:cubicBezTo>
                    <a:cubicBezTo>
                      <a:pt x="13534" y="71053"/>
                      <a:pt x="13308" y="71128"/>
                      <a:pt x="13158" y="71279"/>
                    </a:cubicBezTo>
                    <a:cubicBezTo>
                      <a:pt x="12832" y="71580"/>
                      <a:pt x="12782" y="72031"/>
                      <a:pt x="13083" y="72357"/>
                    </a:cubicBezTo>
                    <a:cubicBezTo>
                      <a:pt x="13684" y="72958"/>
                      <a:pt x="14211" y="73660"/>
                      <a:pt x="15063" y="73986"/>
                    </a:cubicBezTo>
                    <a:cubicBezTo>
                      <a:pt x="15614" y="74186"/>
                      <a:pt x="16667" y="74186"/>
                      <a:pt x="17243" y="73961"/>
                    </a:cubicBezTo>
                    <a:cubicBezTo>
                      <a:pt x="18196" y="73585"/>
                      <a:pt x="18772" y="72808"/>
                      <a:pt x="19424" y="72056"/>
                    </a:cubicBezTo>
                    <a:cubicBezTo>
                      <a:pt x="19198" y="71429"/>
                      <a:pt x="18872" y="70853"/>
                      <a:pt x="18446" y="70377"/>
                    </a:cubicBezTo>
                    <a:cubicBezTo>
                      <a:pt x="18196" y="70101"/>
                      <a:pt x="17945" y="69850"/>
                      <a:pt x="17870" y="69474"/>
                    </a:cubicBezTo>
                    <a:cubicBezTo>
                      <a:pt x="17795" y="69123"/>
                      <a:pt x="17469" y="68948"/>
                      <a:pt x="17143" y="68948"/>
                    </a:cubicBezTo>
                    <a:cubicBezTo>
                      <a:pt x="16441" y="68898"/>
                      <a:pt x="15715" y="68923"/>
                      <a:pt x="14988" y="68923"/>
                    </a:cubicBezTo>
                    <a:close/>
                    <a:moveTo>
                      <a:pt x="12381" y="75991"/>
                    </a:moveTo>
                    <a:cubicBezTo>
                      <a:pt x="12807" y="76066"/>
                      <a:pt x="13233" y="76216"/>
                      <a:pt x="13659" y="76216"/>
                    </a:cubicBezTo>
                    <a:cubicBezTo>
                      <a:pt x="15564" y="76241"/>
                      <a:pt x="17469" y="76241"/>
                      <a:pt x="19374" y="76266"/>
                    </a:cubicBezTo>
                    <a:cubicBezTo>
                      <a:pt x="19674" y="76266"/>
                      <a:pt x="19950" y="76216"/>
                      <a:pt x="20151" y="75941"/>
                    </a:cubicBezTo>
                    <a:cubicBezTo>
                      <a:pt x="20201" y="75464"/>
                      <a:pt x="20226" y="74963"/>
                      <a:pt x="20276" y="74412"/>
                    </a:cubicBezTo>
                    <a:cubicBezTo>
                      <a:pt x="19374" y="74387"/>
                      <a:pt x="18496" y="74136"/>
                      <a:pt x="17720" y="74737"/>
                    </a:cubicBezTo>
                    <a:cubicBezTo>
                      <a:pt x="17569" y="74838"/>
                      <a:pt x="17319" y="74838"/>
                      <a:pt x="17093" y="74863"/>
                    </a:cubicBezTo>
                    <a:cubicBezTo>
                      <a:pt x="16316" y="74988"/>
                      <a:pt x="15514" y="74838"/>
                      <a:pt x="14737" y="74788"/>
                    </a:cubicBezTo>
                    <a:cubicBezTo>
                      <a:pt x="14612" y="74763"/>
                      <a:pt x="14436" y="74687"/>
                      <a:pt x="14361" y="74612"/>
                    </a:cubicBezTo>
                    <a:cubicBezTo>
                      <a:pt x="14085" y="74362"/>
                      <a:pt x="13760" y="74362"/>
                      <a:pt x="13434" y="74362"/>
                    </a:cubicBezTo>
                    <a:cubicBezTo>
                      <a:pt x="13008" y="74336"/>
                      <a:pt x="12582" y="74286"/>
                      <a:pt x="12156" y="74286"/>
                    </a:cubicBezTo>
                    <a:cubicBezTo>
                      <a:pt x="12005" y="74286"/>
                      <a:pt x="11880" y="74336"/>
                      <a:pt x="11780" y="74387"/>
                    </a:cubicBezTo>
                    <a:cubicBezTo>
                      <a:pt x="11454" y="75088"/>
                      <a:pt x="11905" y="75489"/>
                      <a:pt x="12381" y="75991"/>
                    </a:cubicBezTo>
                    <a:close/>
                    <a:moveTo>
                      <a:pt x="20151" y="71504"/>
                    </a:moveTo>
                    <a:lnTo>
                      <a:pt x="25664" y="71504"/>
                    </a:lnTo>
                    <a:cubicBezTo>
                      <a:pt x="26015" y="70402"/>
                      <a:pt x="27068" y="70026"/>
                      <a:pt x="27720" y="69274"/>
                    </a:cubicBezTo>
                    <a:cubicBezTo>
                      <a:pt x="27845" y="69148"/>
                      <a:pt x="28146" y="69224"/>
                      <a:pt x="28171" y="69399"/>
                    </a:cubicBezTo>
                    <a:cubicBezTo>
                      <a:pt x="28346" y="70101"/>
                      <a:pt x="28847" y="70577"/>
                      <a:pt x="29299" y="71078"/>
                    </a:cubicBezTo>
                    <a:cubicBezTo>
                      <a:pt x="29374" y="71204"/>
                      <a:pt x="29499" y="71304"/>
                      <a:pt x="29574" y="71404"/>
                    </a:cubicBezTo>
                    <a:cubicBezTo>
                      <a:pt x="29775" y="71680"/>
                      <a:pt x="29750" y="71930"/>
                      <a:pt x="29499" y="72181"/>
                    </a:cubicBezTo>
                    <a:cubicBezTo>
                      <a:pt x="29073" y="72532"/>
                      <a:pt x="28672" y="72858"/>
                      <a:pt x="28271" y="73209"/>
                    </a:cubicBezTo>
                    <a:cubicBezTo>
                      <a:pt x="27920" y="73509"/>
                      <a:pt x="27669" y="73534"/>
                      <a:pt x="27319" y="73209"/>
                    </a:cubicBezTo>
                    <a:cubicBezTo>
                      <a:pt x="26968" y="72908"/>
                      <a:pt x="26617" y="72557"/>
                      <a:pt x="26291" y="72256"/>
                    </a:cubicBezTo>
                    <a:cubicBezTo>
                      <a:pt x="24386" y="72231"/>
                      <a:pt x="22507" y="72206"/>
                      <a:pt x="20652" y="72181"/>
                    </a:cubicBezTo>
                    <a:cubicBezTo>
                      <a:pt x="20502" y="72181"/>
                      <a:pt x="20351" y="72181"/>
                      <a:pt x="20251" y="72206"/>
                    </a:cubicBezTo>
                    <a:cubicBezTo>
                      <a:pt x="19900" y="72632"/>
                      <a:pt x="19549" y="73033"/>
                      <a:pt x="19148" y="73534"/>
                    </a:cubicBezTo>
                    <a:cubicBezTo>
                      <a:pt x="19499" y="73585"/>
                      <a:pt x="19750" y="73635"/>
                      <a:pt x="19975" y="73635"/>
                    </a:cubicBezTo>
                    <a:cubicBezTo>
                      <a:pt x="21128" y="73660"/>
                      <a:pt x="22281" y="73685"/>
                      <a:pt x="23434" y="73635"/>
                    </a:cubicBezTo>
                    <a:cubicBezTo>
                      <a:pt x="24487" y="73610"/>
                      <a:pt x="25514" y="73735"/>
                      <a:pt x="26517" y="74111"/>
                    </a:cubicBezTo>
                    <a:cubicBezTo>
                      <a:pt x="26943" y="74286"/>
                      <a:pt x="27369" y="74462"/>
                      <a:pt x="27770" y="74637"/>
                    </a:cubicBezTo>
                    <a:cubicBezTo>
                      <a:pt x="27870" y="74612"/>
                      <a:pt x="27945" y="74587"/>
                      <a:pt x="27995" y="74562"/>
                    </a:cubicBezTo>
                    <a:cubicBezTo>
                      <a:pt x="29198" y="73760"/>
                      <a:pt x="30276" y="72783"/>
                      <a:pt x="31304" y="71805"/>
                    </a:cubicBezTo>
                    <a:cubicBezTo>
                      <a:pt x="31429" y="71680"/>
                      <a:pt x="31479" y="71504"/>
                      <a:pt x="31554" y="71354"/>
                    </a:cubicBezTo>
                    <a:cubicBezTo>
                      <a:pt x="30777" y="70953"/>
                      <a:pt x="30201" y="70427"/>
                      <a:pt x="29674" y="69825"/>
                    </a:cubicBezTo>
                    <a:cubicBezTo>
                      <a:pt x="29123" y="69224"/>
                      <a:pt x="28547" y="68622"/>
                      <a:pt x="27995" y="68046"/>
                    </a:cubicBezTo>
                    <a:cubicBezTo>
                      <a:pt x="25188" y="69800"/>
                      <a:pt x="22231" y="70552"/>
                      <a:pt x="18897" y="69800"/>
                    </a:cubicBezTo>
                    <a:cubicBezTo>
                      <a:pt x="19198" y="70552"/>
                      <a:pt x="19875" y="70878"/>
                      <a:pt x="20151" y="71504"/>
                    </a:cubicBezTo>
                    <a:close/>
                    <a:moveTo>
                      <a:pt x="12080" y="72231"/>
                    </a:moveTo>
                    <a:cubicBezTo>
                      <a:pt x="10151" y="72231"/>
                      <a:pt x="8296" y="72231"/>
                      <a:pt x="6416" y="72231"/>
                    </a:cubicBezTo>
                    <a:cubicBezTo>
                      <a:pt x="6090" y="72231"/>
                      <a:pt x="5865" y="72357"/>
                      <a:pt x="5639" y="72557"/>
                    </a:cubicBezTo>
                    <a:cubicBezTo>
                      <a:pt x="5389" y="72808"/>
                      <a:pt x="5138" y="73083"/>
                      <a:pt x="4862" y="73309"/>
                    </a:cubicBezTo>
                    <a:cubicBezTo>
                      <a:pt x="4587" y="73509"/>
                      <a:pt x="4336" y="73484"/>
                      <a:pt x="4085" y="73259"/>
                    </a:cubicBezTo>
                    <a:cubicBezTo>
                      <a:pt x="3659" y="72908"/>
                      <a:pt x="3258" y="72557"/>
                      <a:pt x="2832" y="72206"/>
                    </a:cubicBezTo>
                    <a:cubicBezTo>
                      <a:pt x="2506" y="71930"/>
                      <a:pt x="2481" y="71705"/>
                      <a:pt x="2732" y="71379"/>
                    </a:cubicBezTo>
                    <a:cubicBezTo>
                      <a:pt x="3008" y="71053"/>
                      <a:pt x="3334" y="70753"/>
                      <a:pt x="3584" y="70402"/>
                    </a:cubicBezTo>
                    <a:cubicBezTo>
                      <a:pt x="3860" y="70026"/>
                      <a:pt x="4060" y="69625"/>
                      <a:pt x="4311" y="69174"/>
                    </a:cubicBezTo>
                    <a:cubicBezTo>
                      <a:pt x="4938" y="69449"/>
                      <a:pt x="5313" y="70001"/>
                      <a:pt x="5815" y="70377"/>
                    </a:cubicBezTo>
                    <a:cubicBezTo>
                      <a:pt x="6166" y="70652"/>
                      <a:pt x="6416" y="71078"/>
                      <a:pt x="6767" y="71504"/>
                    </a:cubicBezTo>
                    <a:lnTo>
                      <a:pt x="12055" y="71504"/>
                    </a:lnTo>
                    <a:cubicBezTo>
                      <a:pt x="12431" y="71103"/>
                      <a:pt x="12807" y="70702"/>
                      <a:pt x="13158" y="70301"/>
                    </a:cubicBezTo>
                    <a:cubicBezTo>
                      <a:pt x="13258" y="70201"/>
                      <a:pt x="13308" y="70051"/>
                      <a:pt x="13384" y="69900"/>
                    </a:cubicBezTo>
                    <a:cubicBezTo>
                      <a:pt x="13258" y="69850"/>
                      <a:pt x="13233" y="69825"/>
                      <a:pt x="13208" y="69825"/>
                    </a:cubicBezTo>
                    <a:cubicBezTo>
                      <a:pt x="13108" y="69825"/>
                      <a:pt x="12983" y="69850"/>
                      <a:pt x="12882" y="69875"/>
                    </a:cubicBezTo>
                    <a:cubicBezTo>
                      <a:pt x="11479" y="70226"/>
                      <a:pt x="10100" y="70201"/>
                      <a:pt x="8697" y="69850"/>
                    </a:cubicBezTo>
                    <a:cubicBezTo>
                      <a:pt x="7243" y="69474"/>
                      <a:pt x="5765" y="69148"/>
                      <a:pt x="4562" y="68146"/>
                    </a:cubicBezTo>
                    <a:cubicBezTo>
                      <a:pt x="4511" y="68096"/>
                      <a:pt x="4411" y="68096"/>
                      <a:pt x="4336" y="68071"/>
                    </a:cubicBezTo>
                    <a:cubicBezTo>
                      <a:pt x="4010" y="68346"/>
                      <a:pt x="3684" y="68622"/>
                      <a:pt x="3384" y="68923"/>
                    </a:cubicBezTo>
                    <a:cubicBezTo>
                      <a:pt x="3083" y="69249"/>
                      <a:pt x="2832" y="69600"/>
                      <a:pt x="2531" y="69900"/>
                    </a:cubicBezTo>
                    <a:cubicBezTo>
                      <a:pt x="2080" y="70326"/>
                      <a:pt x="1604" y="70702"/>
                      <a:pt x="1153" y="71103"/>
                    </a:cubicBezTo>
                    <a:cubicBezTo>
                      <a:pt x="1028" y="71204"/>
                      <a:pt x="877" y="71304"/>
                      <a:pt x="752" y="71404"/>
                    </a:cubicBezTo>
                    <a:cubicBezTo>
                      <a:pt x="1404" y="72357"/>
                      <a:pt x="3409" y="74061"/>
                      <a:pt x="4537" y="74637"/>
                    </a:cubicBezTo>
                    <a:cubicBezTo>
                      <a:pt x="4612" y="74612"/>
                      <a:pt x="4687" y="74612"/>
                      <a:pt x="4737" y="74587"/>
                    </a:cubicBezTo>
                    <a:cubicBezTo>
                      <a:pt x="5890" y="73935"/>
                      <a:pt x="7143" y="73610"/>
                      <a:pt x="8471" y="73635"/>
                    </a:cubicBezTo>
                    <a:cubicBezTo>
                      <a:pt x="9800" y="73660"/>
                      <a:pt x="11128" y="73660"/>
                      <a:pt x="12481" y="73635"/>
                    </a:cubicBezTo>
                    <a:cubicBezTo>
                      <a:pt x="12657" y="73635"/>
                      <a:pt x="12857" y="73560"/>
                      <a:pt x="13133" y="73509"/>
                    </a:cubicBezTo>
                    <a:cubicBezTo>
                      <a:pt x="12757" y="73058"/>
                      <a:pt x="12431" y="72657"/>
                      <a:pt x="12080" y="72231"/>
                    </a:cubicBezTo>
                    <a:close/>
                    <a:moveTo>
                      <a:pt x="12456" y="76868"/>
                    </a:moveTo>
                    <a:cubicBezTo>
                      <a:pt x="12456" y="77068"/>
                      <a:pt x="12456" y="77294"/>
                      <a:pt x="12456" y="77494"/>
                    </a:cubicBezTo>
                    <a:cubicBezTo>
                      <a:pt x="12481" y="78798"/>
                      <a:pt x="12481" y="80101"/>
                      <a:pt x="12506" y="81379"/>
                    </a:cubicBezTo>
                    <a:cubicBezTo>
                      <a:pt x="12506" y="82006"/>
                      <a:pt x="12481" y="82607"/>
                      <a:pt x="12306" y="83209"/>
                    </a:cubicBezTo>
                    <a:cubicBezTo>
                      <a:pt x="12206" y="83610"/>
                      <a:pt x="12055" y="84061"/>
                      <a:pt x="12080" y="84487"/>
                    </a:cubicBezTo>
                    <a:cubicBezTo>
                      <a:pt x="12080" y="85389"/>
                      <a:pt x="11880" y="86266"/>
                      <a:pt x="11654" y="87144"/>
                    </a:cubicBezTo>
                    <a:cubicBezTo>
                      <a:pt x="11554" y="87620"/>
                      <a:pt x="11504" y="88121"/>
                      <a:pt x="11679" y="88597"/>
                    </a:cubicBezTo>
                    <a:cubicBezTo>
                      <a:pt x="12231" y="89023"/>
                      <a:pt x="12882" y="89124"/>
                      <a:pt x="13509" y="89249"/>
                    </a:cubicBezTo>
                    <a:cubicBezTo>
                      <a:pt x="14186" y="89399"/>
                      <a:pt x="14862" y="89499"/>
                      <a:pt x="15539" y="89600"/>
                    </a:cubicBezTo>
                    <a:cubicBezTo>
                      <a:pt x="15589" y="89600"/>
                      <a:pt x="15664" y="89550"/>
                      <a:pt x="15740" y="89499"/>
                    </a:cubicBezTo>
                    <a:cubicBezTo>
                      <a:pt x="15840" y="89048"/>
                      <a:pt x="15940" y="88597"/>
                      <a:pt x="15990" y="88146"/>
                    </a:cubicBezTo>
                    <a:cubicBezTo>
                      <a:pt x="16015" y="87745"/>
                      <a:pt x="16015" y="87344"/>
                      <a:pt x="15915" y="86968"/>
                    </a:cubicBezTo>
                    <a:cubicBezTo>
                      <a:pt x="15740" y="86392"/>
                      <a:pt x="15715" y="85840"/>
                      <a:pt x="15715" y="85264"/>
                    </a:cubicBezTo>
                    <a:cubicBezTo>
                      <a:pt x="15715" y="82808"/>
                      <a:pt x="15715" y="80352"/>
                      <a:pt x="15715" y="77895"/>
                    </a:cubicBezTo>
                    <a:cubicBezTo>
                      <a:pt x="15715" y="77620"/>
                      <a:pt x="15689" y="77344"/>
                      <a:pt x="15664" y="77018"/>
                    </a:cubicBezTo>
                    <a:cubicBezTo>
                      <a:pt x="14612" y="76968"/>
                      <a:pt x="13609" y="76918"/>
                      <a:pt x="12456" y="76868"/>
                    </a:cubicBezTo>
                    <a:close/>
                    <a:moveTo>
                      <a:pt x="16491" y="77043"/>
                    </a:moveTo>
                    <a:cubicBezTo>
                      <a:pt x="16491" y="77469"/>
                      <a:pt x="16416" y="77870"/>
                      <a:pt x="16466" y="78246"/>
                    </a:cubicBezTo>
                    <a:cubicBezTo>
                      <a:pt x="16642" y="79750"/>
                      <a:pt x="16592" y="81254"/>
                      <a:pt x="16592" y="82783"/>
                    </a:cubicBezTo>
                    <a:cubicBezTo>
                      <a:pt x="16592" y="83209"/>
                      <a:pt x="16642" y="83635"/>
                      <a:pt x="16667" y="84061"/>
                    </a:cubicBezTo>
                    <a:cubicBezTo>
                      <a:pt x="16667" y="84311"/>
                      <a:pt x="16692" y="84562"/>
                      <a:pt x="16692" y="84813"/>
                    </a:cubicBezTo>
                    <a:cubicBezTo>
                      <a:pt x="16692" y="85865"/>
                      <a:pt x="16642" y="86918"/>
                      <a:pt x="16617" y="87946"/>
                    </a:cubicBezTo>
                    <a:cubicBezTo>
                      <a:pt x="16617" y="88397"/>
                      <a:pt x="16642" y="88798"/>
                      <a:pt x="16416" y="89224"/>
                    </a:cubicBezTo>
                    <a:cubicBezTo>
                      <a:pt x="16391" y="89299"/>
                      <a:pt x="16466" y="89474"/>
                      <a:pt x="16466" y="89575"/>
                    </a:cubicBezTo>
                    <a:cubicBezTo>
                      <a:pt x="17193" y="89474"/>
                      <a:pt x="17870" y="89399"/>
                      <a:pt x="18547" y="89299"/>
                    </a:cubicBezTo>
                    <a:cubicBezTo>
                      <a:pt x="19299" y="89174"/>
                      <a:pt x="20050" y="89048"/>
                      <a:pt x="20677" y="88547"/>
                    </a:cubicBezTo>
                    <a:cubicBezTo>
                      <a:pt x="20752" y="87996"/>
                      <a:pt x="20727" y="87469"/>
                      <a:pt x="20577" y="86943"/>
                    </a:cubicBezTo>
                    <a:cubicBezTo>
                      <a:pt x="20451" y="86417"/>
                      <a:pt x="20301" y="85890"/>
                      <a:pt x="20276" y="85364"/>
                    </a:cubicBezTo>
                    <a:cubicBezTo>
                      <a:pt x="20276" y="84637"/>
                      <a:pt x="20126" y="83936"/>
                      <a:pt x="20000" y="83234"/>
                    </a:cubicBezTo>
                    <a:cubicBezTo>
                      <a:pt x="19900" y="82657"/>
                      <a:pt x="19825" y="82081"/>
                      <a:pt x="19800" y="81530"/>
                    </a:cubicBezTo>
                    <a:cubicBezTo>
                      <a:pt x="19800" y="80251"/>
                      <a:pt x="19825" y="78998"/>
                      <a:pt x="19825" y="77745"/>
                    </a:cubicBezTo>
                    <a:cubicBezTo>
                      <a:pt x="19825" y="77494"/>
                      <a:pt x="19775" y="77269"/>
                      <a:pt x="19725" y="76993"/>
                    </a:cubicBezTo>
                    <a:cubicBezTo>
                      <a:pt x="18622" y="77018"/>
                      <a:pt x="17594" y="76868"/>
                      <a:pt x="16491" y="77043"/>
                    </a:cubicBezTo>
                    <a:close/>
                    <a:moveTo>
                      <a:pt x="19223" y="68998"/>
                    </a:moveTo>
                    <a:cubicBezTo>
                      <a:pt x="19599" y="68497"/>
                      <a:pt x="19524" y="68046"/>
                      <a:pt x="19599" y="67645"/>
                    </a:cubicBezTo>
                    <a:cubicBezTo>
                      <a:pt x="19624" y="67319"/>
                      <a:pt x="19649" y="66993"/>
                      <a:pt x="19700" y="66667"/>
                    </a:cubicBezTo>
                    <a:cubicBezTo>
                      <a:pt x="19750" y="66367"/>
                      <a:pt x="19825" y="66041"/>
                      <a:pt x="19825" y="65715"/>
                    </a:cubicBezTo>
                    <a:cubicBezTo>
                      <a:pt x="19850" y="64963"/>
                      <a:pt x="19875" y="64211"/>
                      <a:pt x="19850" y="63434"/>
                    </a:cubicBezTo>
                    <a:cubicBezTo>
                      <a:pt x="19775" y="61880"/>
                      <a:pt x="20000" y="60351"/>
                      <a:pt x="20126" y="58798"/>
                    </a:cubicBezTo>
                    <a:cubicBezTo>
                      <a:pt x="20201" y="58021"/>
                      <a:pt x="20326" y="57244"/>
                      <a:pt x="20326" y="56442"/>
                    </a:cubicBezTo>
                    <a:cubicBezTo>
                      <a:pt x="20326" y="55640"/>
                      <a:pt x="20301" y="54863"/>
                      <a:pt x="20502" y="54086"/>
                    </a:cubicBezTo>
                    <a:cubicBezTo>
                      <a:pt x="20602" y="53710"/>
                      <a:pt x="20552" y="53284"/>
                      <a:pt x="20577" y="52883"/>
                    </a:cubicBezTo>
                    <a:cubicBezTo>
                      <a:pt x="20577" y="52181"/>
                      <a:pt x="20552" y="51454"/>
                      <a:pt x="20627" y="50727"/>
                    </a:cubicBezTo>
                    <a:cubicBezTo>
                      <a:pt x="20827" y="48823"/>
                      <a:pt x="21078" y="46943"/>
                      <a:pt x="21329" y="45038"/>
                    </a:cubicBezTo>
                    <a:cubicBezTo>
                      <a:pt x="21454" y="44111"/>
                      <a:pt x="21705" y="43183"/>
                      <a:pt x="21780" y="42256"/>
                    </a:cubicBezTo>
                    <a:cubicBezTo>
                      <a:pt x="21930" y="40276"/>
                      <a:pt x="22231" y="38321"/>
                      <a:pt x="22256" y="36316"/>
                    </a:cubicBezTo>
                    <a:cubicBezTo>
                      <a:pt x="22256" y="35063"/>
                      <a:pt x="22406" y="33810"/>
                      <a:pt x="22481" y="32557"/>
                    </a:cubicBezTo>
                    <a:cubicBezTo>
                      <a:pt x="22507" y="32306"/>
                      <a:pt x="22557" y="32056"/>
                      <a:pt x="22582" y="31805"/>
                    </a:cubicBezTo>
                    <a:cubicBezTo>
                      <a:pt x="22732" y="30426"/>
                      <a:pt x="22908" y="29073"/>
                      <a:pt x="22958" y="27695"/>
                    </a:cubicBezTo>
                    <a:cubicBezTo>
                      <a:pt x="23008" y="26291"/>
                      <a:pt x="23208" y="24913"/>
                      <a:pt x="23208" y="23484"/>
                    </a:cubicBezTo>
                    <a:cubicBezTo>
                      <a:pt x="23233" y="23233"/>
                      <a:pt x="23283" y="22983"/>
                      <a:pt x="23334" y="22757"/>
                    </a:cubicBezTo>
                    <a:cubicBezTo>
                      <a:pt x="23960" y="20301"/>
                      <a:pt x="24111" y="17770"/>
                      <a:pt x="24612" y="15289"/>
                    </a:cubicBezTo>
                    <a:cubicBezTo>
                      <a:pt x="24712" y="14787"/>
                      <a:pt x="24787" y="14286"/>
                      <a:pt x="24913" y="13810"/>
                    </a:cubicBezTo>
                    <a:cubicBezTo>
                      <a:pt x="25063" y="13258"/>
                      <a:pt x="25038" y="12732"/>
                      <a:pt x="25013" y="12181"/>
                    </a:cubicBezTo>
                    <a:cubicBezTo>
                      <a:pt x="24286" y="11554"/>
                      <a:pt x="23459" y="11028"/>
                      <a:pt x="22908" y="10201"/>
                    </a:cubicBezTo>
                    <a:cubicBezTo>
                      <a:pt x="22757" y="10000"/>
                      <a:pt x="22507" y="9875"/>
                      <a:pt x="22331" y="9700"/>
                    </a:cubicBezTo>
                    <a:cubicBezTo>
                      <a:pt x="22131" y="9549"/>
                      <a:pt x="21905" y="9399"/>
                      <a:pt x="21755" y="9198"/>
                    </a:cubicBezTo>
                    <a:cubicBezTo>
                      <a:pt x="21228" y="8371"/>
                      <a:pt x="20451" y="7745"/>
                      <a:pt x="19800" y="7043"/>
                    </a:cubicBezTo>
                    <a:cubicBezTo>
                      <a:pt x="19424" y="6617"/>
                      <a:pt x="19048" y="6166"/>
                      <a:pt x="18747" y="5690"/>
                    </a:cubicBezTo>
                    <a:cubicBezTo>
                      <a:pt x="18296" y="5013"/>
                      <a:pt x="17970" y="4286"/>
                      <a:pt x="17519" y="3634"/>
                    </a:cubicBezTo>
                    <a:cubicBezTo>
                      <a:pt x="17093" y="3058"/>
                      <a:pt x="16717" y="2456"/>
                      <a:pt x="16416" y="1780"/>
                    </a:cubicBezTo>
                    <a:cubicBezTo>
                      <a:pt x="16366" y="1629"/>
                      <a:pt x="16216" y="1504"/>
                      <a:pt x="16065" y="1329"/>
                    </a:cubicBezTo>
                    <a:cubicBezTo>
                      <a:pt x="15840" y="1830"/>
                      <a:pt x="15765" y="2356"/>
                      <a:pt x="15464" y="2657"/>
                    </a:cubicBezTo>
                    <a:cubicBezTo>
                      <a:pt x="14837" y="3309"/>
                      <a:pt x="14537" y="4111"/>
                      <a:pt x="14085" y="4837"/>
                    </a:cubicBezTo>
                    <a:cubicBezTo>
                      <a:pt x="13534" y="5765"/>
                      <a:pt x="12933" y="6692"/>
                      <a:pt x="12131" y="7419"/>
                    </a:cubicBezTo>
                    <a:cubicBezTo>
                      <a:pt x="11128" y="8296"/>
                      <a:pt x="10426" y="9474"/>
                      <a:pt x="9324" y="10251"/>
                    </a:cubicBezTo>
                    <a:cubicBezTo>
                      <a:pt x="9198" y="10326"/>
                      <a:pt x="9123" y="10476"/>
                      <a:pt x="9048" y="10577"/>
                    </a:cubicBezTo>
                    <a:cubicBezTo>
                      <a:pt x="8797" y="10953"/>
                      <a:pt x="8496" y="11253"/>
                      <a:pt x="8120" y="11479"/>
                    </a:cubicBezTo>
                    <a:cubicBezTo>
                      <a:pt x="7820" y="11680"/>
                      <a:pt x="7569" y="11930"/>
                      <a:pt x="7293" y="12181"/>
                    </a:cubicBezTo>
                    <a:cubicBezTo>
                      <a:pt x="7243" y="12807"/>
                      <a:pt x="7293" y="13384"/>
                      <a:pt x="7419" y="14010"/>
                    </a:cubicBezTo>
                    <a:cubicBezTo>
                      <a:pt x="7694" y="15163"/>
                      <a:pt x="7995" y="16341"/>
                      <a:pt x="8070" y="17519"/>
                    </a:cubicBezTo>
                    <a:cubicBezTo>
                      <a:pt x="8196" y="18948"/>
                      <a:pt x="8496" y="20376"/>
                      <a:pt x="8747" y="21780"/>
                    </a:cubicBezTo>
                    <a:cubicBezTo>
                      <a:pt x="8897" y="22482"/>
                      <a:pt x="9048" y="23208"/>
                      <a:pt x="9073" y="23910"/>
                    </a:cubicBezTo>
                    <a:cubicBezTo>
                      <a:pt x="9098" y="24888"/>
                      <a:pt x="9148" y="25865"/>
                      <a:pt x="9273" y="26842"/>
                    </a:cubicBezTo>
                    <a:cubicBezTo>
                      <a:pt x="9298" y="27118"/>
                      <a:pt x="9298" y="27419"/>
                      <a:pt x="9324" y="27695"/>
                    </a:cubicBezTo>
                    <a:cubicBezTo>
                      <a:pt x="9374" y="28522"/>
                      <a:pt x="9399" y="29349"/>
                      <a:pt x="9499" y="30176"/>
                    </a:cubicBezTo>
                    <a:cubicBezTo>
                      <a:pt x="9674" y="31529"/>
                      <a:pt x="9800" y="32908"/>
                      <a:pt x="9875" y="34286"/>
                    </a:cubicBezTo>
                    <a:cubicBezTo>
                      <a:pt x="9975" y="36141"/>
                      <a:pt x="10176" y="38021"/>
                      <a:pt x="10301" y="39875"/>
                    </a:cubicBezTo>
                    <a:cubicBezTo>
                      <a:pt x="10401" y="41203"/>
                      <a:pt x="10552" y="42532"/>
                      <a:pt x="10777" y="43860"/>
                    </a:cubicBezTo>
                    <a:cubicBezTo>
                      <a:pt x="10978" y="45063"/>
                      <a:pt x="11028" y="46291"/>
                      <a:pt x="11253" y="47494"/>
                    </a:cubicBezTo>
                    <a:cubicBezTo>
                      <a:pt x="11604" y="49324"/>
                      <a:pt x="11704" y="51153"/>
                      <a:pt x="11704" y="53008"/>
                    </a:cubicBezTo>
                    <a:cubicBezTo>
                      <a:pt x="11679" y="53359"/>
                      <a:pt x="11704" y="53735"/>
                      <a:pt x="11780" y="54061"/>
                    </a:cubicBezTo>
                    <a:cubicBezTo>
                      <a:pt x="11930" y="54737"/>
                      <a:pt x="11980" y="55439"/>
                      <a:pt x="11955" y="56116"/>
                    </a:cubicBezTo>
                    <a:cubicBezTo>
                      <a:pt x="11955" y="56993"/>
                      <a:pt x="12005" y="57845"/>
                      <a:pt x="12131" y="58697"/>
                    </a:cubicBezTo>
                    <a:cubicBezTo>
                      <a:pt x="12306" y="59976"/>
                      <a:pt x="12381" y="61279"/>
                      <a:pt x="12431" y="62582"/>
                    </a:cubicBezTo>
                    <a:cubicBezTo>
                      <a:pt x="12481" y="63484"/>
                      <a:pt x="12431" y="64387"/>
                      <a:pt x="12481" y="65289"/>
                    </a:cubicBezTo>
                    <a:cubicBezTo>
                      <a:pt x="12532" y="66216"/>
                      <a:pt x="12657" y="67143"/>
                      <a:pt x="12732" y="68071"/>
                    </a:cubicBezTo>
                    <a:cubicBezTo>
                      <a:pt x="12757" y="68397"/>
                      <a:pt x="12757" y="68722"/>
                      <a:pt x="13083" y="68948"/>
                    </a:cubicBezTo>
                    <a:cubicBezTo>
                      <a:pt x="13484" y="68998"/>
                      <a:pt x="13835" y="68873"/>
                      <a:pt x="14186" y="68622"/>
                    </a:cubicBezTo>
                    <a:cubicBezTo>
                      <a:pt x="14461" y="68422"/>
                      <a:pt x="14787" y="68271"/>
                      <a:pt x="15163" y="68221"/>
                    </a:cubicBezTo>
                    <a:cubicBezTo>
                      <a:pt x="15339" y="68221"/>
                      <a:pt x="15489" y="68121"/>
                      <a:pt x="15664" y="68046"/>
                    </a:cubicBezTo>
                    <a:cubicBezTo>
                      <a:pt x="15664" y="67620"/>
                      <a:pt x="15664" y="67219"/>
                      <a:pt x="15664" y="66818"/>
                    </a:cubicBezTo>
                    <a:cubicBezTo>
                      <a:pt x="15689" y="51078"/>
                      <a:pt x="15715" y="35339"/>
                      <a:pt x="15740" y="19599"/>
                    </a:cubicBezTo>
                    <a:cubicBezTo>
                      <a:pt x="15740" y="16391"/>
                      <a:pt x="15765" y="13183"/>
                      <a:pt x="15765" y="9950"/>
                    </a:cubicBezTo>
                    <a:cubicBezTo>
                      <a:pt x="15765" y="9299"/>
                      <a:pt x="15790" y="8622"/>
                      <a:pt x="16141" y="7870"/>
                    </a:cubicBezTo>
                    <a:cubicBezTo>
                      <a:pt x="16241" y="8121"/>
                      <a:pt x="16341" y="8221"/>
                      <a:pt x="16366" y="8346"/>
                    </a:cubicBezTo>
                    <a:cubicBezTo>
                      <a:pt x="16416" y="8948"/>
                      <a:pt x="16517" y="9574"/>
                      <a:pt x="16542" y="10176"/>
                    </a:cubicBezTo>
                    <a:cubicBezTo>
                      <a:pt x="16567" y="18396"/>
                      <a:pt x="16592" y="26642"/>
                      <a:pt x="16617" y="34863"/>
                    </a:cubicBezTo>
                    <a:cubicBezTo>
                      <a:pt x="16617" y="45514"/>
                      <a:pt x="16617" y="56166"/>
                      <a:pt x="16617" y="66818"/>
                    </a:cubicBezTo>
                    <a:cubicBezTo>
                      <a:pt x="16617" y="67244"/>
                      <a:pt x="16592" y="67670"/>
                      <a:pt x="16692" y="68171"/>
                    </a:cubicBezTo>
                    <a:cubicBezTo>
                      <a:pt x="17319" y="68221"/>
                      <a:pt x="17870" y="68447"/>
                      <a:pt x="18396" y="68798"/>
                    </a:cubicBezTo>
                    <a:cubicBezTo>
                      <a:pt x="18597" y="68948"/>
                      <a:pt x="18923" y="68923"/>
                      <a:pt x="19223" y="68998"/>
                    </a:cubicBezTo>
                    <a:close/>
                    <a:moveTo>
                      <a:pt x="20426" y="69349"/>
                    </a:moveTo>
                    <a:cubicBezTo>
                      <a:pt x="21304" y="69349"/>
                      <a:pt x="22106" y="69399"/>
                      <a:pt x="22958" y="69199"/>
                    </a:cubicBezTo>
                    <a:cubicBezTo>
                      <a:pt x="23609" y="69048"/>
                      <a:pt x="24261" y="68848"/>
                      <a:pt x="24938" y="68722"/>
                    </a:cubicBezTo>
                    <a:cubicBezTo>
                      <a:pt x="25765" y="68522"/>
                      <a:pt x="26466" y="68146"/>
                      <a:pt x="27143" y="67645"/>
                    </a:cubicBezTo>
                    <a:cubicBezTo>
                      <a:pt x="27469" y="67419"/>
                      <a:pt x="27745" y="67118"/>
                      <a:pt x="28246" y="67068"/>
                    </a:cubicBezTo>
                    <a:cubicBezTo>
                      <a:pt x="28572" y="67444"/>
                      <a:pt x="29173" y="67620"/>
                      <a:pt x="29299" y="68246"/>
                    </a:cubicBezTo>
                    <a:cubicBezTo>
                      <a:pt x="29324" y="68372"/>
                      <a:pt x="29449" y="68497"/>
                      <a:pt x="29549" y="68597"/>
                    </a:cubicBezTo>
                    <a:cubicBezTo>
                      <a:pt x="30201" y="69048"/>
                      <a:pt x="30677" y="69700"/>
                      <a:pt x="31429" y="70051"/>
                    </a:cubicBezTo>
                    <a:cubicBezTo>
                      <a:pt x="31905" y="70251"/>
                      <a:pt x="32306" y="71229"/>
                      <a:pt x="32181" y="71730"/>
                    </a:cubicBezTo>
                    <a:cubicBezTo>
                      <a:pt x="32131" y="71930"/>
                      <a:pt x="32005" y="72131"/>
                      <a:pt x="31855" y="72281"/>
                    </a:cubicBezTo>
                    <a:cubicBezTo>
                      <a:pt x="31178" y="72933"/>
                      <a:pt x="30502" y="73560"/>
                      <a:pt x="29800" y="74186"/>
                    </a:cubicBezTo>
                    <a:cubicBezTo>
                      <a:pt x="29599" y="74336"/>
                      <a:pt x="29374" y="74512"/>
                      <a:pt x="29148" y="74562"/>
                    </a:cubicBezTo>
                    <a:cubicBezTo>
                      <a:pt x="28822" y="74637"/>
                      <a:pt x="28572" y="74813"/>
                      <a:pt x="28321" y="75013"/>
                    </a:cubicBezTo>
                    <a:cubicBezTo>
                      <a:pt x="27870" y="75389"/>
                      <a:pt x="27394" y="75364"/>
                      <a:pt x="26893" y="75113"/>
                    </a:cubicBezTo>
                    <a:cubicBezTo>
                      <a:pt x="25865" y="74612"/>
                      <a:pt x="24762" y="74261"/>
                      <a:pt x="23584" y="74336"/>
                    </a:cubicBezTo>
                    <a:cubicBezTo>
                      <a:pt x="22832" y="74387"/>
                      <a:pt x="22080" y="74362"/>
                      <a:pt x="21253" y="74387"/>
                    </a:cubicBezTo>
                    <a:cubicBezTo>
                      <a:pt x="21228" y="74662"/>
                      <a:pt x="21128" y="74913"/>
                      <a:pt x="21178" y="75139"/>
                    </a:cubicBezTo>
                    <a:cubicBezTo>
                      <a:pt x="21253" y="75665"/>
                      <a:pt x="21153" y="76141"/>
                      <a:pt x="20877" y="76592"/>
                    </a:cubicBezTo>
                    <a:cubicBezTo>
                      <a:pt x="20627" y="76968"/>
                      <a:pt x="20552" y="77394"/>
                      <a:pt x="20577" y="77820"/>
                    </a:cubicBezTo>
                    <a:cubicBezTo>
                      <a:pt x="20602" y="79149"/>
                      <a:pt x="20602" y="80502"/>
                      <a:pt x="20652" y="81830"/>
                    </a:cubicBezTo>
                    <a:cubicBezTo>
                      <a:pt x="20652" y="82181"/>
                      <a:pt x="20702" y="82557"/>
                      <a:pt x="20777" y="82908"/>
                    </a:cubicBezTo>
                    <a:cubicBezTo>
                      <a:pt x="20978" y="83710"/>
                      <a:pt x="21128" y="84512"/>
                      <a:pt x="21153" y="85364"/>
                    </a:cubicBezTo>
                    <a:cubicBezTo>
                      <a:pt x="21153" y="85815"/>
                      <a:pt x="21329" y="86266"/>
                      <a:pt x="21404" y="86743"/>
                    </a:cubicBezTo>
                    <a:cubicBezTo>
                      <a:pt x="21479" y="87169"/>
                      <a:pt x="21529" y="87595"/>
                      <a:pt x="21604" y="88021"/>
                    </a:cubicBezTo>
                    <a:cubicBezTo>
                      <a:pt x="21705" y="88697"/>
                      <a:pt x="21404" y="89098"/>
                      <a:pt x="20802" y="89374"/>
                    </a:cubicBezTo>
                    <a:cubicBezTo>
                      <a:pt x="20426" y="89525"/>
                      <a:pt x="20075" y="89700"/>
                      <a:pt x="19674" y="89900"/>
                    </a:cubicBezTo>
                    <a:cubicBezTo>
                      <a:pt x="19649" y="90226"/>
                      <a:pt x="19649" y="90577"/>
                      <a:pt x="19624" y="90953"/>
                    </a:cubicBezTo>
                    <a:cubicBezTo>
                      <a:pt x="19624" y="91279"/>
                      <a:pt x="19474" y="91505"/>
                      <a:pt x="19198" y="91630"/>
                    </a:cubicBezTo>
                    <a:cubicBezTo>
                      <a:pt x="18923" y="91780"/>
                      <a:pt x="18622" y="91906"/>
                      <a:pt x="18321" y="92056"/>
                    </a:cubicBezTo>
                    <a:cubicBezTo>
                      <a:pt x="18121" y="92457"/>
                      <a:pt x="18246" y="92833"/>
                      <a:pt x="18421" y="93209"/>
                    </a:cubicBezTo>
                    <a:cubicBezTo>
                      <a:pt x="18647" y="93685"/>
                      <a:pt x="18872" y="94186"/>
                      <a:pt x="19073" y="94687"/>
                    </a:cubicBezTo>
                    <a:cubicBezTo>
                      <a:pt x="19148" y="94838"/>
                      <a:pt x="19223" y="95013"/>
                      <a:pt x="19223" y="95189"/>
                    </a:cubicBezTo>
                    <a:cubicBezTo>
                      <a:pt x="19248" y="95364"/>
                      <a:pt x="19173" y="95590"/>
                      <a:pt x="18948" y="95590"/>
                    </a:cubicBezTo>
                    <a:cubicBezTo>
                      <a:pt x="18572" y="95615"/>
                      <a:pt x="18421" y="95840"/>
                      <a:pt x="18246" y="96141"/>
                    </a:cubicBezTo>
                    <a:cubicBezTo>
                      <a:pt x="17720" y="96993"/>
                      <a:pt x="17168" y="97845"/>
                      <a:pt x="16617" y="98672"/>
                    </a:cubicBezTo>
                    <a:cubicBezTo>
                      <a:pt x="16391" y="98998"/>
                      <a:pt x="15915" y="98973"/>
                      <a:pt x="15689" y="98647"/>
                    </a:cubicBezTo>
                    <a:cubicBezTo>
                      <a:pt x="15489" y="98397"/>
                      <a:pt x="15314" y="98096"/>
                      <a:pt x="15188" y="97820"/>
                    </a:cubicBezTo>
                    <a:cubicBezTo>
                      <a:pt x="14963" y="97319"/>
                      <a:pt x="14612" y="96918"/>
                      <a:pt x="14236" y="96517"/>
                    </a:cubicBezTo>
                    <a:cubicBezTo>
                      <a:pt x="13885" y="96141"/>
                      <a:pt x="13584" y="95740"/>
                      <a:pt x="13308" y="95339"/>
                    </a:cubicBezTo>
                    <a:cubicBezTo>
                      <a:pt x="13008" y="94863"/>
                      <a:pt x="13058" y="94362"/>
                      <a:pt x="13459" y="94086"/>
                    </a:cubicBezTo>
                    <a:cubicBezTo>
                      <a:pt x="14161" y="93610"/>
                      <a:pt x="14486" y="92908"/>
                      <a:pt x="15038" y="92231"/>
                    </a:cubicBezTo>
                    <a:cubicBezTo>
                      <a:pt x="14787" y="92156"/>
                      <a:pt x="14637" y="92106"/>
                      <a:pt x="14486" y="92081"/>
                    </a:cubicBezTo>
                    <a:cubicBezTo>
                      <a:pt x="14236" y="92006"/>
                      <a:pt x="13985" y="92006"/>
                      <a:pt x="13735" y="91906"/>
                    </a:cubicBezTo>
                    <a:cubicBezTo>
                      <a:pt x="12757" y="91530"/>
                      <a:pt x="12607" y="91479"/>
                      <a:pt x="12657" y="90452"/>
                    </a:cubicBezTo>
                    <a:cubicBezTo>
                      <a:pt x="12682" y="90276"/>
                      <a:pt x="12657" y="90101"/>
                      <a:pt x="12632" y="89951"/>
                    </a:cubicBezTo>
                    <a:cubicBezTo>
                      <a:pt x="12131" y="89675"/>
                      <a:pt x="11654" y="89424"/>
                      <a:pt x="11178" y="89174"/>
                    </a:cubicBezTo>
                    <a:cubicBezTo>
                      <a:pt x="10802" y="88998"/>
                      <a:pt x="10677" y="88672"/>
                      <a:pt x="10702" y="88296"/>
                    </a:cubicBezTo>
                    <a:cubicBezTo>
                      <a:pt x="10702" y="87996"/>
                      <a:pt x="10652" y="87695"/>
                      <a:pt x="10752" y="87419"/>
                    </a:cubicBezTo>
                    <a:cubicBezTo>
                      <a:pt x="11203" y="85966"/>
                      <a:pt x="11103" y="84412"/>
                      <a:pt x="11479" y="82958"/>
                    </a:cubicBezTo>
                    <a:cubicBezTo>
                      <a:pt x="11579" y="82507"/>
                      <a:pt x="11629" y="82031"/>
                      <a:pt x="11629" y="81555"/>
                    </a:cubicBezTo>
                    <a:cubicBezTo>
                      <a:pt x="11679" y="80377"/>
                      <a:pt x="11679" y="79174"/>
                      <a:pt x="11679" y="77996"/>
                    </a:cubicBezTo>
                    <a:cubicBezTo>
                      <a:pt x="11679" y="77194"/>
                      <a:pt x="11679" y="76417"/>
                      <a:pt x="11228" y="75690"/>
                    </a:cubicBezTo>
                    <a:cubicBezTo>
                      <a:pt x="11003" y="75364"/>
                      <a:pt x="11053" y="74863"/>
                      <a:pt x="10978" y="74387"/>
                    </a:cubicBezTo>
                    <a:cubicBezTo>
                      <a:pt x="9800" y="74336"/>
                      <a:pt x="8597" y="74286"/>
                      <a:pt x="7419" y="74412"/>
                    </a:cubicBezTo>
                    <a:cubicBezTo>
                      <a:pt x="6767" y="74487"/>
                      <a:pt x="6090" y="74763"/>
                      <a:pt x="5489" y="75063"/>
                    </a:cubicBezTo>
                    <a:cubicBezTo>
                      <a:pt x="4862" y="75389"/>
                      <a:pt x="4336" y="75389"/>
                      <a:pt x="3810" y="74913"/>
                    </a:cubicBezTo>
                    <a:cubicBezTo>
                      <a:pt x="3709" y="74813"/>
                      <a:pt x="3584" y="74687"/>
                      <a:pt x="3459" y="74662"/>
                    </a:cubicBezTo>
                    <a:cubicBezTo>
                      <a:pt x="2732" y="74537"/>
                      <a:pt x="2281" y="74011"/>
                      <a:pt x="1780" y="73560"/>
                    </a:cubicBezTo>
                    <a:cubicBezTo>
                      <a:pt x="1328" y="73133"/>
                      <a:pt x="877" y="72707"/>
                      <a:pt x="426" y="72281"/>
                    </a:cubicBezTo>
                    <a:cubicBezTo>
                      <a:pt x="100" y="71981"/>
                      <a:pt x="0" y="71605"/>
                      <a:pt x="151" y="71204"/>
                    </a:cubicBezTo>
                    <a:cubicBezTo>
                      <a:pt x="326" y="70677"/>
                      <a:pt x="552" y="70201"/>
                      <a:pt x="1153" y="69900"/>
                    </a:cubicBezTo>
                    <a:cubicBezTo>
                      <a:pt x="1805" y="69549"/>
                      <a:pt x="2306" y="68948"/>
                      <a:pt x="2882" y="68447"/>
                    </a:cubicBezTo>
                    <a:cubicBezTo>
                      <a:pt x="2933" y="68397"/>
                      <a:pt x="2983" y="68321"/>
                      <a:pt x="2983" y="68271"/>
                    </a:cubicBezTo>
                    <a:cubicBezTo>
                      <a:pt x="3108" y="67645"/>
                      <a:pt x="3659" y="67419"/>
                      <a:pt x="4136" y="67018"/>
                    </a:cubicBezTo>
                    <a:cubicBezTo>
                      <a:pt x="4361" y="67169"/>
                      <a:pt x="4637" y="67269"/>
                      <a:pt x="4862" y="67444"/>
                    </a:cubicBezTo>
                    <a:cubicBezTo>
                      <a:pt x="5664" y="68071"/>
                      <a:pt x="6542" y="68497"/>
                      <a:pt x="7544" y="68773"/>
                    </a:cubicBezTo>
                    <a:cubicBezTo>
                      <a:pt x="8296" y="68998"/>
                      <a:pt x="9073" y="69148"/>
                      <a:pt x="9850" y="69299"/>
                    </a:cubicBezTo>
                    <a:cubicBezTo>
                      <a:pt x="10451" y="69449"/>
                      <a:pt x="11128" y="69324"/>
                      <a:pt x="11855" y="69324"/>
                    </a:cubicBezTo>
                    <a:cubicBezTo>
                      <a:pt x="11855" y="68898"/>
                      <a:pt x="11880" y="68472"/>
                      <a:pt x="11880" y="68046"/>
                    </a:cubicBezTo>
                    <a:cubicBezTo>
                      <a:pt x="11855" y="67620"/>
                      <a:pt x="11805" y="67194"/>
                      <a:pt x="11755" y="66768"/>
                    </a:cubicBezTo>
                    <a:cubicBezTo>
                      <a:pt x="11730" y="66341"/>
                      <a:pt x="11654" y="65915"/>
                      <a:pt x="11629" y="65464"/>
                    </a:cubicBezTo>
                    <a:cubicBezTo>
                      <a:pt x="11579" y="64361"/>
                      <a:pt x="11504" y="63234"/>
                      <a:pt x="11454" y="62131"/>
                    </a:cubicBezTo>
                    <a:cubicBezTo>
                      <a:pt x="11429" y="61981"/>
                      <a:pt x="11404" y="61830"/>
                      <a:pt x="11429" y="61705"/>
                    </a:cubicBezTo>
                    <a:cubicBezTo>
                      <a:pt x="11604" y="60878"/>
                      <a:pt x="11379" y="60051"/>
                      <a:pt x="11429" y="59224"/>
                    </a:cubicBezTo>
                    <a:cubicBezTo>
                      <a:pt x="11454" y="59123"/>
                      <a:pt x="11454" y="58998"/>
                      <a:pt x="11429" y="58898"/>
                    </a:cubicBezTo>
                    <a:cubicBezTo>
                      <a:pt x="11103" y="57920"/>
                      <a:pt x="11228" y="56893"/>
                      <a:pt x="11253" y="55890"/>
                    </a:cubicBezTo>
                    <a:cubicBezTo>
                      <a:pt x="11253" y="55314"/>
                      <a:pt x="11153" y="54737"/>
                      <a:pt x="11103" y="54161"/>
                    </a:cubicBezTo>
                    <a:cubicBezTo>
                      <a:pt x="11078" y="53960"/>
                      <a:pt x="11003" y="53735"/>
                      <a:pt x="11028" y="53534"/>
                    </a:cubicBezTo>
                    <a:cubicBezTo>
                      <a:pt x="11153" y="52532"/>
                      <a:pt x="10802" y="51605"/>
                      <a:pt x="10752" y="50627"/>
                    </a:cubicBezTo>
                    <a:cubicBezTo>
                      <a:pt x="10727" y="50602"/>
                      <a:pt x="10752" y="50552"/>
                      <a:pt x="10727" y="50527"/>
                    </a:cubicBezTo>
                    <a:cubicBezTo>
                      <a:pt x="10151" y="49224"/>
                      <a:pt x="10301" y="47820"/>
                      <a:pt x="10276" y="46467"/>
                    </a:cubicBezTo>
                    <a:cubicBezTo>
                      <a:pt x="10251" y="45314"/>
                      <a:pt x="10201" y="44161"/>
                      <a:pt x="9950" y="43033"/>
                    </a:cubicBezTo>
                    <a:cubicBezTo>
                      <a:pt x="9850" y="42582"/>
                      <a:pt x="9825" y="42106"/>
                      <a:pt x="9775" y="41630"/>
                    </a:cubicBezTo>
                    <a:cubicBezTo>
                      <a:pt x="9574" y="39449"/>
                      <a:pt x="9298" y="37244"/>
                      <a:pt x="9223" y="35063"/>
                    </a:cubicBezTo>
                    <a:cubicBezTo>
                      <a:pt x="9148" y="33058"/>
                      <a:pt x="8948" y="31103"/>
                      <a:pt x="8722" y="29123"/>
                    </a:cubicBezTo>
                    <a:cubicBezTo>
                      <a:pt x="8672" y="28522"/>
                      <a:pt x="8722" y="27895"/>
                      <a:pt x="8647" y="27294"/>
                    </a:cubicBezTo>
                    <a:cubicBezTo>
                      <a:pt x="8371" y="24712"/>
                      <a:pt x="8296" y="22106"/>
                      <a:pt x="7719" y="19549"/>
                    </a:cubicBezTo>
                    <a:cubicBezTo>
                      <a:pt x="7494" y="18572"/>
                      <a:pt x="7419" y="17569"/>
                      <a:pt x="7243" y="16567"/>
                    </a:cubicBezTo>
                    <a:cubicBezTo>
                      <a:pt x="7093" y="15765"/>
                      <a:pt x="6867" y="14963"/>
                      <a:pt x="6717" y="14136"/>
                    </a:cubicBezTo>
                    <a:cubicBezTo>
                      <a:pt x="6542" y="13334"/>
                      <a:pt x="6366" y="12532"/>
                      <a:pt x="6391" y="11680"/>
                    </a:cubicBezTo>
                    <a:cubicBezTo>
                      <a:pt x="7293" y="11153"/>
                      <a:pt x="8120" y="10602"/>
                      <a:pt x="8697" y="9750"/>
                    </a:cubicBezTo>
                    <a:cubicBezTo>
                      <a:pt x="9649" y="9073"/>
                      <a:pt x="10276" y="8070"/>
                      <a:pt x="11128" y="7319"/>
                    </a:cubicBezTo>
                    <a:cubicBezTo>
                      <a:pt x="12331" y="6216"/>
                      <a:pt x="13283" y="4963"/>
                      <a:pt x="14060" y="3559"/>
                    </a:cubicBezTo>
                    <a:cubicBezTo>
                      <a:pt x="14562" y="2657"/>
                      <a:pt x="15063" y="1730"/>
                      <a:pt x="15589" y="827"/>
                    </a:cubicBezTo>
                    <a:cubicBezTo>
                      <a:pt x="15715" y="602"/>
                      <a:pt x="15815" y="376"/>
                      <a:pt x="15965" y="176"/>
                    </a:cubicBezTo>
                    <a:cubicBezTo>
                      <a:pt x="16090" y="0"/>
                      <a:pt x="16416" y="50"/>
                      <a:pt x="16517" y="226"/>
                    </a:cubicBezTo>
                    <a:cubicBezTo>
                      <a:pt x="16567" y="276"/>
                      <a:pt x="16592" y="351"/>
                      <a:pt x="16617" y="426"/>
                    </a:cubicBezTo>
                    <a:cubicBezTo>
                      <a:pt x="17118" y="1955"/>
                      <a:pt x="18045" y="3258"/>
                      <a:pt x="18872" y="4612"/>
                    </a:cubicBezTo>
                    <a:cubicBezTo>
                      <a:pt x="19349" y="5414"/>
                      <a:pt x="19950" y="6141"/>
                      <a:pt x="20627" y="6792"/>
                    </a:cubicBezTo>
                    <a:cubicBezTo>
                      <a:pt x="21228" y="7369"/>
                      <a:pt x="21755" y="8020"/>
                      <a:pt x="22306" y="8622"/>
                    </a:cubicBezTo>
                    <a:cubicBezTo>
                      <a:pt x="22507" y="8822"/>
                      <a:pt x="22732" y="8998"/>
                      <a:pt x="22958" y="9198"/>
                    </a:cubicBezTo>
                    <a:cubicBezTo>
                      <a:pt x="23233" y="9474"/>
                      <a:pt x="23559" y="9725"/>
                      <a:pt x="23810" y="10025"/>
                    </a:cubicBezTo>
                    <a:cubicBezTo>
                      <a:pt x="24361" y="10727"/>
                      <a:pt x="25038" y="11203"/>
                      <a:pt x="25840" y="11629"/>
                    </a:cubicBezTo>
                    <a:cubicBezTo>
                      <a:pt x="26015" y="11905"/>
                      <a:pt x="25915" y="12231"/>
                      <a:pt x="25865" y="12557"/>
                    </a:cubicBezTo>
                    <a:cubicBezTo>
                      <a:pt x="25639" y="13760"/>
                      <a:pt x="25464" y="14963"/>
                      <a:pt x="25113" y="16141"/>
                    </a:cubicBezTo>
                    <a:cubicBezTo>
                      <a:pt x="24888" y="16968"/>
                      <a:pt x="24888" y="17870"/>
                      <a:pt x="24712" y="18722"/>
                    </a:cubicBezTo>
                    <a:cubicBezTo>
                      <a:pt x="24386" y="20477"/>
                      <a:pt x="24060" y="22256"/>
                      <a:pt x="23910" y="24061"/>
                    </a:cubicBezTo>
                    <a:cubicBezTo>
                      <a:pt x="23785" y="25489"/>
                      <a:pt x="23710" y="26943"/>
                      <a:pt x="23584" y="28371"/>
                    </a:cubicBezTo>
                    <a:cubicBezTo>
                      <a:pt x="23484" y="29599"/>
                      <a:pt x="23334" y="30802"/>
                      <a:pt x="23208" y="32030"/>
                    </a:cubicBezTo>
                    <a:cubicBezTo>
                      <a:pt x="23183" y="32356"/>
                      <a:pt x="23133" y="32682"/>
                      <a:pt x="23133" y="33008"/>
                    </a:cubicBezTo>
                    <a:cubicBezTo>
                      <a:pt x="23058" y="34562"/>
                      <a:pt x="23058" y="36116"/>
                      <a:pt x="22908" y="37645"/>
                    </a:cubicBezTo>
                    <a:cubicBezTo>
                      <a:pt x="22657" y="39800"/>
                      <a:pt x="22557" y="41980"/>
                      <a:pt x="22156" y="44111"/>
                    </a:cubicBezTo>
                    <a:cubicBezTo>
                      <a:pt x="22055" y="44562"/>
                      <a:pt x="22055" y="45038"/>
                      <a:pt x="22030" y="45489"/>
                    </a:cubicBezTo>
                    <a:cubicBezTo>
                      <a:pt x="22005" y="46316"/>
                      <a:pt x="22030" y="47168"/>
                      <a:pt x="22005" y="47995"/>
                    </a:cubicBezTo>
                    <a:cubicBezTo>
                      <a:pt x="21955" y="48772"/>
                      <a:pt x="21830" y="49549"/>
                      <a:pt x="21654" y="50326"/>
                    </a:cubicBezTo>
                    <a:cubicBezTo>
                      <a:pt x="21429" y="51304"/>
                      <a:pt x="21128" y="52281"/>
                      <a:pt x="21228" y="53309"/>
                    </a:cubicBezTo>
                    <a:cubicBezTo>
                      <a:pt x="21253" y="53635"/>
                      <a:pt x="21228" y="53960"/>
                      <a:pt x="21153" y="54286"/>
                    </a:cubicBezTo>
                    <a:cubicBezTo>
                      <a:pt x="20928" y="55163"/>
                      <a:pt x="21003" y="56066"/>
                      <a:pt x="21053" y="56968"/>
                    </a:cubicBezTo>
                    <a:cubicBezTo>
                      <a:pt x="21078" y="57319"/>
                      <a:pt x="21153" y="57720"/>
                      <a:pt x="21028" y="58046"/>
                    </a:cubicBezTo>
                    <a:cubicBezTo>
                      <a:pt x="20702" y="58998"/>
                      <a:pt x="20903" y="59976"/>
                      <a:pt x="20852" y="60928"/>
                    </a:cubicBezTo>
                    <a:cubicBezTo>
                      <a:pt x="20827" y="61429"/>
                      <a:pt x="20802" y="61930"/>
                      <a:pt x="20777" y="62432"/>
                    </a:cubicBezTo>
                    <a:cubicBezTo>
                      <a:pt x="20752" y="63309"/>
                      <a:pt x="20702" y="64161"/>
                      <a:pt x="20677" y="65038"/>
                    </a:cubicBezTo>
                    <a:cubicBezTo>
                      <a:pt x="20652" y="65314"/>
                      <a:pt x="20702" y="65615"/>
                      <a:pt x="20627" y="65890"/>
                    </a:cubicBezTo>
                    <a:cubicBezTo>
                      <a:pt x="20426" y="66993"/>
                      <a:pt x="20376" y="68121"/>
                      <a:pt x="20426" y="6934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70"/>
              <p:cNvSpPr/>
              <p:nvPr/>
            </p:nvSpPr>
            <p:spPr>
              <a:xfrm rot="-9979936">
                <a:off x="6462432" y="1233077"/>
                <a:ext cx="52268" cy="75222"/>
              </a:xfrm>
              <a:custGeom>
                <a:avLst/>
                <a:gdLst/>
                <a:ahLst/>
                <a:cxnLst/>
                <a:rect l="l" t="t" r="r" b="b"/>
                <a:pathLst>
                  <a:path w="1655" h="2382" extrusionOk="0">
                    <a:moveTo>
                      <a:pt x="1028" y="0"/>
                    </a:moveTo>
                    <a:cubicBezTo>
                      <a:pt x="927" y="401"/>
                      <a:pt x="852" y="677"/>
                      <a:pt x="752" y="1078"/>
                    </a:cubicBezTo>
                    <a:cubicBezTo>
                      <a:pt x="1053" y="1053"/>
                      <a:pt x="1278" y="1053"/>
                      <a:pt x="1579" y="1028"/>
                    </a:cubicBezTo>
                    <a:cubicBezTo>
                      <a:pt x="1604" y="1203"/>
                      <a:pt x="1654" y="1379"/>
                      <a:pt x="1604" y="1529"/>
                    </a:cubicBezTo>
                    <a:cubicBezTo>
                      <a:pt x="1479" y="1855"/>
                      <a:pt x="1328" y="2181"/>
                      <a:pt x="1078" y="2381"/>
                    </a:cubicBezTo>
                    <a:cubicBezTo>
                      <a:pt x="677" y="2356"/>
                      <a:pt x="827" y="2005"/>
                      <a:pt x="677" y="1905"/>
                    </a:cubicBezTo>
                    <a:cubicBezTo>
                      <a:pt x="526" y="1805"/>
                      <a:pt x="326" y="1805"/>
                      <a:pt x="176" y="1704"/>
                    </a:cubicBezTo>
                    <a:cubicBezTo>
                      <a:pt x="100" y="1629"/>
                      <a:pt x="0" y="1454"/>
                      <a:pt x="25" y="1354"/>
                    </a:cubicBezTo>
                    <a:cubicBezTo>
                      <a:pt x="176" y="827"/>
                      <a:pt x="401" y="351"/>
                      <a:pt x="1028" y="0"/>
                    </a:cubicBez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70"/>
              <p:cNvSpPr/>
              <p:nvPr/>
            </p:nvSpPr>
            <p:spPr>
              <a:xfrm rot="-9979936">
                <a:off x="6436473" y="1357163"/>
                <a:ext cx="31708" cy="138539"/>
              </a:xfrm>
              <a:custGeom>
                <a:avLst/>
                <a:gdLst/>
                <a:ahLst/>
                <a:cxnLst/>
                <a:rect l="l" t="t" r="r" b="b"/>
                <a:pathLst>
                  <a:path w="1004" h="4387" extrusionOk="0">
                    <a:moveTo>
                      <a:pt x="352" y="4387"/>
                    </a:moveTo>
                    <a:cubicBezTo>
                      <a:pt x="452" y="3986"/>
                      <a:pt x="552" y="3560"/>
                      <a:pt x="652" y="3209"/>
                    </a:cubicBezTo>
                    <a:cubicBezTo>
                      <a:pt x="402" y="2983"/>
                      <a:pt x="151" y="2858"/>
                      <a:pt x="76" y="2658"/>
                    </a:cubicBezTo>
                    <a:cubicBezTo>
                      <a:pt x="1" y="2457"/>
                      <a:pt x="51" y="2156"/>
                      <a:pt x="126" y="1931"/>
                    </a:cubicBezTo>
                    <a:cubicBezTo>
                      <a:pt x="251" y="1455"/>
                      <a:pt x="427" y="978"/>
                      <a:pt x="602" y="502"/>
                    </a:cubicBezTo>
                    <a:cubicBezTo>
                      <a:pt x="652" y="352"/>
                      <a:pt x="778" y="226"/>
                      <a:pt x="928" y="1"/>
                    </a:cubicBezTo>
                    <a:cubicBezTo>
                      <a:pt x="1003" y="678"/>
                      <a:pt x="978" y="1204"/>
                      <a:pt x="728" y="1705"/>
                    </a:cubicBezTo>
                    <a:cubicBezTo>
                      <a:pt x="527" y="2056"/>
                      <a:pt x="427" y="2407"/>
                      <a:pt x="627" y="2808"/>
                    </a:cubicBezTo>
                    <a:cubicBezTo>
                      <a:pt x="753" y="3059"/>
                      <a:pt x="703" y="3384"/>
                      <a:pt x="728" y="3660"/>
                    </a:cubicBezTo>
                    <a:cubicBezTo>
                      <a:pt x="753" y="3986"/>
                      <a:pt x="627" y="4211"/>
                      <a:pt x="327" y="4362"/>
                    </a:cubicBezTo>
                    <a:lnTo>
                      <a:pt x="352" y="4387"/>
                    </a:lnTo>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70"/>
              <p:cNvSpPr/>
              <p:nvPr/>
            </p:nvSpPr>
            <p:spPr>
              <a:xfrm rot="-9979936">
                <a:off x="6433531" y="1489442"/>
                <a:ext cx="17433" cy="50685"/>
              </a:xfrm>
              <a:custGeom>
                <a:avLst/>
                <a:gdLst/>
                <a:ahLst/>
                <a:cxnLst/>
                <a:rect l="l" t="t" r="r" b="b"/>
                <a:pathLst>
                  <a:path w="552" h="1605" extrusionOk="0">
                    <a:moveTo>
                      <a:pt x="326" y="0"/>
                    </a:moveTo>
                    <a:cubicBezTo>
                      <a:pt x="552" y="978"/>
                      <a:pt x="552" y="1028"/>
                      <a:pt x="76" y="1604"/>
                    </a:cubicBezTo>
                    <a:cubicBezTo>
                      <a:pt x="51" y="1554"/>
                      <a:pt x="0" y="1479"/>
                      <a:pt x="0" y="1429"/>
                    </a:cubicBezTo>
                    <a:cubicBezTo>
                      <a:pt x="101" y="1003"/>
                      <a:pt x="201" y="577"/>
                      <a:pt x="326" y="0"/>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70"/>
              <p:cNvSpPr/>
              <p:nvPr/>
            </p:nvSpPr>
            <p:spPr>
              <a:xfrm rot="-9979936">
                <a:off x="6478337" y="1317404"/>
                <a:ext cx="20591" cy="46738"/>
              </a:xfrm>
              <a:custGeom>
                <a:avLst/>
                <a:gdLst/>
                <a:ahLst/>
                <a:cxnLst/>
                <a:rect l="l" t="t" r="r" b="b"/>
                <a:pathLst>
                  <a:path w="652" h="1480" extrusionOk="0">
                    <a:moveTo>
                      <a:pt x="627" y="1"/>
                    </a:moveTo>
                    <a:cubicBezTo>
                      <a:pt x="426" y="452"/>
                      <a:pt x="501" y="1053"/>
                      <a:pt x="75" y="1480"/>
                    </a:cubicBezTo>
                    <a:cubicBezTo>
                      <a:pt x="0" y="652"/>
                      <a:pt x="100" y="402"/>
                      <a:pt x="652" y="26"/>
                    </a:cubicBezTo>
                    <a:cubicBezTo>
                      <a:pt x="652" y="26"/>
                      <a:pt x="627" y="1"/>
                      <a:pt x="627" y="1"/>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70"/>
              <p:cNvSpPr/>
              <p:nvPr/>
            </p:nvSpPr>
            <p:spPr>
              <a:xfrm rot="-9979936">
                <a:off x="6235545" y="1634558"/>
                <a:ext cx="137760" cy="123507"/>
              </a:xfrm>
              <a:custGeom>
                <a:avLst/>
                <a:gdLst/>
                <a:ahLst/>
                <a:cxnLst/>
                <a:rect l="l" t="t" r="r" b="b"/>
                <a:pathLst>
                  <a:path w="4362" h="3911" extrusionOk="0">
                    <a:moveTo>
                      <a:pt x="953" y="1956"/>
                    </a:moveTo>
                    <a:cubicBezTo>
                      <a:pt x="1404" y="2357"/>
                      <a:pt x="1805" y="2733"/>
                      <a:pt x="2257" y="3134"/>
                    </a:cubicBezTo>
                    <a:cubicBezTo>
                      <a:pt x="2708" y="2708"/>
                      <a:pt x="3184" y="2407"/>
                      <a:pt x="3535" y="1931"/>
                    </a:cubicBezTo>
                    <a:cubicBezTo>
                      <a:pt x="3234" y="1605"/>
                      <a:pt x="2983" y="1304"/>
                      <a:pt x="2708" y="1029"/>
                    </a:cubicBezTo>
                    <a:cubicBezTo>
                      <a:pt x="2457" y="753"/>
                      <a:pt x="2056" y="753"/>
                      <a:pt x="1780" y="1054"/>
                    </a:cubicBezTo>
                    <a:cubicBezTo>
                      <a:pt x="1505" y="1329"/>
                      <a:pt x="1254" y="1630"/>
                      <a:pt x="953" y="1956"/>
                    </a:cubicBezTo>
                    <a:close/>
                    <a:moveTo>
                      <a:pt x="2257" y="3785"/>
                    </a:moveTo>
                    <a:cubicBezTo>
                      <a:pt x="1054" y="3911"/>
                      <a:pt x="1" y="2507"/>
                      <a:pt x="377" y="1254"/>
                    </a:cubicBezTo>
                    <a:cubicBezTo>
                      <a:pt x="602" y="552"/>
                      <a:pt x="1204" y="277"/>
                      <a:pt x="1881" y="151"/>
                    </a:cubicBezTo>
                    <a:cubicBezTo>
                      <a:pt x="2733" y="1"/>
                      <a:pt x="3435" y="327"/>
                      <a:pt x="3961" y="978"/>
                    </a:cubicBezTo>
                    <a:cubicBezTo>
                      <a:pt x="4086" y="1104"/>
                      <a:pt x="4136" y="1304"/>
                      <a:pt x="4186" y="1455"/>
                    </a:cubicBezTo>
                    <a:cubicBezTo>
                      <a:pt x="4362" y="2257"/>
                      <a:pt x="3911" y="3209"/>
                      <a:pt x="3008" y="3660"/>
                    </a:cubicBezTo>
                    <a:cubicBezTo>
                      <a:pt x="2783" y="3760"/>
                      <a:pt x="2507" y="3735"/>
                      <a:pt x="2257" y="3785"/>
                    </a:cubicBezTo>
                    <a:close/>
                  </a:path>
                </a:pathLst>
              </a:custGeom>
              <a:solidFill>
                <a:srgbClr val="30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70"/>
            <p:cNvSpPr/>
            <p:nvPr/>
          </p:nvSpPr>
          <p:spPr>
            <a:xfrm>
              <a:off x="4660158" y="3057275"/>
              <a:ext cx="2087242" cy="2043277"/>
            </a:xfrm>
            <a:custGeom>
              <a:avLst/>
              <a:gdLst/>
              <a:ahLst/>
              <a:cxnLst/>
              <a:rect l="l" t="t" r="r" b="b"/>
              <a:pathLst>
                <a:path w="31859" h="29541" extrusionOk="0">
                  <a:moveTo>
                    <a:pt x="16265" y="34"/>
                  </a:moveTo>
                  <a:cubicBezTo>
                    <a:pt x="15761" y="1664"/>
                    <a:pt x="15190" y="3210"/>
                    <a:pt x="14820" y="4823"/>
                  </a:cubicBezTo>
                  <a:cubicBezTo>
                    <a:pt x="14165" y="4521"/>
                    <a:pt x="14047" y="4521"/>
                    <a:pt x="13543" y="5008"/>
                  </a:cubicBezTo>
                  <a:cubicBezTo>
                    <a:pt x="14131" y="4773"/>
                    <a:pt x="14468" y="5041"/>
                    <a:pt x="14787" y="5344"/>
                  </a:cubicBezTo>
                  <a:cubicBezTo>
                    <a:pt x="15005" y="5546"/>
                    <a:pt x="15240" y="5697"/>
                    <a:pt x="15476" y="5882"/>
                  </a:cubicBezTo>
                  <a:cubicBezTo>
                    <a:pt x="15879" y="6218"/>
                    <a:pt x="16383" y="6218"/>
                    <a:pt x="16854" y="6251"/>
                  </a:cubicBezTo>
                  <a:cubicBezTo>
                    <a:pt x="17290" y="6285"/>
                    <a:pt x="17710" y="6335"/>
                    <a:pt x="18114" y="6453"/>
                  </a:cubicBezTo>
                  <a:cubicBezTo>
                    <a:pt x="18920" y="6705"/>
                    <a:pt x="19744" y="6856"/>
                    <a:pt x="20466" y="7293"/>
                  </a:cubicBezTo>
                  <a:cubicBezTo>
                    <a:pt x="20903" y="7545"/>
                    <a:pt x="21407" y="7679"/>
                    <a:pt x="21911" y="7696"/>
                  </a:cubicBezTo>
                  <a:cubicBezTo>
                    <a:pt x="22079" y="7696"/>
                    <a:pt x="22247" y="7696"/>
                    <a:pt x="22281" y="7495"/>
                  </a:cubicBezTo>
                  <a:cubicBezTo>
                    <a:pt x="22331" y="7293"/>
                    <a:pt x="22163" y="7226"/>
                    <a:pt x="22029" y="7159"/>
                  </a:cubicBezTo>
                  <a:cubicBezTo>
                    <a:pt x="21928" y="7108"/>
                    <a:pt x="21810" y="7075"/>
                    <a:pt x="21693" y="7041"/>
                  </a:cubicBezTo>
                  <a:cubicBezTo>
                    <a:pt x="21205" y="6873"/>
                    <a:pt x="21222" y="6873"/>
                    <a:pt x="21458" y="6402"/>
                  </a:cubicBezTo>
                  <a:cubicBezTo>
                    <a:pt x="21726" y="5814"/>
                    <a:pt x="22012" y="5243"/>
                    <a:pt x="22264" y="4672"/>
                  </a:cubicBezTo>
                  <a:cubicBezTo>
                    <a:pt x="22600" y="3916"/>
                    <a:pt x="22819" y="3109"/>
                    <a:pt x="23272" y="2370"/>
                  </a:cubicBezTo>
                  <a:cubicBezTo>
                    <a:pt x="23575" y="2655"/>
                    <a:pt x="23793" y="2958"/>
                    <a:pt x="23961" y="3277"/>
                  </a:cubicBezTo>
                  <a:cubicBezTo>
                    <a:pt x="24499" y="4252"/>
                    <a:pt x="25003" y="5226"/>
                    <a:pt x="25339" y="6285"/>
                  </a:cubicBezTo>
                  <a:cubicBezTo>
                    <a:pt x="25692" y="7377"/>
                    <a:pt x="26062" y="8469"/>
                    <a:pt x="26498" y="9528"/>
                  </a:cubicBezTo>
                  <a:cubicBezTo>
                    <a:pt x="26734" y="10116"/>
                    <a:pt x="27003" y="10704"/>
                    <a:pt x="27372" y="11242"/>
                  </a:cubicBezTo>
                  <a:cubicBezTo>
                    <a:pt x="27624" y="11595"/>
                    <a:pt x="27809" y="12015"/>
                    <a:pt x="27960" y="12435"/>
                  </a:cubicBezTo>
                  <a:cubicBezTo>
                    <a:pt x="28212" y="13191"/>
                    <a:pt x="28616" y="13863"/>
                    <a:pt x="29120" y="14451"/>
                  </a:cubicBezTo>
                  <a:cubicBezTo>
                    <a:pt x="29893" y="15375"/>
                    <a:pt x="30329" y="16434"/>
                    <a:pt x="30615" y="17576"/>
                  </a:cubicBezTo>
                  <a:cubicBezTo>
                    <a:pt x="30968" y="19038"/>
                    <a:pt x="31018" y="20551"/>
                    <a:pt x="31354" y="21996"/>
                  </a:cubicBezTo>
                  <a:cubicBezTo>
                    <a:pt x="31607" y="23071"/>
                    <a:pt x="31657" y="24146"/>
                    <a:pt x="31775" y="25222"/>
                  </a:cubicBezTo>
                  <a:cubicBezTo>
                    <a:pt x="31859" y="26062"/>
                    <a:pt x="31623" y="26364"/>
                    <a:pt x="30834" y="26684"/>
                  </a:cubicBezTo>
                  <a:cubicBezTo>
                    <a:pt x="30296" y="26902"/>
                    <a:pt x="29725" y="27003"/>
                    <a:pt x="29136" y="27053"/>
                  </a:cubicBezTo>
                  <a:cubicBezTo>
                    <a:pt x="28145" y="27121"/>
                    <a:pt x="27171" y="27356"/>
                    <a:pt x="26230" y="27625"/>
                  </a:cubicBezTo>
                  <a:cubicBezTo>
                    <a:pt x="25053" y="27977"/>
                    <a:pt x="23877" y="28280"/>
                    <a:pt x="22718" y="28717"/>
                  </a:cubicBezTo>
                  <a:cubicBezTo>
                    <a:pt x="22281" y="28868"/>
                    <a:pt x="21810" y="28952"/>
                    <a:pt x="21357" y="28952"/>
                  </a:cubicBezTo>
                  <a:cubicBezTo>
                    <a:pt x="20500" y="28952"/>
                    <a:pt x="19693" y="29187"/>
                    <a:pt x="18870" y="29255"/>
                  </a:cubicBezTo>
                  <a:cubicBezTo>
                    <a:pt x="18668" y="29271"/>
                    <a:pt x="18483" y="29305"/>
                    <a:pt x="18282" y="29305"/>
                  </a:cubicBezTo>
                  <a:cubicBezTo>
                    <a:pt x="16736" y="29288"/>
                    <a:pt x="15190" y="29271"/>
                    <a:pt x="13627" y="29255"/>
                  </a:cubicBezTo>
                  <a:cubicBezTo>
                    <a:pt x="12938" y="29238"/>
                    <a:pt x="12266" y="29322"/>
                    <a:pt x="11594" y="29406"/>
                  </a:cubicBezTo>
                  <a:cubicBezTo>
                    <a:pt x="10620" y="29540"/>
                    <a:pt x="9662" y="29355"/>
                    <a:pt x="8687" y="29271"/>
                  </a:cubicBezTo>
                  <a:cubicBezTo>
                    <a:pt x="7696" y="29204"/>
                    <a:pt x="6721" y="29053"/>
                    <a:pt x="5764" y="28818"/>
                  </a:cubicBezTo>
                  <a:cubicBezTo>
                    <a:pt x="5310" y="28700"/>
                    <a:pt x="4839" y="28784"/>
                    <a:pt x="4386" y="28616"/>
                  </a:cubicBezTo>
                  <a:cubicBezTo>
                    <a:pt x="3915" y="28431"/>
                    <a:pt x="3445" y="28314"/>
                    <a:pt x="3008" y="28011"/>
                  </a:cubicBezTo>
                  <a:cubicBezTo>
                    <a:pt x="2705" y="27793"/>
                    <a:pt x="2336" y="27641"/>
                    <a:pt x="1983" y="27490"/>
                  </a:cubicBezTo>
                  <a:cubicBezTo>
                    <a:pt x="958" y="27053"/>
                    <a:pt x="286" y="26348"/>
                    <a:pt x="151" y="25205"/>
                  </a:cubicBezTo>
                  <a:cubicBezTo>
                    <a:pt x="34" y="24247"/>
                    <a:pt x="0" y="23306"/>
                    <a:pt x="353" y="22382"/>
                  </a:cubicBezTo>
                  <a:cubicBezTo>
                    <a:pt x="471" y="22046"/>
                    <a:pt x="471" y="21660"/>
                    <a:pt x="588" y="21307"/>
                  </a:cubicBezTo>
                  <a:cubicBezTo>
                    <a:pt x="874" y="20467"/>
                    <a:pt x="1210" y="19660"/>
                    <a:pt x="1647" y="18870"/>
                  </a:cubicBezTo>
                  <a:cubicBezTo>
                    <a:pt x="2134" y="17946"/>
                    <a:pt x="2722" y="17106"/>
                    <a:pt x="3327" y="16283"/>
                  </a:cubicBezTo>
                  <a:cubicBezTo>
                    <a:pt x="4100" y="15224"/>
                    <a:pt x="4806" y="14098"/>
                    <a:pt x="5596" y="13040"/>
                  </a:cubicBezTo>
                  <a:cubicBezTo>
                    <a:pt x="5999" y="12485"/>
                    <a:pt x="6486" y="11964"/>
                    <a:pt x="6721" y="11292"/>
                  </a:cubicBezTo>
                  <a:cubicBezTo>
                    <a:pt x="6923" y="10670"/>
                    <a:pt x="7175" y="10066"/>
                    <a:pt x="7444" y="9461"/>
                  </a:cubicBezTo>
                  <a:cubicBezTo>
                    <a:pt x="7864" y="8486"/>
                    <a:pt x="8250" y="7478"/>
                    <a:pt x="9007" y="6688"/>
                  </a:cubicBezTo>
                  <a:cubicBezTo>
                    <a:pt x="9359" y="6335"/>
                    <a:pt x="9695" y="5949"/>
                    <a:pt x="10048" y="5596"/>
                  </a:cubicBezTo>
                  <a:cubicBezTo>
                    <a:pt x="10720" y="4924"/>
                    <a:pt x="11208" y="4134"/>
                    <a:pt x="11729" y="3361"/>
                  </a:cubicBezTo>
                  <a:cubicBezTo>
                    <a:pt x="12132" y="2790"/>
                    <a:pt x="12485" y="2185"/>
                    <a:pt x="12888" y="1614"/>
                  </a:cubicBezTo>
                  <a:cubicBezTo>
                    <a:pt x="13678" y="421"/>
                    <a:pt x="14837" y="1"/>
                    <a:pt x="16265" y="34"/>
                  </a:cubicBezTo>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1158" name="Google Shape;1158;p71"/>
          <p:cNvPicPr preferRelativeResize="0"/>
          <p:nvPr/>
        </p:nvPicPr>
        <p:blipFill rotWithShape="1">
          <a:blip r:embed="rId3">
            <a:alphaModFix/>
          </a:blip>
          <a:srcRect t="1437" b="1427"/>
          <a:stretch/>
        </p:blipFill>
        <p:spPr>
          <a:xfrm>
            <a:off x="5336825" y="845887"/>
            <a:ext cx="3256850" cy="3451726"/>
          </a:xfrm>
          <a:prstGeom prst="rect">
            <a:avLst/>
          </a:prstGeom>
          <a:noFill/>
          <a:ln>
            <a:noFill/>
          </a:ln>
        </p:spPr>
      </p:pic>
      <p:sp>
        <p:nvSpPr>
          <p:cNvPr id="1159" name="Google Shape;1159;p71"/>
          <p:cNvSpPr txBox="1">
            <a:spLocks noGrp="1"/>
          </p:cNvSpPr>
          <p:nvPr>
            <p:ph type="title"/>
          </p:nvPr>
        </p:nvSpPr>
        <p:spPr>
          <a:xfrm>
            <a:off x="884649" y="940603"/>
            <a:ext cx="3434400" cy="9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Cella-Valencia</a:t>
            </a:r>
            <a:endParaRPr/>
          </a:p>
        </p:txBody>
      </p:sp>
      <p:sp>
        <p:nvSpPr>
          <p:cNvPr id="1160" name="Google Shape;1160;p71"/>
          <p:cNvSpPr txBox="1">
            <a:spLocks noGrp="1"/>
          </p:cNvSpPr>
          <p:nvPr>
            <p:ph type="subTitle" idx="1"/>
          </p:nvPr>
        </p:nvSpPr>
        <p:spPr>
          <a:xfrm>
            <a:off x="359800" y="2300646"/>
            <a:ext cx="4750200" cy="2229000"/>
          </a:xfrm>
          <a:prstGeom prst="rect">
            <a:avLst/>
          </a:prstGeom>
          <a:noFill/>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zh-TW" sz="2300" b="1">
                <a:solidFill>
                  <a:srgbClr val="595959"/>
                </a:solidFill>
              </a:rPr>
              <a:t> </a:t>
            </a:r>
            <a:r>
              <a:rPr lang="zh-TW" sz="1800" b="1">
                <a:solidFill>
                  <a:srgbClr val="595959"/>
                </a:solidFill>
              </a:rPr>
              <a:t>—A quien quiera ir conmigo a cercar a Valencia</a:t>
            </a:r>
            <a:endParaRPr sz="1800" b="1">
              <a:solidFill>
                <a:srgbClr val="595959"/>
              </a:solidFill>
            </a:endParaRPr>
          </a:p>
          <a:p>
            <a:pPr marL="0" lvl="0" indent="0" algn="ctr" rtl="0">
              <a:lnSpc>
                <a:spcPct val="115000"/>
              </a:lnSpc>
              <a:spcBef>
                <a:spcPts val="1200"/>
              </a:spcBef>
              <a:spcAft>
                <a:spcPts val="0"/>
              </a:spcAft>
              <a:buNone/>
            </a:pPr>
            <a:r>
              <a:rPr lang="zh-TW" sz="1800" b="1">
                <a:solidFill>
                  <a:srgbClr val="595959"/>
                </a:solidFill>
              </a:rPr>
              <a:t> (todos vengan de su grado, a nadie se le apremia), </a:t>
            </a:r>
            <a:endParaRPr sz="1800" b="1">
              <a:solidFill>
                <a:srgbClr val="595959"/>
              </a:solidFill>
            </a:endParaRPr>
          </a:p>
          <a:p>
            <a:pPr marL="0" lvl="0" indent="0" algn="ctr" rtl="0">
              <a:lnSpc>
                <a:spcPct val="115000"/>
              </a:lnSpc>
              <a:spcBef>
                <a:spcPts val="1200"/>
              </a:spcBef>
              <a:spcAft>
                <a:spcPts val="0"/>
              </a:spcAft>
              <a:buNone/>
            </a:pPr>
            <a:r>
              <a:rPr lang="zh-TW" sz="1800" b="1">
                <a:solidFill>
                  <a:srgbClr val="595959"/>
                </a:solidFill>
              </a:rPr>
              <a:t>tres días le esperaré en el Canal de Cella.—</a:t>
            </a:r>
            <a:endParaRPr sz="1800" b="1">
              <a:solidFill>
                <a:srgbClr val="595959"/>
              </a:solidFill>
            </a:endParaRPr>
          </a:p>
          <a:p>
            <a:pPr marL="0" lvl="0" indent="0" algn="l" rtl="0">
              <a:spcBef>
                <a:spcPts val="1200"/>
              </a:spcBef>
              <a:spcAft>
                <a:spcPts val="0"/>
              </a:spcAft>
              <a:buNone/>
            </a:pPr>
            <a:endParaRPr sz="2000" b="1">
              <a:solidFill>
                <a:srgbClr val="595959"/>
              </a:solidFill>
            </a:endParaRPr>
          </a:p>
          <a:p>
            <a:pPr marL="0" lvl="0" indent="0" algn="l" rtl="0">
              <a:spcBef>
                <a:spcPts val="0"/>
              </a:spcBef>
              <a:spcAft>
                <a:spcPts val="0"/>
              </a:spcAft>
              <a:buNone/>
            </a:pPr>
            <a:endParaRPr sz="1700" b="1">
              <a:solidFill>
                <a:srgbClr val="000000"/>
              </a:solidFill>
            </a:endParaRPr>
          </a:p>
          <a:p>
            <a:pPr marL="0" lvl="0" indent="0" algn="l" rtl="0">
              <a:spcBef>
                <a:spcPts val="0"/>
              </a:spcBef>
              <a:spcAft>
                <a:spcPts val="0"/>
              </a:spcAft>
              <a:buNone/>
            </a:pPr>
            <a:endParaRPr sz="1700" b="1">
              <a:solidFill>
                <a:srgbClr val="000000"/>
              </a:solidFill>
            </a:endParaRPr>
          </a:p>
          <a:p>
            <a:pPr marL="0" lvl="0" indent="0" algn="l" rtl="0">
              <a:spcBef>
                <a:spcPts val="0"/>
              </a:spcBef>
              <a:spcAft>
                <a:spcPts val="0"/>
              </a:spcAft>
              <a:buNone/>
            </a:pPr>
            <a:endParaRPr sz="1700" b="1">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None/>
            </a:pPr>
            <a:endParaRPr b="1">
              <a:solidFill>
                <a:srgbClr val="000000"/>
              </a:solidFill>
            </a:endParaRPr>
          </a:p>
        </p:txBody>
      </p:sp>
      <p:pic>
        <p:nvPicPr>
          <p:cNvPr id="1161" name="Google Shape;1161;p71"/>
          <p:cNvPicPr preferRelativeResize="0"/>
          <p:nvPr/>
        </p:nvPicPr>
        <p:blipFill>
          <a:blip r:embed="rId4">
            <a:alphaModFix/>
          </a:blip>
          <a:stretch>
            <a:fillRect/>
          </a:stretch>
        </p:blipFill>
        <p:spPr>
          <a:xfrm>
            <a:off x="5165375" y="1126588"/>
            <a:ext cx="3902400" cy="29268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72"/>
          <p:cNvSpPr txBox="1">
            <a:spLocks noGrp="1"/>
          </p:cNvSpPr>
          <p:nvPr>
            <p:ph type="title"/>
          </p:nvPr>
        </p:nvSpPr>
        <p:spPr>
          <a:xfrm>
            <a:off x="2714550" y="592650"/>
            <a:ext cx="4600650" cy="954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r>
              <a:rPr lang="zh-TW" sz="3000" dirty="0">
                <a:solidFill>
                  <a:srgbClr val="000000"/>
                </a:solidFill>
              </a:rPr>
              <a:t>Ganó y </a:t>
            </a:r>
            <a:r>
              <a:rPr lang="es-ES" altLang="zh-TW" sz="3000" dirty="0">
                <a:solidFill>
                  <a:srgbClr val="000000"/>
                </a:solidFill>
              </a:rPr>
              <a:t>e</a:t>
            </a:r>
            <a:r>
              <a:rPr lang="zh-TW" sz="3000" dirty="0">
                <a:solidFill>
                  <a:srgbClr val="000000"/>
                </a:solidFill>
              </a:rPr>
              <a:t>ntró </a:t>
            </a:r>
            <a:r>
              <a:rPr lang="es-ES" altLang="zh-TW" sz="3000" dirty="0">
                <a:solidFill>
                  <a:srgbClr val="000000"/>
                </a:solidFill>
              </a:rPr>
              <a:t>en </a:t>
            </a:r>
            <a:r>
              <a:rPr lang="zh-TW" sz="3000" dirty="0">
                <a:solidFill>
                  <a:srgbClr val="000000"/>
                </a:solidFill>
              </a:rPr>
              <a:t>Valencia</a:t>
            </a:r>
            <a:endParaRPr sz="4000" dirty="0"/>
          </a:p>
        </p:txBody>
      </p:sp>
      <p:sp>
        <p:nvSpPr>
          <p:cNvPr id="1167" name="Google Shape;1167;p72"/>
          <p:cNvSpPr txBox="1">
            <a:spLocks noGrp="1"/>
          </p:cNvSpPr>
          <p:nvPr>
            <p:ph type="subTitle" idx="1"/>
          </p:nvPr>
        </p:nvSpPr>
        <p:spPr>
          <a:xfrm>
            <a:off x="1291050" y="1761600"/>
            <a:ext cx="6561900" cy="22812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zh-TW" sz="1800">
                <a:solidFill>
                  <a:srgbClr val="595959"/>
                </a:solidFill>
              </a:rPr>
              <a:t> </a:t>
            </a:r>
            <a:r>
              <a:rPr lang="zh-TW" sz="2100" b="1">
                <a:solidFill>
                  <a:srgbClr val="595959"/>
                </a:solidFill>
              </a:rPr>
              <a:t>74.  Qué grande es la alegría que corre por el lugar, </a:t>
            </a:r>
            <a:endParaRPr sz="2100" b="1">
              <a:solidFill>
                <a:srgbClr val="595959"/>
              </a:solidFill>
            </a:endParaRPr>
          </a:p>
          <a:p>
            <a:pPr marL="457200" lvl="0" indent="0" algn="l" rtl="0">
              <a:lnSpc>
                <a:spcPct val="115000"/>
              </a:lnSpc>
              <a:spcBef>
                <a:spcPts val="1200"/>
              </a:spcBef>
              <a:spcAft>
                <a:spcPts val="0"/>
              </a:spcAft>
              <a:buNone/>
            </a:pPr>
            <a:r>
              <a:rPr lang="zh-TW" sz="2100" b="1">
                <a:solidFill>
                  <a:srgbClr val="595959"/>
                </a:solidFill>
              </a:rPr>
              <a:t>cuando mio Cid ganó Valencia y entró en la ciudad. </a:t>
            </a:r>
            <a:endParaRPr sz="2100" b="1">
              <a:solidFill>
                <a:srgbClr val="595959"/>
              </a:solidFill>
            </a:endParaRPr>
          </a:p>
          <a:p>
            <a:pPr marL="457200" lvl="0" indent="0" algn="l" rtl="0">
              <a:lnSpc>
                <a:spcPct val="115000"/>
              </a:lnSpc>
              <a:spcBef>
                <a:spcPts val="1200"/>
              </a:spcBef>
              <a:spcAft>
                <a:spcPts val="0"/>
              </a:spcAft>
              <a:buNone/>
            </a:pPr>
            <a:r>
              <a:rPr lang="zh-TW" sz="2100" b="1">
                <a:solidFill>
                  <a:srgbClr val="595959"/>
                </a:solidFill>
              </a:rPr>
              <a:t>Los que iban a pie caballeros se hacen; el oro y la plata, </a:t>
            </a:r>
            <a:endParaRPr sz="2100" b="1">
              <a:solidFill>
                <a:srgbClr val="595959"/>
              </a:solidFill>
            </a:endParaRPr>
          </a:p>
          <a:p>
            <a:pPr marL="457200" lvl="0" indent="0" algn="l" rtl="0">
              <a:lnSpc>
                <a:spcPct val="115000"/>
              </a:lnSpc>
              <a:spcBef>
                <a:spcPts val="1200"/>
              </a:spcBef>
              <a:spcAft>
                <a:spcPts val="1200"/>
              </a:spcAft>
              <a:buNone/>
            </a:pPr>
            <a:r>
              <a:rPr lang="zh-TW" sz="2100" b="1">
                <a:solidFill>
                  <a:srgbClr val="595959"/>
                </a:solidFill>
              </a:rPr>
              <a:t>¿quién os lo podría contar?</a:t>
            </a:r>
            <a:endParaRPr sz="1900"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73"/>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sz="3100">
                <a:solidFill>
                  <a:srgbClr val="000000"/>
                </a:solidFill>
              </a:rPr>
              <a:t>Valencia</a:t>
            </a:r>
            <a:endParaRPr sz="3500"/>
          </a:p>
        </p:txBody>
      </p:sp>
      <p:pic>
        <p:nvPicPr>
          <p:cNvPr id="1173" name="Google Shape;1173;p73"/>
          <p:cNvPicPr preferRelativeResize="0"/>
          <p:nvPr/>
        </p:nvPicPr>
        <p:blipFill>
          <a:blip r:embed="rId3">
            <a:alphaModFix/>
          </a:blip>
          <a:stretch>
            <a:fillRect/>
          </a:stretch>
        </p:blipFill>
        <p:spPr>
          <a:xfrm>
            <a:off x="383950" y="1222925"/>
            <a:ext cx="4472400" cy="2983200"/>
          </a:xfrm>
          <a:prstGeom prst="roundRect">
            <a:avLst>
              <a:gd name="adj" fmla="val 16667"/>
            </a:avLst>
          </a:prstGeom>
          <a:noFill/>
          <a:ln>
            <a:noFill/>
          </a:ln>
        </p:spPr>
      </p:pic>
      <p:pic>
        <p:nvPicPr>
          <p:cNvPr id="1174" name="Google Shape;1174;p73"/>
          <p:cNvPicPr preferRelativeResize="0"/>
          <p:nvPr/>
        </p:nvPicPr>
        <p:blipFill rotWithShape="1">
          <a:blip r:embed="rId4">
            <a:alphaModFix/>
          </a:blip>
          <a:srcRect l="18775" r="17728"/>
          <a:stretch/>
        </p:blipFill>
        <p:spPr>
          <a:xfrm>
            <a:off x="5143500" y="744825"/>
            <a:ext cx="3316500" cy="3482100"/>
          </a:xfrm>
          <a:prstGeom prst="roundRect">
            <a:avLst>
              <a:gd name="adj" fmla="val 16667"/>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pic>
        <p:nvPicPr>
          <p:cNvPr id="1179" name="Google Shape;1179;p74"/>
          <p:cNvPicPr preferRelativeResize="0"/>
          <p:nvPr/>
        </p:nvPicPr>
        <p:blipFill rotWithShape="1">
          <a:blip r:embed="rId3">
            <a:alphaModFix/>
          </a:blip>
          <a:srcRect l="11711" r="12236" b="5303"/>
          <a:stretch/>
        </p:blipFill>
        <p:spPr>
          <a:xfrm>
            <a:off x="5005525" y="611425"/>
            <a:ext cx="3044700" cy="3791400"/>
          </a:xfrm>
          <a:prstGeom prst="roundRect">
            <a:avLst>
              <a:gd name="adj" fmla="val 16667"/>
            </a:avLst>
          </a:prstGeom>
          <a:noFill/>
          <a:ln>
            <a:noFill/>
          </a:ln>
        </p:spPr>
      </p:pic>
      <p:sp>
        <p:nvSpPr>
          <p:cNvPr id="1180" name="Google Shape;1180;p74"/>
          <p:cNvSpPr txBox="1">
            <a:spLocks noGrp="1"/>
          </p:cNvSpPr>
          <p:nvPr>
            <p:ph type="title"/>
          </p:nvPr>
        </p:nvSpPr>
        <p:spPr>
          <a:xfrm>
            <a:off x="857100" y="889925"/>
            <a:ext cx="3714900" cy="8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sz="3000">
                <a:solidFill>
                  <a:srgbClr val="000000"/>
                </a:solidFill>
              </a:rPr>
              <a:t>Valencia y el Cid </a:t>
            </a:r>
            <a:endParaRPr sz="4000"/>
          </a:p>
        </p:txBody>
      </p:sp>
      <p:sp>
        <p:nvSpPr>
          <p:cNvPr id="1181" name="Google Shape;1181;p74"/>
          <p:cNvSpPr txBox="1"/>
          <p:nvPr/>
        </p:nvSpPr>
        <p:spPr>
          <a:xfrm>
            <a:off x="696800" y="2813875"/>
            <a:ext cx="3938700" cy="8247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1800" b="1">
              <a:solidFill>
                <a:srgbClr val="595959"/>
              </a:solidFill>
              <a:latin typeface="Alegreya Sans"/>
              <a:ea typeface="Alegreya Sans"/>
              <a:cs typeface="Alegreya Sans"/>
              <a:sym typeface="Alegreya Sans"/>
            </a:endParaRPr>
          </a:p>
          <a:p>
            <a:pPr marL="457200" lvl="0" indent="-355600" algn="l" rtl="0">
              <a:lnSpc>
                <a:spcPct val="115000"/>
              </a:lnSpc>
              <a:spcBef>
                <a:spcPts val="1200"/>
              </a:spcBef>
              <a:spcAft>
                <a:spcPts val="1200"/>
              </a:spcAft>
              <a:buClr>
                <a:srgbClr val="595959"/>
              </a:buClr>
              <a:buSzPts val="2000"/>
              <a:buFont typeface="Alegreya Sans"/>
              <a:buChar char="✣"/>
            </a:pPr>
            <a:r>
              <a:rPr lang="zh-TW" sz="1800" b="1">
                <a:solidFill>
                  <a:srgbClr val="595959"/>
                </a:solidFill>
                <a:latin typeface="Alegreya Sans"/>
                <a:ea typeface="Alegreya Sans"/>
                <a:cs typeface="Alegreya Sans"/>
                <a:sym typeface="Alegreya Sans"/>
              </a:rPr>
              <a:t>Sus sueños de recuperación del honor.</a:t>
            </a:r>
            <a:endParaRPr sz="2000" b="1">
              <a:solidFill>
                <a:srgbClr val="595959"/>
              </a:solidFill>
              <a:latin typeface="Alegreya Sans"/>
              <a:ea typeface="Alegreya Sans"/>
              <a:cs typeface="Alegreya Sans"/>
              <a:sym typeface="Alegreya Sans"/>
            </a:endParaRPr>
          </a:p>
        </p:txBody>
      </p:sp>
      <p:sp>
        <p:nvSpPr>
          <p:cNvPr id="1182" name="Google Shape;1182;p74"/>
          <p:cNvSpPr txBox="1"/>
          <p:nvPr/>
        </p:nvSpPr>
        <p:spPr>
          <a:xfrm>
            <a:off x="696800" y="3693575"/>
            <a:ext cx="3938700" cy="537600"/>
          </a:xfrm>
          <a:prstGeom prst="rect">
            <a:avLst/>
          </a:prstGeom>
          <a:noFill/>
          <a:ln>
            <a:noFill/>
          </a:ln>
        </p:spPr>
        <p:txBody>
          <a:bodyPr spcFirstLastPara="1" wrap="square" lIns="91425" tIns="91425" rIns="91425" bIns="91425" anchor="b" anchorCtr="0">
            <a:noAutofit/>
          </a:bodyPr>
          <a:lstStyle/>
          <a:p>
            <a:pPr marL="457200" lvl="0" indent="-355600" algn="l" rtl="0">
              <a:lnSpc>
                <a:spcPct val="115000"/>
              </a:lnSpc>
              <a:spcBef>
                <a:spcPts val="0"/>
              </a:spcBef>
              <a:spcAft>
                <a:spcPts val="0"/>
              </a:spcAft>
              <a:buClr>
                <a:srgbClr val="595959"/>
              </a:buClr>
              <a:buSzPts val="2000"/>
              <a:buFont typeface="Alegreya Sans"/>
              <a:buChar char="✣"/>
            </a:pPr>
            <a:r>
              <a:rPr lang="zh-TW" sz="1800" b="1">
                <a:solidFill>
                  <a:srgbClr val="595959"/>
                </a:solidFill>
                <a:latin typeface="Alegreya Sans"/>
                <a:ea typeface="Alegreya Sans"/>
                <a:cs typeface="Alegreya Sans"/>
                <a:sym typeface="Alegreya Sans"/>
              </a:rPr>
              <a:t>El Cid falleció en Valencia.</a:t>
            </a:r>
            <a:endParaRPr sz="2000" b="1">
              <a:solidFill>
                <a:srgbClr val="595959"/>
              </a:solidFill>
              <a:latin typeface="Alegreya Sans"/>
              <a:ea typeface="Alegreya Sans"/>
              <a:cs typeface="Alegreya Sans"/>
              <a:sym typeface="Alegreya Sans"/>
            </a:endParaRPr>
          </a:p>
        </p:txBody>
      </p:sp>
      <p:sp>
        <p:nvSpPr>
          <p:cNvPr id="1183" name="Google Shape;1183;p74"/>
          <p:cNvSpPr txBox="1"/>
          <p:nvPr/>
        </p:nvSpPr>
        <p:spPr>
          <a:xfrm>
            <a:off x="745200" y="1790825"/>
            <a:ext cx="3938700" cy="915300"/>
          </a:xfrm>
          <a:prstGeom prst="rect">
            <a:avLst/>
          </a:prstGeom>
          <a:noFill/>
          <a:ln>
            <a:noFill/>
          </a:ln>
        </p:spPr>
        <p:txBody>
          <a:bodyPr spcFirstLastPara="1" wrap="square" lIns="91425" tIns="91425" rIns="91425" bIns="91425" anchor="b" anchorCtr="0">
            <a:noAutofit/>
          </a:bodyPr>
          <a:lstStyle/>
          <a:p>
            <a:pPr marL="457200" lvl="0" indent="-355600" algn="l" rtl="0">
              <a:lnSpc>
                <a:spcPct val="115000"/>
              </a:lnSpc>
              <a:spcBef>
                <a:spcPts val="0"/>
              </a:spcBef>
              <a:spcAft>
                <a:spcPts val="0"/>
              </a:spcAft>
              <a:buClr>
                <a:srgbClr val="595959"/>
              </a:buClr>
              <a:buSzPts val="2000"/>
              <a:buFont typeface="Alegreya Sans"/>
              <a:buChar char="✣"/>
            </a:pPr>
            <a:r>
              <a:rPr lang="zh-TW" sz="1800" b="1">
                <a:solidFill>
                  <a:srgbClr val="595959"/>
                </a:solidFill>
                <a:latin typeface="Alegreya Sans"/>
                <a:ea typeface="Alegreya Sans"/>
                <a:cs typeface="Alegreya Sans"/>
                <a:sym typeface="Alegreya Sans"/>
              </a:rPr>
              <a:t>El rey de Sevilla intentó recuperarla, pero fue derrotado. </a:t>
            </a:r>
            <a:endParaRPr sz="2000" b="1">
              <a:solidFill>
                <a:srgbClr val="595959"/>
              </a:solidFill>
              <a:latin typeface="Alegreya Sans"/>
              <a:ea typeface="Alegreya Sans"/>
              <a:cs typeface="Alegreya Sans"/>
              <a:sym typeface="Alegreya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75"/>
          <p:cNvSpPr txBox="1">
            <a:spLocks noGrp="1"/>
          </p:cNvSpPr>
          <p:nvPr>
            <p:ph type="title"/>
          </p:nvPr>
        </p:nvSpPr>
        <p:spPr>
          <a:xfrm>
            <a:off x="355500" y="201075"/>
            <a:ext cx="7707000" cy="5403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zh-TW" dirty="0"/>
              <a:t>Ruta tour</a:t>
            </a:r>
            <a:r>
              <a:rPr lang="en-US" altLang="zh-TW" dirty="0" err="1"/>
              <a:t>í</a:t>
            </a:r>
            <a:r>
              <a:rPr lang="zh-TW" dirty="0"/>
              <a:t>stica -1</a:t>
            </a:r>
            <a:endParaRPr dirty="0"/>
          </a:p>
        </p:txBody>
      </p:sp>
      <p:grpSp>
        <p:nvGrpSpPr>
          <p:cNvPr id="1189" name="Google Shape;1189;p75"/>
          <p:cNvGrpSpPr/>
          <p:nvPr/>
        </p:nvGrpSpPr>
        <p:grpSpPr>
          <a:xfrm>
            <a:off x="724707" y="1671589"/>
            <a:ext cx="7430230" cy="2537385"/>
            <a:chOff x="730850" y="1613458"/>
            <a:chExt cx="7430230" cy="2537385"/>
          </a:xfrm>
        </p:grpSpPr>
        <p:sp>
          <p:nvSpPr>
            <p:cNvPr id="1190" name="Google Shape;1190;p75"/>
            <p:cNvSpPr/>
            <p:nvPr/>
          </p:nvSpPr>
          <p:spPr>
            <a:xfrm>
              <a:off x="4131509" y="2810825"/>
              <a:ext cx="1910173"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75"/>
            <p:cNvSpPr/>
            <p:nvPr/>
          </p:nvSpPr>
          <p:spPr>
            <a:xfrm>
              <a:off x="4198768" y="1613458"/>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75"/>
            <p:cNvSpPr/>
            <p:nvPr/>
          </p:nvSpPr>
          <p:spPr>
            <a:xfrm rot="5400000">
              <a:off x="3610153" y="2290436"/>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75"/>
            <p:cNvSpPr/>
            <p:nvPr/>
          </p:nvSpPr>
          <p:spPr>
            <a:xfrm>
              <a:off x="730850" y="2810825"/>
              <a:ext cx="1910173"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75"/>
            <p:cNvSpPr/>
            <p:nvPr/>
          </p:nvSpPr>
          <p:spPr>
            <a:xfrm>
              <a:off x="757418" y="1613458"/>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75"/>
            <p:cNvSpPr/>
            <p:nvPr/>
          </p:nvSpPr>
          <p:spPr>
            <a:xfrm rot="5400000">
              <a:off x="168803" y="2290436"/>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75"/>
            <p:cNvSpPr/>
            <p:nvPr/>
          </p:nvSpPr>
          <p:spPr>
            <a:xfrm>
              <a:off x="2423550" y="2810825"/>
              <a:ext cx="1885808"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75"/>
            <p:cNvSpPr/>
            <p:nvPr/>
          </p:nvSpPr>
          <p:spPr>
            <a:xfrm rot="10800000" flipH="1">
              <a:off x="2460607" y="4063544"/>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75"/>
            <p:cNvSpPr/>
            <p:nvPr/>
          </p:nvSpPr>
          <p:spPr>
            <a:xfrm rot="5400000" flipH="1">
              <a:off x="1871991" y="3447742"/>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75"/>
            <p:cNvSpPr/>
            <p:nvPr/>
          </p:nvSpPr>
          <p:spPr>
            <a:xfrm>
              <a:off x="5857975" y="2810825"/>
              <a:ext cx="2303105"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75"/>
            <p:cNvSpPr/>
            <p:nvPr/>
          </p:nvSpPr>
          <p:spPr>
            <a:xfrm>
              <a:off x="8010842" y="2757879"/>
              <a:ext cx="95001" cy="227828"/>
            </a:xfrm>
            <a:custGeom>
              <a:avLst/>
              <a:gdLst/>
              <a:ahLst/>
              <a:cxnLst/>
              <a:rect l="l" t="t" r="r" b="b"/>
              <a:pathLst>
                <a:path w="4094" h="5144" extrusionOk="0">
                  <a:moveTo>
                    <a:pt x="0" y="0"/>
                  </a:moveTo>
                  <a:lnTo>
                    <a:pt x="0" y="5144"/>
                  </a:lnTo>
                  <a:cubicBezTo>
                    <a:pt x="0" y="5144"/>
                    <a:pt x="4093" y="3332"/>
                    <a:pt x="4093" y="2572"/>
                  </a:cubicBezTo>
                  <a:cubicBezTo>
                    <a:pt x="4093" y="1775"/>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75"/>
            <p:cNvSpPr/>
            <p:nvPr/>
          </p:nvSpPr>
          <p:spPr>
            <a:xfrm rot="10800000" flipH="1">
              <a:off x="5922623" y="4063544"/>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75"/>
            <p:cNvSpPr/>
            <p:nvPr/>
          </p:nvSpPr>
          <p:spPr>
            <a:xfrm rot="5400000" flipH="1">
              <a:off x="5334007" y="3447742"/>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p75"/>
          <p:cNvSpPr txBox="1"/>
          <p:nvPr/>
        </p:nvSpPr>
        <p:spPr>
          <a:xfrm>
            <a:off x="232825" y="3217350"/>
            <a:ext cx="210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600" dirty="0">
                <a:latin typeface="Rakkas"/>
                <a:ea typeface="Rakkas"/>
                <a:cs typeface="Rakkas"/>
                <a:sym typeface="Rakkas"/>
              </a:rPr>
              <a:t>Vivar del Cid</a:t>
            </a:r>
            <a:endParaRPr sz="600" dirty="0">
              <a:latin typeface="Rakkas"/>
              <a:ea typeface="Rakkas"/>
              <a:cs typeface="Rakkas"/>
              <a:sym typeface="Rakkas"/>
            </a:endParaRPr>
          </a:p>
        </p:txBody>
      </p:sp>
      <p:sp>
        <p:nvSpPr>
          <p:cNvPr id="1204" name="Google Shape;1204;p75"/>
          <p:cNvSpPr txBox="1">
            <a:spLocks noGrp="1"/>
          </p:cNvSpPr>
          <p:nvPr>
            <p:ph type="title"/>
          </p:nvPr>
        </p:nvSpPr>
        <p:spPr>
          <a:xfrm>
            <a:off x="984000" y="4371425"/>
            <a:ext cx="21060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600" dirty="0" err="1"/>
              <a:t>Catedral</a:t>
            </a:r>
            <a:r>
              <a:rPr lang="en-US" altLang="zh-TW" sz="1600" dirty="0"/>
              <a:t> de Burgos</a:t>
            </a:r>
            <a:endParaRPr sz="2400" dirty="0"/>
          </a:p>
        </p:txBody>
      </p:sp>
      <p:pic>
        <p:nvPicPr>
          <p:cNvPr id="1205" name="Google Shape;1205;p75"/>
          <p:cNvPicPr preferRelativeResize="0"/>
          <p:nvPr/>
        </p:nvPicPr>
        <p:blipFill>
          <a:blip r:embed="rId3">
            <a:alphaModFix/>
          </a:blip>
          <a:stretch>
            <a:fillRect/>
          </a:stretch>
        </p:blipFill>
        <p:spPr>
          <a:xfrm>
            <a:off x="5757956" y="841874"/>
            <a:ext cx="1809600" cy="1809600"/>
          </a:xfrm>
          <a:prstGeom prst="roundRect">
            <a:avLst>
              <a:gd name="adj" fmla="val 16667"/>
            </a:avLst>
          </a:prstGeom>
          <a:noFill/>
          <a:ln>
            <a:noFill/>
          </a:ln>
        </p:spPr>
      </p:pic>
      <p:sp>
        <p:nvSpPr>
          <p:cNvPr id="1206" name="Google Shape;1206;p75"/>
          <p:cNvSpPr txBox="1">
            <a:spLocks noGrp="1"/>
          </p:cNvSpPr>
          <p:nvPr>
            <p:ph type="title"/>
          </p:nvPr>
        </p:nvSpPr>
        <p:spPr>
          <a:xfrm>
            <a:off x="3547200" y="1216850"/>
            <a:ext cx="2061900" cy="360600"/>
          </a:xfrm>
          <a:prstGeom prst="rect">
            <a:avLst/>
          </a:prstGeom>
        </p:spPr>
        <p:txBody>
          <a:bodyPr spcFirstLastPara="1" wrap="square" lIns="91425" tIns="91425" rIns="91425" bIns="91425" anchor="ctr" anchorCtr="0">
            <a:noAutofit/>
          </a:bodyPr>
          <a:lstStyle/>
          <a:p>
            <a:pPr lvl="0"/>
            <a:r>
              <a:rPr lang="en-US" altLang="zh-TW" sz="1800" dirty="0"/>
              <a:t>Arco de Santa María</a:t>
            </a:r>
            <a:endParaRPr lang="en-US" altLang="zh-TW" sz="2800" dirty="0"/>
          </a:p>
        </p:txBody>
      </p:sp>
      <p:sp>
        <p:nvSpPr>
          <p:cNvPr id="1208" name="Google Shape;1208;p75"/>
          <p:cNvSpPr txBox="1">
            <a:spLocks noGrp="1"/>
          </p:cNvSpPr>
          <p:nvPr>
            <p:ph type="title"/>
          </p:nvPr>
        </p:nvSpPr>
        <p:spPr>
          <a:xfrm>
            <a:off x="4963575" y="4711475"/>
            <a:ext cx="3759600" cy="3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sz="1466">
                <a:solidFill>
                  <a:srgbClr val="000000"/>
                </a:solidFill>
              </a:rPr>
              <a:t>Casa del Cid en Castejón de Henares</a:t>
            </a:r>
            <a:endParaRPr sz="2200"/>
          </a:p>
        </p:txBody>
      </p:sp>
      <p:pic>
        <p:nvPicPr>
          <p:cNvPr id="1209" name="Google Shape;1209;p75"/>
          <p:cNvPicPr preferRelativeResize="0"/>
          <p:nvPr/>
        </p:nvPicPr>
        <p:blipFill>
          <a:blip r:embed="rId4">
            <a:alphaModFix/>
          </a:blip>
          <a:stretch>
            <a:fillRect/>
          </a:stretch>
        </p:blipFill>
        <p:spPr>
          <a:xfrm>
            <a:off x="6268900" y="3217350"/>
            <a:ext cx="2596500" cy="1462200"/>
          </a:xfrm>
          <a:prstGeom prst="roundRect">
            <a:avLst>
              <a:gd name="adj" fmla="val 16667"/>
            </a:avLst>
          </a:prstGeom>
          <a:noFill/>
          <a:ln>
            <a:noFill/>
          </a:ln>
        </p:spPr>
      </p:pic>
      <p:pic>
        <p:nvPicPr>
          <p:cNvPr id="1210" name="Google Shape;1210;p75"/>
          <p:cNvPicPr preferRelativeResize="0"/>
          <p:nvPr/>
        </p:nvPicPr>
        <p:blipFill>
          <a:blip r:embed="rId5">
            <a:alphaModFix/>
          </a:blip>
          <a:stretch>
            <a:fillRect/>
          </a:stretch>
        </p:blipFill>
        <p:spPr>
          <a:xfrm>
            <a:off x="1167511" y="868087"/>
            <a:ext cx="1739100" cy="1739100"/>
          </a:xfrm>
          <a:prstGeom prst="roundRect">
            <a:avLst>
              <a:gd name="adj" fmla="val 16667"/>
            </a:avLst>
          </a:prstGeom>
          <a:noFill/>
          <a:ln>
            <a:noFill/>
          </a:ln>
        </p:spPr>
      </p:pic>
      <p:pic>
        <p:nvPicPr>
          <p:cNvPr id="25" name="Google Shape;679;p59">
            <a:extLst>
              <a:ext uri="{FF2B5EF4-FFF2-40B4-BE49-F238E27FC236}">
                <a16:creationId xmlns:a16="http://schemas.microsoft.com/office/drawing/2014/main" id="{40790ED9-2C6A-B946-B418-73FBD445E6B0}"/>
              </a:ext>
            </a:extLst>
          </p:cNvPr>
          <p:cNvPicPr preferRelativeResize="0"/>
          <p:nvPr/>
        </p:nvPicPr>
        <p:blipFill>
          <a:blip r:embed="rId6">
            <a:alphaModFix/>
          </a:blip>
          <a:stretch>
            <a:fillRect/>
          </a:stretch>
        </p:blipFill>
        <p:spPr>
          <a:xfrm>
            <a:off x="3153799" y="3208234"/>
            <a:ext cx="1633931" cy="1633931"/>
          </a:xfrm>
          <a:prstGeom prst="roundRect">
            <a:avLst>
              <a:gd name="adj" fmla="val 16667"/>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76"/>
          <p:cNvSpPr txBox="1">
            <a:spLocks noGrp="1"/>
          </p:cNvSpPr>
          <p:nvPr>
            <p:ph type="title"/>
          </p:nvPr>
        </p:nvSpPr>
        <p:spPr>
          <a:xfrm>
            <a:off x="355500" y="201075"/>
            <a:ext cx="7707000" cy="5403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zh-TW" dirty="0"/>
              <a:t>Ruta tour</a:t>
            </a:r>
            <a:r>
              <a:rPr lang="en-US" altLang="zh-TW" dirty="0" err="1"/>
              <a:t>í</a:t>
            </a:r>
            <a:r>
              <a:rPr lang="zh-TW" dirty="0"/>
              <a:t>stica -2</a:t>
            </a:r>
            <a:endParaRPr dirty="0"/>
          </a:p>
        </p:txBody>
      </p:sp>
      <p:sp>
        <p:nvSpPr>
          <p:cNvPr id="1216" name="Google Shape;1216;p76"/>
          <p:cNvSpPr txBox="1"/>
          <p:nvPr/>
        </p:nvSpPr>
        <p:spPr>
          <a:xfrm>
            <a:off x="3787369" y="1178499"/>
            <a:ext cx="1885800" cy="408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zh-TW" sz="1800">
                <a:solidFill>
                  <a:schemeClr val="dk1"/>
                </a:solidFill>
                <a:latin typeface="Rakkas"/>
                <a:ea typeface="Rakkas"/>
                <a:cs typeface="Rakkas"/>
                <a:sym typeface="Rakkas"/>
              </a:rPr>
              <a:t>EL canal de Cella </a:t>
            </a:r>
            <a:endParaRPr sz="1800">
              <a:solidFill>
                <a:schemeClr val="dk1"/>
              </a:solidFill>
              <a:latin typeface="Rakkas"/>
              <a:ea typeface="Rakkas"/>
              <a:cs typeface="Rakkas"/>
              <a:sym typeface="Rakkas"/>
            </a:endParaRPr>
          </a:p>
        </p:txBody>
      </p:sp>
      <p:sp>
        <p:nvSpPr>
          <p:cNvPr id="1217" name="Google Shape;1217;p76"/>
          <p:cNvSpPr txBox="1"/>
          <p:nvPr/>
        </p:nvSpPr>
        <p:spPr>
          <a:xfrm>
            <a:off x="1683140" y="4398660"/>
            <a:ext cx="1885800" cy="40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zh-TW" sz="1466">
                <a:latin typeface="Rakkas"/>
                <a:ea typeface="Rakkas"/>
                <a:cs typeface="Rakkas"/>
                <a:sym typeface="Rakkas"/>
              </a:rPr>
              <a:t>Torre mudéjar de la iglesia de Sta. María</a:t>
            </a:r>
            <a:endParaRPr sz="1200">
              <a:solidFill>
                <a:schemeClr val="dk1"/>
              </a:solidFill>
              <a:latin typeface="Rakkas"/>
              <a:ea typeface="Rakkas"/>
              <a:cs typeface="Rakkas"/>
              <a:sym typeface="Rakkas"/>
            </a:endParaRPr>
          </a:p>
        </p:txBody>
      </p:sp>
      <p:sp>
        <p:nvSpPr>
          <p:cNvPr id="1218" name="Google Shape;1218;p76"/>
          <p:cNvSpPr txBox="1"/>
          <p:nvPr/>
        </p:nvSpPr>
        <p:spPr>
          <a:xfrm>
            <a:off x="5293743" y="4275880"/>
            <a:ext cx="1849200" cy="408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zh-TW" sz="1700">
                <a:solidFill>
                  <a:schemeClr val="dk1"/>
                </a:solidFill>
                <a:latin typeface="Rakkas"/>
                <a:ea typeface="Rakkas"/>
                <a:cs typeface="Rakkas"/>
                <a:sym typeface="Rakkas"/>
              </a:rPr>
              <a:t>Valencia</a:t>
            </a:r>
            <a:endParaRPr sz="1700">
              <a:solidFill>
                <a:schemeClr val="dk1"/>
              </a:solidFill>
              <a:latin typeface="Rakkas"/>
              <a:ea typeface="Rakkas"/>
              <a:cs typeface="Rakkas"/>
              <a:sym typeface="Rakkas"/>
            </a:endParaRPr>
          </a:p>
        </p:txBody>
      </p:sp>
      <p:sp>
        <p:nvSpPr>
          <p:cNvPr id="1219" name="Google Shape;1219;p76"/>
          <p:cNvSpPr txBox="1"/>
          <p:nvPr/>
        </p:nvSpPr>
        <p:spPr>
          <a:xfrm>
            <a:off x="3" y="3170975"/>
            <a:ext cx="2433300" cy="40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700"/>
              </a:spcAft>
              <a:buNone/>
            </a:pPr>
            <a:r>
              <a:rPr lang="zh-TW" sz="1500" dirty="0">
                <a:solidFill>
                  <a:srgbClr val="292828"/>
                </a:solidFill>
                <a:latin typeface="Rakkas"/>
                <a:ea typeface="Rakkas"/>
                <a:cs typeface="Rakkas"/>
                <a:sym typeface="Rakkas"/>
              </a:rPr>
              <a:t>Las </a:t>
            </a:r>
            <a:r>
              <a:rPr lang="es-ES" altLang="zh-TW" sz="1500" dirty="0">
                <a:solidFill>
                  <a:srgbClr val="292828"/>
                </a:solidFill>
                <a:latin typeface="Rakkas"/>
                <a:ea typeface="Rakkas"/>
                <a:cs typeface="Rakkas"/>
                <a:sym typeface="Rakkas"/>
              </a:rPr>
              <a:t>m</a:t>
            </a:r>
            <a:r>
              <a:rPr lang="zh-TW" sz="1500" dirty="0">
                <a:solidFill>
                  <a:srgbClr val="292828"/>
                </a:solidFill>
                <a:latin typeface="Rakkas"/>
                <a:ea typeface="Rakkas"/>
                <a:cs typeface="Rakkas"/>
                <a:sym typeface="Rakkas"/>
              </a:rPr>
              <a:t>urallas de Calatayud</a:t>
            </a:r>
            <a:endParaRPr dirty="0">
              <a:solidFill>
                <a:schemeClr val="dk1"/>
              </a:solidFill>
              <a:latin typeface="Rakkas"/>
              <a:ea typeface="Rakkas"/>
              <a:cs typeface="Rakkas"/>
              <a:sym typeface="Rakkas"/>
            </a:endParaRPr>
          </a:p>
        </p:txBody>
      </p:sp>
      <p:grpSp>
        <p:nvGrpSpPr>
          <p:cNvPr id="1220" name="Google Shape;1220;p76"/>
          <p:cNvGrpSpPr/>
          <p:nvPr/>
        </p:nvGrpSpPr>
        <p:grpSpPr>
          <a:xfrm>
            <a:off x="724707" y="1671589"/>
            <a:ext cx="7430230" cy="2537385"/>
            <a:chOff x="730850" y="1613458"/>
            <a:chExt cx="7430230" cy="2537385"/>
          </a:xfrm>
        </p:grpSpPr>
        <p:sp>
          <p:nvSpPr>
            <p:cNvPr id="1221" name="Google Shape;1221;p76"/>
            <p:cNvSpPr/>
            <p:nvPr/>
          </p:nvSpPr>
          <p:spPr>
            <a:xfrm>
              <a:off x="4131509" y="2810825"/>
              <a:ext cx="1910173"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76"/>
            <p:cNvSpPr/>
            <p:nvPr/>
          </p:nvSpPr>
          <p:spPr>
            <a:xfrm>
              <a:off x="4198768" y="1613458"/>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76"/>
            <p:cNvSpPr/>
            <p:nvPr/>
          </p:nvSpPr>
          <p:spPr>
            <a:xfrm rot="5400000">
              <a:off x="3610153" y="2290436"/>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76"/>
            <p:cNvSpPr/>
            <p:nvPr/>
          </p:nvSpPr>
          <p:spPr>
            <a:xfrm>
              <a:off x="730850" y="2810825"/>
              <a:ext cx="1910173"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76"/>
            <p:cNvSpPr/>
            <p:nvPr/>
          </p:nvSpPr>
          <p:spPr>
            <a:xfrm>
              <a:off x="757418" y="1613458"/>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76"/>
            <p:cNvSpPr/>
            <p:nvPr/>
          </p:nvSpPr>
          <p:spPr>
            <a:xfrm rot="5400000">
              <a:off x="168803" y="2290436"/>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76"/>
            <p:cNvSpPr/>
            <p:nvPr/>
          </p:nvSpPr>
          <p:spPr>
            <a:xfrm>
              <a:off x="2423550" y="2810825"/>
              <a:ext cx="1885808"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76"/>
            <p:cNvSpPr/>
            <p:nvPr/>
          </p:nvSpPr>
          <p:spPr>
            <a:xfrm rot="10800000" flipH="1">
              <a:off x="2460607" y="4063544"/>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6"/>
            <p:cNvSpPr/>
            <p:nvPr/>
          </p:nvSpPr>
          <p:spPr>
            <a:xfrm rot="5400000" flipH="1">
              <a:off x="1871991" y="3447742"/>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76"/>
            <p:cNvSpPr/>
            <p:nvPr/>
          </p:nvSpPr>
          <p:spPr>
            <a:xfrm>
              <a:off x="5857975" y="2810825"/>
              <a:ext cx="2303105"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6"/>
            <p:cNvSpPr/>
            <p:nvPr/>
          </p:nvSpPr>
          <p:spPr>
            <a:xfrm>
              <a:off x="8010842" y="2757879"/>
              <a:ext cx="95001" cy="227828"/>
            </a:xfrm>
            <a:custGeom>
              <a:avLst/>
              <a:gdLst/>
              <a:ahLst/>
              <a:cxnLst/>
              <a:rect l="l" t="t" r="r" b="b"/>
              <a:pathLst>
                <a:path w="4094" h="5144" extrusionOk="0">
                  <a:moveTo>
                    <a:pt x="0" y="0"/>
                  </a:moveTo>
                  <a:lnTo>
                    <a:pt x="0" y="5144"/>
                  </a:lnTo>
                  <a:cubicBezTo>
                    <a:pt x="0" y="5144"/>
                    <a:pt x="4093" y="3332"/>
                    <a:pt x="4093" y="2572"/>
                  </a:cubicBezTo>
                  <a:cubicBezTo>
                    <a:pt x="4093" y="1775"/>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76"/>
            <p:cNvSpPr/>
            <p:nvPr/>
          </p:nvSpPr>
          <p:spPr>
            <a:xfrm rot="10800000" flipH="1">
              <a:off x="5922623" y="4063544"/>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6"/>
            <p:cNvSpPr/>
            <p:nvPr/>
          </p:nvSpPr>
          <p:spPr>
            <a:xfrm rot="5400000" flipH="1">
              <a:off x="5334007" y="3447742"/>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34" name="Google Shape;1234;p76"/>
          <p:cNvPicPr preferRelativeResize="0"/>
          <p:nvPr/>
        </p:nvPicPr>
        <p:blipFill>
          <a:blip r:embed="rId3">
            <a:alphaModFix/>
          </a:blip>
          <a:stretch>
            <a:fillRect/>
          </a:stretch>
        </p:blipFill>
        <p:spPr>
          <a:xfrm>
            <a:off x="1389350" y="900100"/>
            <a:ext cx="1671600" cy="1671600"/>
          </a:xfrm>
          <a:prstGeom prst="roundRect">
            <a:avLst>
              <a:gd name="adj" fmla="val 16667"/>
            </a:avLst>
          </a:prstGeom>
          <a:noFill/>
          <a:ln>
            <a:noFill/>
          </a:ln>
        </p:spPr>
      </p:pic>
      <p:pic>
        <p:nvPicPr>
          <p:cNvPr id="1235" name="Google Shape;1235;p76"/>
          <p:cNvPicPr preferRelativeResize="0"/>
          <p:nvPr/>
        </p:nvPicPr>
        <p:blipFill>
          <a:blip r:embed="rId4">
            <a:alphaModFix/>
          </a:blip>
          <a:stretch>
            <a:fillRect/>
          </a:stretch>
        </p:blipFill>
        <p:spPr>
          <a:xfrm>
            <a:off x="3568950" y="3170974"/>
            <a:ext cx="1280100" cy="1902000"/>
          </a:xfrm>
          <a:prstGeom prst="roundRect">
            <a:avLst>
              <a:gd name="adj" fmla="val 16667"/>
            </a:avLst>
          </a:prstGeom>
          <a:noFill/>
          <a:ln>
            <a:noFill/>
          </a:ln>
        </p:spPr>
      </p:pic>
      <p:pic>
        <p:nvPicPr>
          <p:cNvPr id="1236" name="Google Shape;1236;p76"/>
          <p:cNvPicPr preferRelativeResize="0"/>
          <p:nvPr/>
        </p:nvPicPr>
        <p:blipFill>
          <a:blip r:embed="rId5">
            <a:alphaModFix/>
          </a:blip>
          <a:stretch>
            <a:fillRect/>
          </a:stretch>
        </p:blipFill>
        <p:spPr>
          <a:xfrm>
            <a:off x="5673175" y="1016000"/>
            <a:ext cx="2138400" cy="1603800"/>
          </a:xfrm>
          <a:prstGeom prst="roundRect">
            <a:avLst>
              <a:gd name="adj" fmla="val 16667"/>
            </a:avLst>
          </a:prstGeom>
          <a:noFill/>
          <a:ln>
            <a:noFill/>
          </a:ln>
        </p:spPr>
      </p:pic>
      <p:pic>
        <p:nvPicPr>
          <p:cNvPr id="1237" name="Google Shape;1237;p76"/>
          <p:cNvPicPr preferRelativeResize="0"/>
          <p:nvPr/>
        </p:nvPicPr>
        <p:blipFill>
          <a:blip r:embed="rId6">
            <a:alphaModFix/>
          </a:blip>
          <a:stretch>
            <a:fillRect/>
          </a:stretch>
        </p:blipFill>
        <p:spPr>
          <a:xfrm>
            <a:off x="6402275" y="3302878"/>
            <a:ext cx="2368800" cy="1580400"/>
          </a:xfrm>
          <a:prstGeom prst="roundRect">
            <a:avLst>
              <a:gd name="adj" fmla="val 16667"/>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2"/>
          <p:cNvSpPr txBox="1">
            <a:spLocks noGrp="1"/>
          </p:cNvSpPr>
          <p:nvPr>
            <p:ph type="title"/>
          </p:nvPr>
        </p:nvSpPr>
        <p:spPr>
          <a:xfrm>
            <a:off x="857100" y="711500"/>
            <a:ext cx="2895300" cy="82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sz="3300"/>
              <a:t>Camino del Cid</a:t>
            </a:r>
            <a:endParaRPr sz="3300"/>
          </a:p>
        </p:txBody>
      </p:sp>
      <p:pic>
        <p:nvPicPr>
          <p:cNvPr id="606" name="Google Shape;606;p52"/>
          <p:cNvPicPr preferRelativeResize="0"/>
          <p:nvPr/>
        </p:nvPicPr>
        <p:blipFill rotWithShape="1">
          <a:blip r:embed="rId3">
            <a:alphaModFix/>
          </a:blip>
          <a:srcRect l="5789" r="13908"/>
          <a:stretch/>
        </p:blipFill>
        <p:spPr>
          <a:xfrm>
            <a:off x="4734537" y="1639231"/>
            <a:ext cx="3559876" cy="2844875"/>
          </a:xfrm>
          <a:prstGeom prst="rect">
            <a:avLst/>
          </a:prstGeom>
          <a:noFill/>
          <a:ln>
            <a:noFill/>
          </a:ln>
        </p:spPr>
      </p:pic>
      <p:sp>
        <p:nvSpPr>
          <p:cNvPr id="607" name="Google Shape;607;p52"/>
          <p:cNvSpPr txBox="1"/>
          <p:nvPr/>
        </p:nvSpPr>
        <p:spPr>
          <a:xfrm>
            <a:off x="791524" y="1853916"/>
            <a:ext cx="3938700" cy="2724600"/>
          </a:xfrm>
          <a:prstGeom prst="rect">
            <a:avLst/>
          </a:prstGeom>
          <a:noFill/>
          <a:ln>
            <a:noFill/>
          </a:ln>
        </p:spPr>
        <p:txBody>
          <a:bodyPr spcFirstLastPara="1" wrap="square" lIns="91425" tIns="91425" rIns="91425" bIns="91425" anchor="b" anchorCtr="0">
            <a:noAutofit/>
          </a:bodyPr>
          <a:lstStyle/>
          <a:p>
            <a:pPr marL="457200" lvl="0" indent="-355600" algn="l" rtl="0">
              <a:spcBef>
                <a:spcPts val="0"/>
              </a:spcBef>
              <a:spcAft>
                <a:spcPts val="0"/>
              </a:spcAft>
              <a:buClr>
                <a:srgbClr val="595959"/>
              </a:buClr>
              <a:buSzPts val="2000"/>
              <a:buFont typeface="Trebuchet MS"/>
              <a:buChar char="✣"/>
            </a:pPr>
            <a:r>
              <a:rPr lang="zh-TW" sz="2000" b="1" dirty="0">
                <a:solidFill>
                  <a:srgbClr val="595959"/>
                </a:solidFill>
                <a:latin typeface="Trebuchet MS"/>
                <a:ea typeface="Trebuchet MS"/>
                <a:cs typeface="Trebuchet MS"/>
                <a:sym typeface="Trebuchet MS"/>
              </a:rPr>
              <a:t>Una ruta cultural y turística</a:t>
            </a:r>
            <a:endParaRPr sz="2000" b="1" dirty="0">
              <a:solidFill>
                <a:srgbClr val="595959"/>
              </a:solidFill>
              <a:latin typeface="Trebuchet MS"/>
              <a:ea typeface="Trebuchet MS"/>
              <a:cs typeface="Trebuchet MS"/>
              <a:sym typeface="Trebuchet MS"/>
            </a:endParaRPr>
          </a:p>
          <a:p>
            <a:pPr marL="457200" lvl="0" indent="0" algn="l" rtl="0">
              <a:spcBef>
                <a:spcPts val="0"/>
              </a:spcBef>
              <a:spcAft>
                <a:spcPts val="0"/>
              </a:spcAft>
              <a:buNone/>
            </a:pPr>
            <a:endParaRPr sz="2000" b="1" dirty="0">
              <a:solidFill>
                <a:srgbClr val="595959"/>
              </a:solidFill>
              <a:latin typeface="Trebuchet MS"/>
              <a:ea typeface="Trebuchet MS"/>
              <a:cs typeface="Trebuchet MS"/>
              <a:sym typeface="Trebuchet MS"/>
            </a:endParaRPr>
          </a:p>
          <a:p>
            <a:pPr marL="457200" marR="38100" lvl="0" indent="-355600" algn="l" rtl="0">
              <a:lnSpc>
                <a:spcPct val="128571"/>
              </a:lnSpc>
              <a:spcBef>
                <a:spcPts val="0"/>
              </a:spcBef>
              <a:spcAft>
                <a:spcPts val="0"/>
              </a:spcAft>
              <a:buClr>
                <a:srgbClr val="595959"/>
              </a:buClr>
              <a:buSzPts val="2000"/>
              <a:buFont typeface="Trebuchet MS"/>
              <a:buChar char="✣"/>
            </a:pPr>
            <a:r>
              <a:rPr lang="zh-TW" sz="2000" b="1" dirty="0">
                <a:solidFill>
                  <a:srgbClr val="595959"/>
                </a:solidFill>
                <a:latin typeface="Trebuchet MS"/>
                <a:ea typeface="Trebuchet MS"/>
                <a:cs typeface="Trebuchet MS"/>
                <a:sym typeface="Trebuchet MS"/>
              </a:rPr>
              <a:t>Pasando por España de</a:t>
            </a:r>
            <a:r>
              <a:rPr lang="es-ES" altLang="zh-TW" sz="2000" b="1" dirty="0">
                <a:solidFill>
                  <a:srgbClr val="595959"/>
                </a:solidFill>
                <a:latin typeface="Trebuchet MS"/>
                <a:ea typeface="Trebuchet MS"/>
                <a:cs typeface="Trebuchet MS"/>
                <a:sym typeface="Trebuchet MS"/>
              </a:rPr>
              <a:t>l</a:t>
            </a:r>
            <a:r>
              <a:rPr lang="zh-TW" sz="2000" b="1" dirty="0">
                <a:solidFill>
                  <a:srgbClr val="595959"/>
                </a:solidFill>
                <a:latin typeface="Trebuchet MS"/>
                <a:ea typeface="Trebuchet MS"/>
                <a:cs typeface="Trebuchet MS"/>
                <a:sym typeface="Trebuchet MS"/>
              </a:rPr>
              <a:t> noroeste a</a:t>
            </a:r>
            <a:r>
              <a:rPr lang="es-ES" altLang="zh-TW" sz="2000" b="1" dirty="0">
                <a:solidFill>
                  <a:srgbClr val="595959"/>
                </a:solidFill>
                <a:latin typeface="Trebuchet MS"/>
                <a:ea typeface="Trebuchet MS"/>
                <a:cs typeface="Trebuchet MS"/>
                <a:sym typeface="Trebuchet MS"/>
              </a:rPr>
              <a:t>l</a:t>
            </a:r>
            <a:r>
              <a:rPr lang="zh-TW" sz="2000" b="1" dirty="0">
                <a:solidFill>
                  <a:srgbClr val="595959"/>
                </a:solidFill>
                <a:latin typeface="Trebuchet MS"/>
                <a:ea typeface="Trebuchet MS"/>
                <a:cs typeface="Trebuchet MS"/>
                <a:sym typeface="Trebuchet MS"/>
              </a:rPr>
              <a:t> sureste</a:t>
            </a:r>
            <a:endParaRPr sz="2000" b="1" dirty="0">
              <a:solidFill>
                <a:srgbClr val="595959"/>
              </a:solidFill>
              <a:latin typeface="Trebuchet MS"/>
              <a:ea typeface="Trebuchet MS"/>
              <a:cs typeface="Trebuchet MS"/>
              <a:sym typeface="Trebuchet MS"/>
            </a:endParaRPr>
          </a:p>
          <a:p>
            <a:pPr marL="457200" marR="38100" lvl="0" indent="0" algn="l" rtl="0">
              <a:lnSpc>
                <a:spcPct val="128571"/>
              </a:lnSpc>
              <a:spcBef>
                <a:spcPts val="0"/>
              </a:spcBef>
              <a:spcAft>
                <a:spcPts val="0"/>
              </a:spcAft>
              <a:buNone/>
            </a:pPr>
            <a:endParaRPr sz="2000" b="1" dirty="0">
              <a:solidFill>
                <a:srgbClr val="595959"/>
              </a:solidFill>
              <a:latin typeface="Trebuchet MS"/>
              <a:ea typeface="Trebuchet MS"/>
              <a:cs typeface="Trebuchet MS"/>
              <a:sym typeface="Trebuchet MS"/>
            </a:endParaRPr>
          </a:p>
          <a:p>
            <a:pPr marL="457200" lvl="0" indent="-355600" algn="l" rtl="0">
              <a:spcBef>
                <a:spcPts val="0"/>
              </a:spcBef>
              <a:spcAft>
                <a:spcPts val="0"/>
              </a:spcAft>
              <a:buClr>
                <a:srgbClr val="595959"/>
              </a:buClr>
              <a:buSzPts val="2000"/>
              <a:buFont typeface="Trebuchet MS"/>
              <a:buChar char="✣"/>
            </a:pPr>
            <a:r>
              <a:rPr lang="zh-TW" sz="2000" b="1" dirty="0">
                <a:solidFill>
                  <a:srgbClr val="595959"/>
                </a:solidFill>
                <a:latin typeface="Trebuchet MS"/>
                <a:ea typeface="Trebuchet MS"/>
                <a:cs typeface="Trebuchet MS"/>
                <a:sym typeface="Trebuchet MS"/>
              </a:rPr>
              <a:t>1.400 kilómetros de senderos y 2.000 kilómetros de carreteras</a:t>
            </a:r>
            <a:endParaRPr dirty="0">
              <a:solidFill>
                <a:srgbClr val="595959"/>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77"/>
          <p:cNvSpPr/>
          <p:nvPr/>
        </p:nvSpPr>
        <p:spPr>
          <a:xfrm>
            <a:off x="1714500" y="1238250"/>
            <a:ext cx="5782791" cy="2262462"/>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7"/>
          <p:cNvSpPr txBox="1">
            <a:spLocks noGrp="1"/>
          </p:cNvSpPr>
          <p:nvPr>
            <p:ph type="ctrTitle"/>
          </p:nvPr>
        </p:nvSpPr>
        <p:spPr>
          <a:xfrm>
            <a:off x="1569750" y="1669763"/>
            <a:ext cx="6004500" cy="12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Gracias!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78"/>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Los recursos</a:t>
            </a:r>
            <a:endParaRPr/>
          </a:p>
        </p:txBody>
      </p:sp>
      <p:sp>
        <p:nvSpPr>
          <p:cNvPr id="1249" name="Google Shape;1249;p78"/>
          <p:cNvSpPr txBox="1">
            <a:spLocks noGrp="1"/>
          </p:cNvSpPr>
          <p:nvPr>
            <p:ph type="body" idx="1"/>
          </p:nvPr>
        </p:nvSpPr>
        <p:spPr>
          <a:xfrm>
            <a:off x="671400" y="1841525"/>
            <a:ext cx="7801200" cy="200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accent1"/>
              </a:buClr>
              <a:buSzPts val="1100"/>
              <a:buFont typeface="Arial"/>
              <a:buNone/>
            </a:pPr>
            <a:endParaRPr/>
          </a:p>
          <a:p>
            <a:pPr marL="0" lvl="0" indent="0" algn="l" rtl="0">
              <a:spcBef>
                <a:spcPts val="1200"/>
              </a:spcBef>
              <a:spcAft>
                <a:spcPts val="0"/>
              </a:spcAft>
              <a:buNone/>
            </a:pPr>
            <a:r>
              <a:rPr lang="zh-TW" sz="2400">
                <a:solidFill>
                  <a:schemeClr val="dk1"/>
                </a:solidFill>
                <a:latin typeface="Rakkas"/>
                <a:ea typeface="Rakkas"/>
                <a:cs typeface="Rakkas"/>
                <a:sym typeface="Rakkas"/>
              </a:rPr>
              <a:t>Fotos</a:t>
            </a:r>
            <a:endParaRPr/>
          </a:p>
          <a:p>
            <a:pPr marL="457200" lvl="0" indent="-298450" algn="l" rtl="0">
              <a:spcBef>
                <a:spcPts val="0"/>
              </a:spcBef>
              <a:spcAft>
                <a:spcPts val="0"/>
              </a:spcAft>
              <a:buSzPts val="1100"/>
              <a:buChar char="✣"/>
            </a:pPr>
            <a:r>
              <a:rPr lang="zh-TW"/>
              <a:t>Camino del Cid:  </a:t>
            </a:r>
            <a:r>
              <a:rPr lang="zh-TW" u="sng"/>
              <a:t>https://madridpress.com/art/253547/el-camino-del-cid-suma-500-puntos-de-sellado</a:t>
            </a:r>
            <a:endParaRPr u="sng"/>
          </a:p>
          <a:p>
            <a:pPr marL="457200" lvl="0" indent="-298450" algn="l" rtl="0">
              <a:spcBef>
                <a:spcPts val="0"/>
              </a:spcBef>
              <a:spcAft>
                <a:spcPts val="0"/>
              </a:spcAft>
              <a:buSzPts val="1100"/>
              <a:buChar char="✣"/>
            </a:pPr>
            <a:r>
              <a:rPr lang="zh-TW"/>
              <a:t>Vivar del Cid: </a:t>
            </a:r>
            <a:r>
              <a:rPr lang="zh-TW" u="sng">
                <a:hlinkClick r:id="rId3"/>
              </a:rPr>
              <a:t>https://en.caminodelcid.org/places/vivar-del-cid-520222/</a:t>
            </a:r>
            <a:endParaRPr/>
          </a:p>
          <a:p>
            <a:pPr marL="457200" lvl="0" indent="-298450" algn="l" rtl="0">
              <a:spcBef>
                <a:spcPts val="0"/>
              </a:spcBef>
              <a:spcAft>
                <a:spcPts val="0"/>
              </a:spcAft>
              <a:buSzPts val="1100"/>
              <a:buChar char="✣"/>
            </a:pPr>
            <a:r>
              <a:rPr lang="zh-TW"/>
              <a:t>Arco de Santa María: </a:t>
            </a:r>
            <a:r>
              <a:rPr lang="zh-TW" u="sng">
                <a:hlinkClick r:id="rId4"/>
              </a:rPr>
              <a:t>https://www.caminodelcid.org/localidades/burgos-333322/</a:t>
            </a:r>
            <a:endParaRPr sz="1600"/>
          </a:p>
          <a:p>
            <a:pPr marL="457200" lvl="0" indent="-298450" algn="l" rtl="0">
              <a:spcBef>
                <a:spcPts val="0"/>
              </a:spcBef>
              <a:spcAft>
                <a:spcPts val="0"/>
              </a:spcAft>
              <a:buSzPts val="1100"/>
              <a:buChar char="✣"/>
            </a:pPr>
            <a:r>
              <a:rPr lang="zh-TW"/>
              <a:t>Las mulallas de Calatayud: </a:t>
            </a:r>
            <a:r>
              <a:rPr lang="zh-TW" u="sng">
                <a:hlinkClick r:id="rId5"/>
              </a:rPr>
              <a:t>https://www.caminodelcid.org/servicios/las-murallas-de-calatayud-1754624/</a:t>
            </a:r>
            <a:endParaRPr/>
          </a:p>
          <a:p>
            <a:pPr marL="457200" lvl="0" indent="-298450" algn="l" rtl="0">
              <a:spcBef>
                <a:spcPts val="0"/>
              </a:spcBef>
              <a:spcAft>
                <a:spcPts val="0"/>
              </a:spcAft>
              <a:buSzPts val="1100"/>
              <a:buChar char="✣"/>
            </a:pPr>
            <a:r>
              <a:rPr lang="zh-TW"/>
              <a:t>Torre mudéjar de la iglesia de Sta. María: </a:t>
            </a:r>
            <a:r>
              <a:rPr lang="zh-TW" u="sng"/>
              <a:t>https://www.pinterest.com/pin/515240013593324426/ </a:t>
            </a:r>
            <a:endParaRPr u="sng"/>
          </a:p>
          <a:p>
            <a:pPr marL="457200" lvl="0" indent="-298450" algn="l" rtl="0">
              <a:spcBef>
                <a:spcPts val="0"/>
              </a:spcBef>
              <a:spcAft>
                <a:spcPts val="0"/>
              </a:spcAft>
              <a:buSzPts val="1100"/>
              <a:buChar char="✣"/>
            </a:pPr>
            <a:r>
              <a:rPr lang="zh-TW"/>
              <a:t>El canal de Cella: </a:t>
            </a:r>
            <a:r>
              <a:rPr lang="zh-TW" u="sng"/>
              <a:t>https://www.unpaispararecorrerselo.com/2012/10/cella-teruel.html</a:t>
            </a:r>
            <a:endParaRPr u="sng"/>
          </a:p>
          <a:p>
            <a:pPr marL="457200" lvl="0" indent="-298450" algn="l" rtl="0">
              <a:spcBef>
                <a:spcPts val="0"/>
              </a:spcBef>
              <a:spcAft>
                <a:spcPts val="0"/>
              </a:spcAft>
              <a:buSzPts val="1100"/>
              <a:buChar char="✣"/>
            </a:pPr>
            <a:r>
              <a:rPr lang="zh-TW"/>
              <a:t>Valencia: </a:t>
            </a:r>
            <a:r>
              <a:rPr lang="zh-TW" u="sng">
                <a:solidFill>
                  <a:schemeClr val="hlink"/>
                </a:solidFill>
                <a:hlinkClick r:id="rId6"/>
              </a:rPr>
              <a:t>https://valencia.for91days.com/valencias-ancient-city-gates-serranos-and-quart/</a:t>
            </a:r>
            <a:endParaRPr/>
          </a:p>
          <a:p>
            <a:pPr marL="457200" lvl="0" indent="-298450" algn="l" rtl="0">
              <a:spcBef>
                <a:spcPts val="0"/>
              </a:spcBef>
              <a:spcAft>
                <a:spcPts val="0"/>
              </a:spcAft>
              <a:buSzPts val="1100"/>
              <a:buChar char="✣"/>
            </a:pPr>
            <a:r>
              <a:rPr lang="zh-TW"/>
              <a:t>Estatua del Cid: </a:t>
            </a:r>
            <a:r>
              <a:rPr lang="zh-TW" u="sng">
                <a:hlinkClick r:id="rId7"/>
              </a:rPr>
              <a:t>https://www.teahub.io/viewwp/iiibhoR_el-cid-statue-valencia/</a:t>
            </a:r>
            <a:endParaRPr u="sng"/>
          </a:p>
        </p:txBody>
      </p:sp>
      <p:sp>
        <p:nvSpPr>
          <p:cNvPr id="1250" name="Google Shape;1250;p78"/>
          <p:cNvSpPr txBox="1">
            <a:spLocks noGrp="1"/>
          </p:cNvSpPr>
          <p:nvPr>
            <p:ph type="body" idx="2"/>
          </p:nvPr>
        </p:nvSpPr>
        <p:spPr>
          <a:xfrm>
            <a:off x="718500" y="1168475"/>
            <a:ext cx="7367100" cy="50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br>
              <a:rPr lang="zh-TW"/>
            </a:br>
            <a:endParaRPr/>
          </a:p>
          <a:p>
            <a:pPr marL="0" lvl="0" indent="0" algn="l" rtl="0">
              <a:lnSpc>
                <a:spcPct val="100000"/>
              </a:lnSpc>
              <a:spcBef>
                <a:spcPts val="1200"/>
              </a:spcBef>
              <a:spcAft>
                <a:spcPts val="0"/>
              </a:spcAft>
              <a:buNone/>
            </a:pPr>
            <a:r>
              <a:rPr lang="zh-TW" sz="2400">
                <a:solidFill>
                  <a:schemeClr val="dk1"/>
                </a:solidFill>
                <a:latin typeface="Rakkas"/>
                <a:ea typeface="Rakkas"/>
                <a:cs typeface="Rakkas"/>
                <a:sym typeface="Rakkas"/>
              </a:rPr>
              <a:t>El sitio web</a:t>
            </a:r>
            <a:endParaRPr/>
          </a:p>
          <a:p>
            <a:pPr marL="457200" lvl="0" indent="-298450" algn="l" rtl="0">
              <a:spcBef>
                <a:spcPts val="0"/>
              </a:spcBef>
              <a:spcAft>
                <a:spcPts val="0"/>
              </a:spcAft>
              <a:buSzPts val="1100"/>
              <a:buChar char="✣"/>
            </a:pPr>
            <a:r>
              <a:rPr lang="zh-TW"/>
              <a:t>Camino del Cid: </a:t>
            </a:r>
            <a:r>
              <a:rPr lang="zh-TW" u="sng">
                <a:solidFill>
                  <a:schemeClr val="hlink"/>
                </a:solidFill>
                <a:hlinkClick r:id="rId8"/>
              </a:rPr>
              <a:t>https://www.caminodelcid.org/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75"/>
          <p:cNvSpPr txBox="1">
            <a:spLocks noGrp="1"/>
          </p:cNvSpPr>
          <p:nvPr>
            <p:ph type="title"/>
          </p:nvPr>
        </p:nvSpPr>
        <p:spPr>
          <a:xfrm>
            <a:off x="355500" y="201075"/>
            <a:ext cx="7707000" cy="5403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zh-TW" dirty="0"/>
              <a:t>Ruta tour</a:t>
            </a:r>
            <a:r>
              <a:rPr lang="en-US" altLang="zh-TW" dirty="0" err="1"/>
              <a:t>í</a:t>
            </a:r>
            <a:r>
              <a:rPr lang="zh-TW" dirty="0"/>
              <a:t>stica -1</a:t>
            </a:r>
            <a:endParaRPr dirty="0"/>
          </a:p>
        </p:txBody>
      </p:sp>
      <p:grpSp>
        <p:nvGrpSpPr>
          <p:cNvPr id="1189" name="Google Shape;1189;p75"/>
          <p:cNvGrpSpPr/>
          <p:nvPr/>
        </p:nvGrpSpPr>
        <p:grpSpPr>
          <a:xfrm>
            <a:off x="724707" y="1671589"/>
            <a:ext cx="7430230" cy="2537385"/>
            <a:chOff x="730850" y="1613458"/>
            <a:chExt cx="7430230" cy="2537385"/>
          </a:xfrm>
        </p:grpSpPr>
        <p:sp>
          <p:nvSpPr>
            <p:cNvPr id="1190" name="Google Shape;1190;p75"/>
            <p:cNvSpPr/>
            <p:nvPr/>
          </p:nvSpPr>
          <p:spPr>
            <a:xfrm>
              <a:off x="4131509" y="2810825"/>
              <a:ext cx="1910173"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75"/>
            <p:cNvSpPr/>
            <p:nvPr/>
          </p:nvSpPr>
          <p:spPr>
            <a:xfrm>
              <a:off x="4198768" y="1613458"/>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75"/>
            <p:cNvSpPr/>
            <p:nvPr/>
          </p:nvSpPr>
          <p:spPr>
            <a:xfrm rot="5400000">
              <a:off x="3610153" y="2290436"/>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75"/>
            <p:cNvSpPr/>
            <p:nvPr/>
          </p:nvSpPr>
          <p:spPr>
            <a:xfrm>
              <a:off x="730850" y="2810825"/>
              <a:ext cx="1910173"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75"/>
            <p:cNvSpPr/>
            <p:nvPr/>
          </p:nvSpPr>
          <p:spPr>
            <a:xfrm>
              <a:off x="757418" y="1613458"/>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75"/>
            <p:cNvSpPr/>
            <p:nvPr/>
          </p:nvSpPr>
          <p:spPr>
            <a:xfrm rot="5400000">
              <a:off x="168803" y="2290436"/>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75"/>
            <p:cNvSpPr/>
            <p:nvPr/>
          </p:nvSpPr>
          <p:spPr>
            <a:xfrm>
              <a:off x="2423550" y="2810825"/>
              <a:ext cx="1885808"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75"/>
            <p:cNvSpPr/>
            <p:nvPr/>
          </p:nvSpPr>
          <p:spPr>
            <a:xfrm rot="10800000" flipH="1">
              <a:off x="2460607" y="4063544"/>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75"/>
            <p:cNvSpPr/>
            <p:nvPr/>
          </p:nvSpPr>
          <p:spPr>
            <a:xfrm rot="5400000" flipH="1">
              <a:off x="1871991" y="3447742"/>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75"/>
            <p:cNvSpPr/>
            <p:nvPr/>
          </p:nvSpPr>
          <p:spPr>
            <a:xfrm>
              <a:off x="5857975" y="2810825"/>
              <a:ext cx="2303105"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75"/>
            <p:cNvSpPr/>
            <p:nvPr/>
          </p:nvSpPr>
          <p:spPr>
            <a:xfrm>
              <a:off x="8010842" y="2757879"/>
              <a:ext cx="95001" cy="227828"/>
            </a:xfrm>
            <a:custGeom>
              <a:avLst/>
              <a:gdLst/>
              <a:ahLst/>
              <a:cxnLst/>
              <a:rect l="l" t="t" r="r" b="b"/>
              <a:pathLst>
                <a:path w="4094" h="5144" extrusionOk="0">
                  <a:moveTo>
                    <a:pt x="0" y="0"/>
                  </a:moveTo>
                  <a:lnTo>
                    <a:pt x="0" y="5144"/>
                  </a:lnTo>
                  <a:cubicBezTo>
                    <a:pt x="0" y="5144"/>
                    <a:pt x="4093" y="3332"/>
                    <a:pt x="4093" y="2572"/>
                  </a:cubicBezTo>
                  <a:cubicBezTo>
                    <a:pt x="4093" y="1775"/>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75"/>
            <p:cNvSpPr/>
            <p:nvPr/>
          </p:nvSpPr>
          <p:spPr>
            <a:xfrm rot="10800000" flipH="1">
              <a:off x="5922623" y="4063544"/>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75"/>
            <p:cNvSpPr/>
            <p:nvPr/>
          </p:nvSpPr>
          <p:spPr>
            <a:xfrm rot="5400000" flipH="1">
              <a:off x="5334007" y="3447742"/>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p75"/>
          <p:cNvSpPr txBox="1"/>
          <p:nvPr/>
        </p:nvSpPr>
        <p:spPr>
          <a:xfrm>
            <a:off x="232825" y="3217350"/>
            <a:ext cx="210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600" dirty="0">
                <a:latin typeface="Rakkas"/>
                <a:ea typeface="Rakkas"/>
                <a:cs typeface="Rakkas"/>
                <a:sym typeface="Rakkas"/>
              </a:rPr>
              <a:t>Vivar del Cid</a:t>
            </a:r>
            <a:endParaRPr sz="600" dirty="0">
              <a:latin typeface="Rakkas"/>
              <a:ea typeface="Rakkas"/>
              <a:cs typeface="Rakkas"/>
              <a:sym typeface="Rakkas"/>
            </a:endParaRPr>
          </a:p>
        </p:txBody>
      </p:sp>
      <p:sp>
        <p:nvSpPr>
          <p:cNvPr id="1204" name="Google Shape;1204;p75"/>
          <p:cNvSpPr txBox="1">
            <a:spLocks noGrp="1"/>
          </p:cNvSpPr>
          <p:nvPr>
            <p:ph type="title"/>
          </p:nvPr>
        </p:nvSpPr>
        <p:spPr>
          <a:xfrm>
            <a:off x="984000" y="4371425"/>
            <a:ext cx="21060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600" dirty="0" err="1"/>
              <a:t>Catedral</a:t>
            </a:r>
            <a:r>
              <a:rPr lang="en-US" altLang="zh-TW" sz="1600" dirty="0"/>
              <a:t> de Burgos</a:t>
            </a:r>
            <a:endParaRPr sz="2400" dirty="0"/>
          </a:p>
        </p:txBody>
      </p:sp>
      <p:pic>
        <p:nvPicPr>
          <p:cNvPr id="1205" name="Google Shape;1205;p75"/>
          <p:cNvPicPr preferRelativeResize="0"/>
          <p:nvPr/>
        </p:nvPicPr>
        <p:blipFill>
          <a:blip r:embed="rId3">
            <a:alphaModFix/>
          </a:blip>
          <a:stretch>
            <a:fillRect/>
          </a:stretch>
        </p:blipFill>
        <p:spPr>
          <a:xfrm>
            <a:off x="5757956" y="841874"/>
            <a:ext cx="1809600" cy="1809600"/>
          </a:xfrm>
          <a:prstGeom prst="roundRect">
            <a:avLst>
              <a:gd name="adj" fmla="val 16667"/>
            </a:avLst>
          </a:prstGeom>
          <a:noFill/>
          <a:ln>
            <a:noFill/>
          </a:ln>
        </p:spPr>
      </p:pic>
      <p:sp>
        <p:nvSpPr>
          <p:cNvPr id="1206" name="Google Shape;1206;p75"/>
          <p:cNvSpPr txBox="1">
            <a:spLocks noGrp="1"/>
          </p:cNvSpPr>
          <p:nvPr>
            <p:ph type="title"/>
          </p:nvPr>
        </p:nvSpPr>
        <p:spPr>
          <a:xfrm>
            <a:off x="3547200" y="1216850"/>
            <a:ext cx="2061900" cy="360600"/>
          </a:xfrm>
          <a:prstGeom prst="rect">
            <a:avLst/>
          </a:prstGeom>
        </p:spPr>
        <p:txBody>
          <a:bodyPr spcFirstLastPara="1" wrap="square" lIns="91425" tIns="91425" rIns="91425" bIns="91425" anchor="ctr" anchorCtr="0">
            <a:noAutofit/>
          </a:bodyPr>
          <a:lstStyle/>
          <a:p>
            <a:pPr lvl="0"/>
            <a:r>
              <a:rPr lang="en-US" altLang="zh-TW" sz="1800" dirty="0"/>
              <a:t>Arco de Santa María</a:t>
            </a:r>
            <a:endParaRPr lang="en-US" altLang="zh-TW" sz="2800" dirty="0"/>
          </a:p>
        </p:txBody>
      </p:sp>
      <p:sp>
        <p:nvSpPr>
          <p:cNvPr id="1208" name="Google Shape;1208;p75"/>
          <p:cNvSpPr txBox="1">
            <a:spLocks noGrp="1"/>
          </p:cNvSpPr>
          <p:nvPr>
            <p:ph type="title"/>
          </p:nvPr>
        </p:nvSpPr>
        <p:spPr>
          <a:xfrm>
            <a:off x="4963575" y="4711475"/>
            <a:ext cx="3759600" cy="3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sz="1466">
                <a:solidFill>
                  <a:srgbClr val="000000"/>
                </a:solidFill>
              </a:rPr>
              <a:t>Casa del Cid en Castejón de Henares</a:t>
            </a:r>
            <a:endParaRPr sz="2200"/>
          </a:p>
        </p:txBody>
      </p:sp>
      <p:pic>
        <p:nvPicPr>
          <p:cNvPr id="1209" name="Google Shape;1209;p75"/>
          <p:cNvPicPr preferRelativeResize="0"/>
          <p:nvPr/>
        </p:nvPicPr>
        <p:blipFill>
          <a:blip r:embed="rId4">
            <a:alphaModFix/>
          </a:blip>
          <a:stretch>
            <a:fillRect/>
          </a:stretch>
        </p:blipFill>
        <p:spPr>
          <a:xfrm>
            <a:off x="6268900" y="3217350"/>
            <a:ext cx="2596500" cy="1462200"/>
          </a:xfrm>
          <a:prstGeom prst="roundRect">
            <a:avLst>
              <a:gd name="adj" fmla="val 16667"/>
            </a:avLst>
          </a:prstGeom>
          <a:noFill/>
          <a:ln>
            <a:noFill/>
          </a:ln>
        </p:spPr>
      </p:pic>
      <p:pic>
        <p:nvPicPr>
          <p:cNvPr id="1210" name="Google Shape;1210;p75"/>
          <p:cNvPicPr preferRelativeResize="0"/>
          <p:nvPr/>
        </p:nvPicPr>
        <p:blipFill>
          <a:blip r:embed="rId5">
            <a:alphaModFix/>
          </a:blip>
          <a:stretch>
            <a:fillRect/>
          </a:stretch>
        </p:blipFill>
        <p:spPr>
          <a:xfrm>
            <a:off x="1167511" y="868087"/>
            <a:ext cx="1739100" cy="1739100"/>
          </a:xfrm>
          <a:prstGeom prst="roundRect">
            <a:avLst>
              <a:gd name="adj" fmla="val 16667"/>
            </a:avLst>
          </a:prstGeom>
          <a:noFill/>
          <a:ln>
            <a:noFill/>
          </a:ln>
        </p:spPr>
      </p:pic>
      <p:pic>
        <p:nvPicPr>
          <p:cNvPr id="25" name="Google Shape;679;p59">
            <a:extLst>
              <a:ext uri="{FF2B5EF4-FFF2-40B4-BE49-F238E27FC236}">
                <a16:creationId xmlns:a16="http://schemas.microsoft.com/office/drawing/2014/main" id="{40790ED9-2C6A-B946-B418-73FBD445E6B0}"/>
              </a:ext>
            </a:extLst>
          </p:cNvPr>
          <p:cNvPicPr preferRelativeResize="0"/>
          <p:nvPr/>
        </p:nvPicPr>
        <p:blipFill>
          <a:blip r:embed="rId6">
            <a:alphaModFix/>
          </a:blip>
          <a:stretch>
            <a:fillRect/>
          </a:stretch>
        </p:blipFill>
        <p:spPr>
          <a:xfrm>
            <a:off x="3153799" y="3208234"/>
            <a:ext cx="1633931" cy="1633931"/>
          </a:xfrm>
          <a:prstGeom prst="roundRect">
            <a:avLst>
              <a:gd name="adj" fmla="val 16667"/>
            </a:avLst>
          </a:prstGeom>
          <a:noFill/>
          <a:ln>
            <a:noFill/>
          </a:ln>
        </p:spPr>
      </p:pic>
    </p:spTree>
    <p:extLst>
      <p:ext uri="{BB962C8B-B14F-4D97-AF65-F5344CB8AC3E}">
        <p14:creationId xmlns:p14="http://schemas.microsoft.com/office/powerpoint/2010/main" val="1963124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76"/>
          <p:cNvSpPr txBox="1">
            <a:spLocks noGrp="1"/>
          </p:cNvSpPr>
          <p:nvPr>
            <p:ph type="title"/>
          </p:nvPr>
        </p:nvSpPr>
        <p:spPr>
          <a:xfrm>
            <a:off x="355500" y="201075"/>
            <a:ext cx="7707000" cy="5403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zh-TW" dirty="0"/>
              <a:t>Ruta tour</a:t>
            </a:r>
            <a:r>
              <a:rPr lang="en-US" altLang="zh-TW" dirty="0" err="1"/>
              <a:t>í</a:t>
            </a:r>
            <a:r>
              <a:rPr lang="zh-TW" dirty="0"/>
              <a:t>stica -2</a:t>
            </a:r>
            <a:endParaRPr dirty="0"/>
          </a:p>
        </p:txBody>
      </p:sp>
      <p:sp>
        <p:nvSpPr>
          <p:cNvPr id="1216" name="Google Shape;1216;p76"/>
          <p:cNvSpPr txBox="1"/>
          <p:nvPr/>
        </p:nvSpPr>
        <p:spPr>
          <a:xfrm>
            <a:off x="3787369" y="1178499"/>
            <a:ext cx="1885800" cy="408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zh-TW" sz="1800">
                <a:solidFill>
                  <a:schemeClr val="dk1"/>
                </a:solidFill>
                <a:latin typeface="Rakkas"/>
                <a:ea typeface="Rakkas"/>
                <a:cs typeface="Rakkas"/>
                <a:sym typeface="Rakkas"/>
              </a:rPr>
              <a:t>EL canal de Cella </a:t>
            </a:r>
            <a:endParaRPr sz="1800">
              <a:solidFill>
                <a:schemeClr val="dk1"/>
              </a:solidFill>
              <a:latin typeface="Rakkas"/>
              <a:ea typeface="Rakkas"/>
              <a:cs typeface="Rakkas"/>
              <a:sym typeface="Rakkas"/>
            </a:endParaRPr>
          </a:p>
        </p:txBody>
      </p:sp>
      <p:sp>
        <p:nvSpPr>
          <p:cNvPr id="1217" name="Google Shape;1217;p76"/>
          <p:cNvSpPr txBox="1"/>
          <p:nvPr/>
        </p:nvSpPr>
        <p:spPr>
          <a:xfrm>
            <a:off x="1683140" y="4398660"/>
            <a:ext cx="1885800" cy="40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zh-TW" sz="1466">
                <a:latin typeface="Rakkas"/>
                <a:ea typeface="Rakkas"/>
                <a:cs typeface="Rakkas"/>
                <a:sym typeface="Rakkas"/>
              </a:rPr>
              <a:t>Torre mudéjar de la iglesia de Sta. María</a:t>
            </a:r>
            <a:endParaRPr sz="1200">
              <a:solidFill>
                <a:schemeClr val="dk1"/>
              </a:solidFill>
              <a:latin typeface="Rakkas"/>
              <a:ea typeface="Rakkas"/>
              <a:cs typeface="Rakkas"/>
              <a:sym typeface="Rakkas"/>
            </a:endParaRPr>
          </a:p>
        </p:txBody>
      </p:sp>
      <p:sp>
        <p:nvSpPr>
          <p:cNvPr id="1218" name="Google Shape;1218;p76"/>
          <p:cNvSpPr txBox="1"/>
          <p:nvPr/>
        </p:nvSpPr>
        <p:spPr>
          <a:xfrm>
            <a:off x="5293743" y="4275880"/>
            <a:ext cx="1849200" cy="408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zh-TW" sz="1700">
                <a:solidFill>
                  <a:schemeClr val="dk1"/>
                </a:solidFill>
                <a:latin typeface="Rakkas"/>
                <a:ea typeface="Rakkas"/>
                <a:cs typeface="Rakkas"/>
                <a:sym typeface="Rakkas"/>
              </a:rPr>
              <a:t>Valencia</a:t>
            </a:r>
            <a:endParaRPr sz="1700">
              <a:solidFill>
                <a:schemeClr val="dk1"/>
              </a:solidFill>
              <a:latin typeface="Rakkas"/>
              <a:ea typeface="Rakkas"/>
              <a:cs typeface="Rakkas"/>
              <a:sym typeface="Rakkas"/>
            </a:endParaRPr>
          </a:p>
        </p:txBody>
      </p:sp>
      <p:sp>
        <p:nvSpPr>
          <p:cNvPr id="1219" name="Google Shape;1219;p76"/>
          <p:cNvSpPr txBox="1"/>
          <p:nvPr/>
        </p:nvSpPr>
        <p:spPr>
          <a:xfrm>
            <a:off x="3" y="3170975"/>
            <a:ext cx="2433300" cy="40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700"/>
              </a:spcAft>
              <a:buNone/>
            </a:pPr>
            <a:r>
              <a:rPr lang="zh-TW" sz="1500" dirty="0">
                <a:solidFill>
                  <a:srgbClr val="292828"/>
                </a:solidFill>
                <a:latin typeface="Rakkas"/>
                <a:ea typeface="Rakkas"/>
                <a:cs typeface="Rakkas"/>
                <a:sym typeface="Rakkas"/>
              </a:rPr>
              <a:t>Las </a:t>
            </a:r>
            <a:r>
              <a:rPr lang="es-ES" altLang="zh-TW" sz="1500" dirty="0">
                <a:solidFill>
                  <a:srgbClr val="292828"/>
                </a:solidFill>
                <a:latin typeface="Rakkas"/>
                <a:ea typeface="Rakkas"/>
                <a:cs typeface="Rakkas"/>
                <a:sym typeface="Rakkas"/>
              </a:rPr>
              <a:t>m</a:t>
            </a:r>
            <a:r>
              <a:rPr lang="zh-TW" sz="1500" dirty="0">
                <a:solidFill>
                  <a:srgbClr val="292828"/>
                </a:solidFill>
                <a:latin typeface="Rakkas"/>
                <a:ea typeface="Rakkas"/>
                <a:cs typeface="Rakkas"/>
                <a:sym typeface="Rakkas"/>
              </a:rPr>
              <a:t>urallas de Calatayud</a:t>
            </a:r>
            <a:endParaRPr dirty="0">
              <a:solidFill>
                <a:schemeClr val="dk1"/>
              </a:solidFill>
              <a:latin typeface="Rakkas"/>
              <a:ea typeface="Rakkas"/>
              <a:cs typeface="Rakkas"/>
              <a:sym typeface="Rakkas"/>
            </a:endParaRPr>
          </a:p>
        </p:txBody>
      </p:sp>
      <p:grpSp>
        <p:nvGrpSpPr>
          <p:cNvPr id="1220" name="Google Shape;1220;p76"/>
          <p:cNvGrpSpPr/>
          <p:nvPr/>
        </p:nvGrpSpPr>
        <p:grpSpPr>
          <a:xfrm>
            <a:off x="724707" y="1671589"/>
            <a:ext cx="7430230" cy="2537385"/>
            <a:chOff x="730850" y="1613458"/>
            <a:chExt cx="7430230" cy="2537385"/>
          </a:xfrm>
        </p:grpSpPr>
        <p:sp>
          <p:nvSpPr>
            <p:cNvPr id="1221" name="Google Shape;1221;p76"/>
            <p:cNvSpPr/>
            <p:nvPr/>
          </p:nvSpPr>
          <p:spPr>
            <a:xfrm>
              <a:off x="4131509" y="2810825"/>
              <a:ext cx="1910173"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76"/>
            <p:cNvSpPr/>
            <p:nvPr/>
          </p:nvSpPr>
          <p:spPr>
            <a:xfrm>
              <a:off x="4198768" y="1613458"/>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76"/>
            <p:cNvSpPr/>
            <p:nvPr/>
          </p:nvSpPr>
          <p:spPr>
            <a:xfrm rot="5400000">
              <a:off x="3610153" y="2290436"/>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76"/>
            <p:cNvSpPr/>
            <p:nvPr/>
          </p:nvSpPr>
          <p:spPr>
            <a:xfrm>
              <a:off x="730850" y="2810825"/>
              <a:ext cx="1910173"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76"/>
            <p:cNvSpPr/>
            <p:nvPr/>
          </p:nvSpPr>
          <p:spPr>
            <a:xfrm>
              <a:off x="757418" y="1613458"/>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76"/>
            <p:cNvSpPr/>
            <p:nvPr/>
          </p:nvSpPr>
          <p:spPr>
            <a:xfrm rot="5400000">
              <a:off x="168803" y="2290436"/>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76"/>
            <p:cNvSpPr/>
            <p:nvPr/>
          </p:nvSpPr>
          <p:spPr>
            <a:xfrm>
              <a:off x="2423550" y="2810825"/>
              <a:ext cx="1885808"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76"/>
            <p:cNvSpPr/>
            <p:nvPr/>
          </p:nvSpPr>
          <p:spPr>
            <a:xfrm rot="10800000" flipH="1">
              <a:off x="2460607" y="4063544"/>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6"/>
            <p:cNvSpPr/>
            <p:nvPr/>
          </p:nvSpPr>
          <p:spPr>
            <a:xfrm rot="5400000" flipH="1">
              <a:off x="1871991" y="3447742"/>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76"/>
            <p:cNvSpPr/>
            <p:nvPr/>
          </p:nvSpPr>
          <p:spPr>
            <a:xfrm>
              <a:off x="5857975" y="2810825"/>
              <a:ext cx="2303105" cy="121916"/>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6"/>
            <p:cNvSpPr/>
            <p:nvPr/>
          </p:nvSpPr>
          <p:spPr>
            <a:xfrm>
              <a:off x="8010842" y="2757879"/>
              <a:ext cx="95001" cy="227828"/>
            </a:xfrm>
            <a:custGeom>
              <a:avLst/>
              <a:gdLst/>
              <a:ahLst/>
              <a:cxnLst/>
              <a:rect l="l" t="t" r="r" b="b"/>
              <a:pathLst>
                <a:path w="4094" h="5144" extrusionOk="0">
                  <a:moveTo>
                    <a:pt x="0" y="0"/>
                  </a:moveTo>
                  <a:lnTo>
                    <a:pt x="0" y="5144"/>
                  </a:lnTo>
                  <a:cubicBezTo>
                    <a:pt x="0" y="5144"/>
                    <a:pt x="4093" y="3332"/>
                    <a:pt x="4093" y="2572"/>
                  </a:cubicBezTo>
                  <a:cubicBezTo>
                    <a:pt x="4093" y="1775"/>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76"/>
            <p:cNvSpPr/>
            <p:nvPr/>
          </p:nvSpPr>
          <p:spPr>
            <a:xfrm rot="10800000" flipH="1">
              <a:off x="5922623" y="4063544"/>
              <a:ext cx="81000" cy="8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6"/>
            <p:cNvSpPr/>
            <p:nvPr/>
          </p:nvSpPr>
          <p:spPr>
            <a:xfrm rot="5400000" flipH="1">
              <a:off x="5334007" y="3447742"/>
              <a:ext cx="1258246" cy="26124"/>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34" name="Google Shape;1234;p76"/>
          <p:cNvPicPr preferRelativeResize="0"/>
          <p:nvPr/>
        </p:nvPicPr>
        <p:blipFill>
          <a:blip r:embed="rId3">
            <a:alphaModFix/>
          </a:blip>
          <a:stretch>
            <a:fillRect/>
          </a:stretch>
        </p:blipFill>
        <p:spPr>
          <a:xfrm>
            <a:off x="1389350" y="900100"/>
            <a:ext cx="1671600" cy="1671600"/>
          </a:xfrm>
          <a:prstGeom prst="roundRect">
            <a:avLst>
              <a:gd name="adj" fmla="val 16667"/>
            </a:avLst>
          </a:prstGeom>
          <a:noFill/>
          <a:ln>
            <a:noFill/>
          </a:ln>
        </p:spPr>
      </p:pic>
      <p:pic>
        <p:nvPicPr>
          <p:cNvPr id="1235" name="Google Shape;1235;p76"/>
          <p:cNvPicPr preferRelativeResize="0"/>
          <p:nvPr/>
        </p:nvPicPr>
        <p:blipFill>
          <a:blip r:embed="rId4">
            <a:alphaModFix/>
          </a:blip>
          <a:stretch>
            <a:fillRect/>
          </a:stretch>
        </p:blipFill>
        <p:spPr>
          <a:xfrm>
            <a:off x="3568950" y="3170974"/>
            <a:ext cx="1280100" cy="1902000"/>
          </a:xfrm>
          <a:prstGeom prst="roundRect">
            <a:avLst>
              <a:gd name="adj" fmla="val 16667"/>
            </a:avLst>
          </a:prstGeom>
          <a:noFill/>
          <a:ln>
            <a:noFill/>
          </a:ln>
        </p:spPr>
      </p:pic>
      <p:pic>
        <p:nvPicPr>
          <p:cNvPr id="1236" name="Google Shape;1236;p76"/>
          <p:cNvPicPr preferRelativeResize="0"/>
          <p:nvPr/>
        </p:nvPicPr>
        <p:blipFill>
          <a:blip r:embed="rId5">
            <a:alphaModFix/>
          </a:blip>
          <a:stretch>
            <a:fillRect/>
          </a:stretch>
        </p:blipFill>
        <p:spPr>
          <a:xfrm>
            <a:off x="5673175" y="1016000"/>
            <a:ext cx="2138400" cy="1603800"/>
          </a:xfrm>
          <a:prstGeom prst="roundRect">
            <a:avLst>
              <a:gd name="adj" fmla="val 16667"/>
            </a:avLst>
          </a:prstGeom>
          <a:noFill/>
          <a:ln>
            <a:noFill/>
          </a:ln>
        </p:spPr>
      </p:pic>
      <p:pic>
        <p:nvPicPr>
          <p:cNvPr id="1237" name="Google Shape;1237;p76"/>
          <p:cNvPicPr preferRelativeResize="0"/>
          <p:nvPr/>
        </p:nvPicPr>
        <p:blipFill>
          <a:blip r:embed="rId6">
            <a:alphaModFix/>
          </a:blip>
          <a:stretch>
            <a:fillRect/>
          </a:stretch>
        </p:blipFill>
        <p:spPr>
          <a:xfrm>
            <a:off x="6402275" y="3302878"/>
            <a:ext cx="2368800" cy="1580400"/>
          </a:xfrm>
          <a:prstGeom prst="roundRect">
            <a:avLst>
              <a:gd name="adj" fmla="val 16667"/>
            </a:avLst>
          </a:prstGeom>
          <a:noFill/>
          <a:ln>
            <a:noFill/>
          </a:ln>
        </p:spPr>
      </p:pic>
    </p:spTree>
    <p:extLst>
      <p:ext uri="{BB962C8B-B14F-4D97-AF65-F5344CB8AC3E}">
        <p14:creationId xmlns:p14="http://schemas.microsoft.com/office/powerpoint/2010/main" val="273460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3"/>
          <p:cNvSpPr/>
          <p:nvPr/>
        </p:nvSpPr>
        <p:spPr>
          <a:xfrm flipH="1">
            <a:off x="-514982" y="2623382"/>
            <a:ext cx="4962781" cy="3348954"/>
          </a:xfrm>
          <a:custGeom>
            <a:avLst/>
            <a:gdLst/>
            <a:ahLst/>
            <a:cxnLst/>
            <a:rect l="l" t="t" r="r" b="b"/>
            <a:pathLst>
              <a:path w="223247" h="159474" extrusionOk="0">
                <a:moveTo>
                  <a:pt x="55382" y="66348"/>
                </a:moveTo>
                <a:cubicBezTo>
                  <a:pt x="45432" y="64582"/>
                  <a:pt x="42223" y="80083"/>
                  <a:pt x="33878" y="82507"/>
                </a:cubicBezTo>
                <a:cubicBezTo>
                  <a:pt x="27345" y="84423"/>
                  <a:pt x="20396" y="78929"/>
                  <a:pt x="15664" y="82969"/>
                </a:cubicBezTo>
                <a:cubicBezTo>
                  <a:pt x="14602" y="83869"/>
                  <a:pt x="11785" y="82784"/>
                  <a:pt x="10354" y="83962"/>
                </a:cubicBezTo>
                <a:cubicBezTo>
                  <a:pt x="8865" y="85174"/>
                  <a:pt x="9350" y="86547"/>
                  <a:pt x="8357" y="88129"/>
                </a:cubicBezTo>
                <a:cubicBezTo>
                  <a:pt x="93" y="95585"/>
                  <a:pt x="3567" y="106343"/>
                  <a:pt x="3013" y="117124"/>
                </a:cubicBezTo>
                <a:cubicBezTo>
                  <a:pt x="7688" y="114515"/>
                  <a:pt x="0" y="152283"/>
                  <a:pt x="3013" y="152733"/>
                </a:cubicBezTo>
                <a:cubicBezTo>
                  <a:pt x="8149" y="153472"/>
                  <a:pt x="24136" y="154187"/>
                  <a:pt x="29342" y="154072"/>
                </a:cubicBezTo>
                <a:cubicBezTo>
                  <a:pt x="42824" y="153795"/>
                  <a:pt x="54874" y="158550"/>
                  <a:pt x="67432" y="152733"/>
                </a:cubicBezTo>
                <a:cubicBezTo>
                  <a:pt x="79356" y="147204"/>
                  <a:pt x="88128" y="157592"/>
                  <a:pt x="97743" y="148404"/>
                </a:cubicBezTo>
                <a:cubicBezTo>
                  <a:pt x="106781" y="139770"/>
                  <a:pt x="201731" y="159474"/>
                  <a:pt x="213528" y="152583"/>
                </a:cubicBezTo>
                <a:cubicBezTo>
                  <a:pt x="223247" y="146904"/>
                  <a:pt x="199480" y="64570"/>
                  <a:pt x="213851" y="39442"/>
                </a:cubicBezTo>
                <a:cubicBezTo>
                  <a:pt x="212651" y="41520"/>
                  <a:pt x="216760" y="46794"/>
                  <a:pt x="216760" y="40815"/>
                </a:cubicBezTo>
                <a:lnTo>
                  <a:pt x="216760" y="22867"/>
                </a:lnTo>
                <a:cubicBezTo>
                  <a:pt x="216760" y="12559"/>
                  <a:pt x="217649" y="11370"/>
                  <a:pt x="207422" y="10077"/>
                </a:cubicBezTo>
                <a:cubicBezTo>
                  <a:pt x="202909" y="9500"/>
                  <a:pt x="198188" y="8854"/>
                  <a:pt x="194182" y="7296"/>
                </a:cubicBezTo>
                <a:cubicBezTo>
                  <a:pt x="188099" y="4929"/>
                  <a:pt x="181566" y="4295"/>
                  <a:pt x="175218" y="2817"/>
                </a:cubicBezTo>
                <a:cubicBezTo>
                  <a:pt x="171616" y="1974"/>
                  <a:pt x="168488" y="1"/>
                  <a:pt x="164460" y="509"/>
                </a:cubicBezTo>
                <a:cubicBezTo>
                  <a:pt x="161193" y="913"/>
                  <a:pt x="158181" y="5310"/>
                  <a:pt x="155018" y="5310"/>
                </a:cubicBezTo>
                <a:cubicBezTo>
                  <a:pt x="152479" y="5310"/>
                  <a:pt x="151071" y="7561"/>
                  <a:pt x="149732" y="9223"/>
                </a:cubicBezTo>
                <a:cubicBezTo>
                  <a:pt x="148023" y="12213"/>
                  <a:pt x="142067" y="16691"/>
                  <a:pt x="140047" y="18111"/>
                </a:cubicBezTo>
                <a:cubicBezTo>
                  <a:pt x="139355" y="18469"/>
                  <a:pt x="138662" y="18804"/>
                  <a:pt x="137970" y="19150"/>
                </a:cubicBezTo>
                <a:cubicBezTo>
                  <a:pt x="138154" y="19069"/>
                  <a:pt x="138327" y="18988"/>
                  <a:pt x="138501" y="18907"/>
                </a:cubicBezTo>
                <a:cubicBezTo>
                  <a:pt x="138512" y="18907"/>
                  <a:pt x="135661" y="20166"/>
                  <a:pt x="136919" y="19669"/>
                </a:cubicBezTo>
                <a:cubicBezTo>
                  <a:pt x="136642" y="19773"/>
                  <a:pt x="134518" y="20881"/>
                  <a:pt x="135061" y="20604"/>
                </a:cubicBezTo>
                <a:cubicBezTo>
                  <a:pt x="130698" y="23940"/>
                  <a:pt x="130167" y="28361"/>
                  <a:pt x="125977" y="30693"/>
                </a:cubicBezTo>
                <a:cubicBezTo>
                  <a:pt x="123264" y="32205"/>
                  <a:pt x="118797" y="31708"/>
                  <a:pt x="116223" y="31916"/>
                </a:cubicBezTo>
                <a:cubicBezTo>
                  <a:pt x="115808" y="31951"/>
                  <a:pt x="115415" y="33347"/>
                  <a:pt x="114630" y="33417"/>
                </a:cubicBezTo>
                <a:cubicBezTo>
                  <a:pt x="113765" y="33497"/>
                  <a:pt x="113349" y="32724"/>
                  <a:pt x="113003" y="32759"/>
                </a:cubicBezTo>
                <a:cubicBezTo>
                  <a:pt x="111398" y="32909"/>
                  <a:pt x="108951" y="31766"/>
                  <a:pt x="107682" y="33405"/>
                </a:cubicBezTo>
                <a:cubicBezTo>
                  <a:pt x="105131" y="36660"/>
                  <a:pt x="102003" y="40423"/>
                  <a:pt x="99556" y="43124"/>
                </a:cubicBezTo>
                <a:cubicBezTo>
                  <a:pt x="96162" y="46852"/>
                  <a:pt x="90968" y="51954"/>
                  <a:pt x="86155" y="53778"/>
                </a:cubicBezTo>
                <a:cubicBezTo>
                  <a:pt x="81538" y="55521"/>
                  <a:pt x="76505" y="55047"/>
                  <a:pt x="71842" y="56813"/>
                </a:cubicBezTo>
                <a:cubicBezTo>
                  <a:pt x="66001" y="59030"/>
                  <a:pt x="60772" y="64385"/>
                  <a:pt x="55382" y="66348"/>
                </a:cubicBezTo>
                <a:close/>
                <a:moveTo>
                  <a:pt x="149824" y="9073"/>
                </a:moveTo>
                <a:cubicBezTo>
                  <a:pt x="149835" y="9073"/>
                  <a:pt x="149835" y="9073"/>
                  <a:pt x="149824" y="9073"/>
                </a:cubicBezTo>
                <a:close/>
              </a:path>
            </a:pathLst>
          </a:custGeom>
          <a:solidFill>
            <a:schemeClr val="dk2"/>
          </a:solidFill>
          <a:ln w="19050" cap="flat" cmpd="sng">
            <a:solidFill>
              <a:srgbClr val="231F20"/>
            </a:solidFill>
            <a:prstDash val="solid"/>
            <a:miter lim="11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3"/>
          <p:cNvSpPr/>
          <p:nvPr/>
        </p:nvSpPr>
        <p:spPr>
          <a:xfrm>
            <a:off x="-515225" y="3834425"/>
            <a:ext cx="6064965" cy="1670354"/>
          </a:xfrm>
          <a:custGeom>
            <a:avLst/>
            <a:gdLst/>
            <a:ahLst/>
            <a:cxnLst/>
            <a:rect l="l" t="t" r="r" b="b"/>
            <a:pathLst>
              <a:path w="159175" h="69130" extrusionOk="0">
                <a:moveTo>
                  <a:pt x="2367" y="66798"/>
                </a:moveTo>
                <a:cubicBezTo>
                  <a:pt x="243" y="66971"/>
                  <a:pt x="4122" y="45028"/>
                  <a:pt x="1790" y="45248"/>
                </a:cubicBezTo>
                <a:cubicBezTo>
                  <a:pt x="1790" y="41727"/>
                  <a:pt x="1" y="32539"/>
                  <a:pt x="1790" y="29677"/>
                </a:cubicBezTo>
                <a:cubicBezTo>
                  <a:pt x="4687" y="28546"/>
                  <a:pt x="10770" y="26733"/>
                  <a:pt x="12998" y="24875"/>
                </a:cubicBezTo>
                <a:cubicBezTo>
                  <a:pt x="15907" y="22393"/>
                  <a:pt x="15999" y="19623"/>
                  <a:pt x="19889" y="17545"/>
                </a:cubicBezTo>
                <a:cubicBezTo>
                  <a:pt x="21551" y="16818"/>
                  <a:pt x="23606" y="17222"/>
                  <a:pt x="25071" y="16622"/>
                </a:cubicBezTo>
                <a:cubicBezTo>
                  <a:pt x="28130" y="15375"/>
                  <a:pt x="27368" y="14210"/>
                  <a:pt x="28984" y="12547"/>
                </a:cubicBezTo>
                <a:cubicBezTo>
                  <a:pt x="32159" y="9281"/>
                  <a:pt x="37134" y="5299"/>
                  <a:pt x="41058" y="3914"/>
                </a:cubicBezTo>
                <a:cubicBezTo>
                  <a:pt x="49184" y="1028"/>
                  <a:pt x="61766" y="1"/>
                  <a:pt x="69834" y="2124"/>
                </a:cubicBezTo>
                <a:cubicBezTo>
                  <a:pt x="71923" y="2679"/>
                  <a:pt x="73631" y="3637"/>
                  <a:pt x="75605" y="4479"/>
                </a:cubicBezTo>
                <a:cubicBezTo>
                  <a:pt x="75836" y="4583"/>
                  <a:pt x="77233" y="4006"/>
                  <a:pt x="77821" y="4179"/>
                </a:cubicBezTo>
                <a:cubicBezTo>
                  <a:pt x="79045" y="4548"/>
                  <a:pt x="78837" y="5887"/>
                  <a:pt x="79530" y="6095"/>
                </a:cubicBezTo>
                <a:cubicBezTo>
                  <a:pt x="82288" y="6938"/>
                  <a:pt x="85324" y="6153"/>
                  <a:pt x="87829" y="7065"/>
                </a:cubicBezTo>
                <a:cubicBezTo>
                  <a:pt x="92227" y="8669"/>
                  <a:pt x="96959" y="7503"/>
                  <a:pt x="100884" y="9962"/>
                </a:cubicBezTo>
                <a:cubicBezTo>
                  <a:pt x="103065" y="11336"/>
                  <a:pt x="107059" y="12871"/>
                  <a:pt x="109702" y="13517"/>
                </a:cubicBezTo>
                <a:cubicBezTo>
                  <a:pt x="116316" y="15122"/>
                  <a:pt x="122838" y="17165"/>
                  <a:pt x="129429" y="18596"/>
                </a:cubicBezTo>
                <a:cubicBezTo>
                  <a:pt x="132938" y="19346"/>
                  <a:pt x="137924" y="18919"/>
                  <a:pt x="139367" y="22463"/>
                </a:cubicBezTo>
                <a:cubicBezTo>
                  <a:pt x="140925" y="26306"/>
                  <a:pt x="159174" y="66359"/>
                  <a:pt x="157535" y="66682"/>
                </a:cubicBezTo>
                <a:cubicBezTo>
                  <a:pt x="144953" y="69129"/>
                  <a:pt x="2609" y="67571"/>
                  <a:pt x="2367" y="66798"/>
                </a:cubicBezTo>
                <a:close/>
              </a:path>
            </a:pathLst>
          </a:custGeom>
          <a:solidFill>
            <a:schemeClr val="accent2"/>
          </a:solidFill>
          <a:ln w="19050" cap="flat" cmpd="sng">
            <a:solidFill>
              <a:srgbClr val="231F20"/>
            </a:solidFill>
            <a:prstDash val="solid"/>
            <a:miter lim="11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3"/>
          <p:cNvSpPr/>
          <p:nvPr/>
        </p:nvSpPr>
        <p:spPr>
          <a:xfrm rot="5400000">
            <a:off x="5873584" y="1052541"/>
            <a:ext cx="1374493" cy="147931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6"/>
          </a:solidFill>
          <a:ln>
            <a:noFill/>
          </a:ln>
        </p:spPr>
      </p:sp>
      <p:sp>
        <p:nvSpPr>
          <p:cNvPr id="615" name="Google Shape;615;p53"/>
          <p:cNvSpPr txBox="1">
            <a:spLocks noGrp="1"/>
          </p:cNvSpPr>
          <p:nvPr>
            <p:ph type="title"/>
          </p:nvPr>
        </p:nvSpPr>
        <p:spPr>
          <a:xfrm>
            <a:off x="4852350" y="2506238"/>
            <a:ext cx="3884700" cy="11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El  Destierro</a:t>
            </a:r>
            <a:endParaRPr/>
          </a:p>
        </p:txBody>
      </p:sp>
      <p:sp>
        <p:nvSpPr>
          <p:cNvPr id="616" name="Google Shape;616;p53"/>
          <p:cNvSpPr txBox="1">
            <a:spLocks noGrp="1"/>
          </p:cNvSpPr>
          <p:nvPr>
            <p:ph type="title" idx="2"/>
          </p:nvPr>
        </p:nvSpPr>
        <p:spPr>
          <a:xfrm>
            <a:off x="5657050" y="1259071"/>
            <a:ext cx="1714500" cy="1046700"/>
          </a:xfrm>
          <a:prstGeom prst="rect">
            <a:avLst/>
          </a:prstGeom>
        </p:spPr>
        <p:txBody>
          <a:bodyPr spcFirstLastPara="1" wrap="square" lIns="91425" tIns="91425" rIns="91425" bIns="91425" anchor="ctr" anchorCtr="0">
            <a:noAutofit/>
          </a:bodyPr>
          <a:lstStyle/>
          <a:p>
            <a:pPr marL="0" lvl="0" indent="0" algn="ctr" rtl="0">
              <a:spcBef>
                <a:spcPts val="0"/>
              </a:spcBef>
              <a:spcAft>
                <a:spcPts val="1000"/>
              </a:spcAft>
              <a:buNone/>
            </a:pPr>
            <a:r>
              <a:rPr lang="zh-TW"/>
              <a:t>01</a:t>
            </a:r>
            <a:endParaRPr/>
          </a:p>
        </p:txBody>
      </p:sp>
      <p:grpSp>
        <p:nvGrpSpPr>
          <p:cNvPr id="617" name="Google Shape;617;p53"/>
          <p:cNvGrpSpPr/>
          <p:nvPr/>
        </p:nvGrpSpPr>
        <p:grpSpPr>
          <a:xfrm>
            <a:off x="1809825" y="2120651"/>
            <a:ext cx="2096732" cy="2067088"/>
            <a:chOff x="-4439187" y="1596188"/>
            <a:chExt cx="3360687" cy="3528057"/>
          </a:xfrm>
        </p:grpSpPr>
        <p:sp>
          <p:nvSpPr>
            <p:cNvPr id="618" name="Google Shape;618;p53"/>
            <p:cNvSpPr/>
            <p:nvPr/>
          </p:nvSpPr>
          <p:spPr>
            <a:xfrm>
              <a:off x="-4439187" y="1596188"/>
              <a:ext cx="3360687" cy="3528057"/>
            </a:xfrm>
            <a:custGeom>
              <a:avLst/>
              <a:gdLst/>
              <a:ahLst/>
              <a:cxnLst/>
              <a:rect l="l" t="t" r="r" b="b"/>
              <a:pathLst>
                <a:path w="63752" h="66927" extrusionOk="0">
                  <a:moveTo>
                    <a:pt x="45453" y="5881"/>
                  </a:moveTo>
                  <a:lnTo>
                    <a:pt x="45403" y="5865"/>
                  </a:lnTo>
                  <a:lnTo>
                    <a:pt x="45403" y="5898"/>
                  </a:lnTo>
                  <a:close/>
                  <a:moveTo>
                    <a:pt x="26382" y="740"/>
                  </a:moveTo>
                  <a:cubicBezTo>
                    <a:pt x="26583" y="992"/>
                    <a:pt x="26751" y="992"/>
                    <a:pt x="26919" y="1042"/>
                  </a:cubicBezTo>
                  <a:cubicBezTo>
                    <a:pt x="27188" y="1109"/>
                    <a:pt x="27457" y="1227"/>
                    <a:pt x="27675" y="1395"/>
                  </a:cubicBezTo>
                  <a:cubicBezTo>
                    <a:pt x="27894" y="1580"/>
                    <a:pt x="27877" y="1765"/>
                    <a:pt x="27591" y="1849"/>
                  </a:cubicBezTo>
                  <a:cubicBezTo>
                    <a:pt x="26802" y="2067"/>
                    <a:pt x="26046" y="2420"/>
                    <a:pt x="25239" y="2470"/>
                  </a:cubicBezTo>
                  <a:cubicBezTo>
                    <a:pt x="25978" y="2823"/>
                    <a:pt x="26802" y="2823"/>
                    <a:pt x="27608" y="2924"/>
                  </a:cubicBezTo>
                  <a:cubicBezTo>
                    <a:pt x="27928" y="2958"/>
                    <a:pt x="28247" y="2907"/>
                    <a:pt x="28566" y="2874"/>
                  </a:cubicBezTo>
                  <a:cubicBezTo>
                    <a:pt x="29339" y="2773"/>
                    <a:pt x="30095" y="2588"/>
                    <a:pt x="30868" y="2571"/>
                  </a:cubicBezTo>
                  <a:cubicBezTo>
                    <a:pt x="31607" y="2554"/>
                    <a:pt x="32347" y="2538"/>
                    <a:pt x="33120" y="2403"/>
                  </a:cubicBezTo>
                  <a:cubicBezTo>
                    <a:pt x="33120" y="1899"/>
                    <a:pt x="33103" y="1429"/>
                    <a:pt x="33204" y="941"/>
                  </a:cubicBezTo>
                  <a:cubicBezTo>
                    <a:pt x="32313" y="807"/>
                    <a:pt x="31456" y="941"/>
                    <a:pt x="30616" y="958"/>
                  </a:cubicBezTo>
                  <a:cubicBezTo>
                    <a:pt x="29725" y="992"/>
                    <a:pt x="28868" y="941"/>
                    <a:pt x="27995" y="841"/>
                  </a:cubicBezTo>
                  <a:cubicBezTo>
                    <a:pt x="27491" y="773"/>
                    <a:pt x="26987" y="757"/>
                    <a:pt x="26382" y="740"/>
                  </a:cubicBezTo>
                  <a:close/>
                  <a:moveTo>
                    <a:pt x="42916" y="7411"/>
                  </a:moveTo>
                  <a:cubicBezTo>
                    <a:pt x="42966" y="7646"/>
                    <a:pt x="43067" y="7747"/>
                    <a:pt x="43185" y="7780"/>
                  </a:cubicBezTo>
                  <a:cubicBezTo>
                    <a:pt x="43705" y="7965"/>
                    <a:pt x="44226" y="8150"/>
                    <a:pt x="44747" y="8284"/>
                  </a:cubicBezTo>
                  <a:cubicBezTo>
                    <a:pt x="46176" y="8620"/>
                    <a:pt x="47587" y="8267"/>
                    <a:pt x="48982" y="8183"/>
                  </a:cubicBezTo>
                  <a:cubicBezTo>
                    <a:pt x="50359" y="8083"/>
                    <a:pt x="51721" y="7965"/>
                    <a:pt x="53115" y="8083"/>
                  </a:cubicBezTo>
                  <a:cubicBezTo>
                    <a:pt x="53132" y="7528"/>
                    <a:pt x="53132" y="6974"/>
                    <a:pt x="53250" y="6419"/>
                  </a:cubicBezTo>
                  <a:cubicBezTo>
                    <a:pt x="53300" y="6184"/>
                    <a:pt x="53182" y="6049"/>
                    <a:pt x="52981" y="5982"/>
                  </a:cubicBezTo>
                  <a:cubicBezTo>
                    <a:pt x="52829" y="5915"/>
                    <a:pt x="52661" y="5865"/>
                    <a:pt x="52493" y="5831"/>
                  </a:cubicBezTo>
                  <a:cubicBezTo>
                    <a:pt x="51166" y="5596"/>
                    <a:pt x="49855" y="5831"/>
                    <a:pt x="48545" y="5982"/>
                  </a:cubicBezTo>
                  <a:cubicBezTo>
                    <a:pt x="47772" y="6066"/>
                    <a:pt x="47016" y="6083"/>
                    <a:pt x="46243" y="5999"/>
                  </a:cubicBezTo>
                  <a:cubicBezTo>
                    <a:pt x="46041" y="5965"/>
                    <a:pt x="45856" y="5932"/>
                    <a:pt x="45503" y="5982"/>
                  </a:cubicBezTo>
                  <a:cubicBezTo>
                    <a:pt x="45940" y="6117"/>
                    <a:pt x="45940" y="6285"/>
                    <a:pt x="45772" y="6520"/>
                  </a:cubicBezTo>
                  <a:cubicBezTo>
                    <a:pt x="45655" y="6654"/>
                    <a:pt x="45520" y="6772"/>
                    <a:pt x="45352" y="6806"/>
                  </a:cubicBezTo>
                  <a:cubicBezTo>
                    <a:pt x="44546" y="6974"/>
                    <a:pt x="43823" y="7427"/>
                    <a:pt x="42916" y="7411"/>
                  </a:cubicBezTo>
                  <a:close/>
                  <a:moveTo>
                    <a:pt x="33691" y="56963"/>
                  </a:moveTo>
                  <a:cubicBezTo>
                    <a:pt x="33271" y="57030"/>
                    <a:pt x="33002" y="57114"/>
                    <a:pt x="32750" y="57366"/>
                  </a:cubicBezTo>
                  <a:cubicBezTo>
                    <a:pt x="32397" y="57719"/>
                    <a:pt x="32095" y="58072"/>
                    <a:pt x="31893" y="58542"/>
                  </a:cubicBezTo>
                  <a:cubicBezTo>
                    <a:pt x="31675" y="59096"/>
                    <a:pt x="31254" y="59567"/>
                    <a:pt x="31070" y="60138"/>
                  </a:cubicBezTo>
                  <a:cubicBezTo>
                    <a:pt x="30834" y="60827"/>
                    <a:pt x="30633" y="61533"/>
                    <a:pt x="30448" y="62239"/>
                  </a:cubicBezTo>
                  <a:cubicBezTo>
                    <a:pt x="30162" y="63280"/>
                    <a:pt x="30297" y="64322"/>
                    <a:pt x="30398" y="65381"/>
                  </a:cubicBezTo>
                  <a:cubicBezTo>
                    <a:pt x="30414" y="65566"/>
                    <a:pt x="30498" y="65633"/>
                    <a:pt x="30683" y="65633"/>
                  </a:cubicBezTo>
                  <a:cubicBezTo>
                    <a:pt x="31574" y="65616"/>
                    <a:pt x="32448" y="65616"/>
                    <a:pt x="33338" y="65616"/>
                  </a:cubicBezTo>
                  <a:cubicBezTo>
                    <a:pt x="33624" y="65616"/>
                    <a:pt x="33708" y="65482"/>
                    <a:pt x="33674" y="65213"/>
                  </a:cubicBezTo>
                  <a:cubicBezTo>
                    <a:pt x="33607" y="64591"/>
                    <a:pt x="33506" y="63969"/>
                    <a:pt x="33523" y="63348"/>
                  </a:cubicBezTo>
                  <a:cubicBezTo>
                    <a:pt x="33573" y="61247"/>
                    <a:pt x="33456" y="59130"/>
                    <a:pt x="33691" y="56963"/>
                  </a:cubicBezTo>
                  <a:close/>
                  <a:moveTo>
                    <a:pt x="36279" y="65616"/>
                  </a:moveTo>
                  <a:cubicBezTo>
                    <a:pt x="36581" y="65566"/>
                    <a:pt x="37102" y="65566"/>
                    <a:pt x="37623" y="65582"/>
                  </a:cubicBezTo>
                  <a:cubicBezTo>
                    <a:pt x="37875" y="65599"/>
                    <a:pt x="37976" y="65515"/>
                    <a:pt x="37959" y="65263"/>
                  </a:cubicBezTo>
                  <a:cubicBezTo>
                    <a:pt x="37942" y="64591"/>
                    <a:pt x="37976" y="63936"/>
                    <a:pt x="37875" y="63264"/>
                  </a:cubicBezTo>
                  <a:cubicBezTo>
                    <a:pt x="37740" y="62457"/>
                    <a:pt x="37640" y="61651"/>
                    <a:pt x="37572" y="60827"/>
                  </a:cubicBezTo>
                  <a:cubicBezTo>
                    <a:pt x="37488" y="59752"/>
                    <a:pt x="37152" y="58777"/>
                    <a:pt x="36531" y="57887"/>
                  </a:cubicBezTo>
                  <a:cubicBezTo>
                    <a:pt x="36060" y="57215"/>
                    <a:pt x="35338" y="56929"/>
                    <a:pt x="34548" y="56828"/>
                  </a:cubicBezTo>
                  <a:cubicBezTo>
                    <a:pt x="34313" y="56778"/>
                    <a:pt x="34178" y="56878"/>
                    <a:pt x="34245" y="57147"/>
                  </a:cubicBezTo>
                  <a:cubicBezTo>
                    <a:pt x="34380" y="57769"/>
                    <a:pt x="34329" y="58408"/>
                    <a:pt x="34262" y="59012"/>
                  </a:cubicBezTo>
                  <a:cubicBezTo>
                    <a:pt x="34161" y="60155"/>
                    <a:pt x="34145" y="61314"/>
                    <a:pt x="34044" y="62457"/>
                  </a:cubicBezTo>
                  <a:cubicBezTo>
                    <a:pt x="33977" y="63415"/>
                    <a:pt x="34128" y="64389"/>
                    <a:pt x="34178" y="65364"/>
                  </a:cubicBezTo>
                  <a:cubicBezTo>
                    <a:pt x="34195" y="65599"/>
                    <a:pt x="34329" y="65633"/>
                    <a:pt x="34531" y="65616"/>
                  </a:cubicBezTo>
                  <a:cubicBezTo>
                    <a:pt x="35035" y="65616"/>
                    <a:pt x="35556" y="65616"/>
                    <a:pt x="36279" y="65616"/>
                  </a:cubicBezTo>
                  <a:close/>
                  <a:moveTo>
                    <a:pt x="1328" y="8234"/>
                  </a:moveTo>
                  <a:cubicBezTo>
                    <a:pt x="1580" y="8335"/>
                    <a:pt x="1849" y="8419"/>
                    <a:pt x="2085" y="8553"/>
                  </a:cubicBezTo>
                  <a:cubicBezTo>
                    <a:pt x="2841" y="9007"/>
                    <a:pt x="3681" y="9225"/>
                    <a:pt x="4555" y="9360"/>
                  </a:cubicBezTo>
                  <a:cubicBezTo>
                    <a:pt x="5932" y="9561"/>
                    <a:pt x="7277" y="9511"/>
                    <a:pt x="8638" y="9343"/>
                  </a:cubicBezTo>
                  <a:cubicBezTo>
                    <a:pt x="9175" y="9276"/>
                    <a:pt x="9696" y="9192"/>
                    <a:pt x="10251" y="9208"/>
                  </a:cubicBezTo>
                  <a:cubicBezTo>
                    <a:pt x="11007" y="9225"/>
                    <a:pt x="11763" y="9292"/>
                    <a:pt x="12536" y="9309"/>
                  </a:cubicBezTo>
                  <a:cubicBezTo>
                    <a:pt x="12906" y="9326"/>
                    <a:pt x="13275" y="9444"/>
                    <a:pt x="13679" y="9393"/>
                  </a:cubicBezTo>
                  <a:cubicBezTo>
                    <a:pt x="14149" y="9309"/>
                    <a:pt x="14149" y="9343"/>
                    <a:pt x="14183" y="8856"/>
                  </a:cubicBezTo>
                  <a:cubicBezTo>
                    <a:pt x="14216" y="8015"/>
                    <a:pt x="14048" y="7175"/>
                    <a:pt x="14015" y="6335"/>
                  </a:cubicBezTo>
                  <a:cubicBezTo>
                    <a:pt x="14015" y="5915"/>
                    <a:pt x="13981" y="5898"/>
                    <a:pt x="13494" y="5965"/>
                  </a:cubicBezTo>
                  <a:cubicBezTo>
                    <a:pt x="12536" y="6117"/>
                    <a:pt x="11595" y="6251"/>
                    <a:pt x="10620" y="6234"/>
                  </a:cubicBezTo>
                  <a:cubicBezTo>
                    <a:pt x="9864" y="6217"/>
                    <a:pt x="9108" y="6184"/>
                    <a:pt x="8369" y="6302"/>
                  </a:cubicBezTo>
                  <a:cubicBezTo>
                    <a:pt x="8251" y="6318"/>
                    <a:pt x="8117" y="6268"/>
                    <a:pt x="7982" y="6268"/>
                  </a:cubicBezTo>
                  <a:cubicBezTo>
                    <a:pt x="7310" y="6234"/>
                    <a:pt x="6689" y="5949"/>
                    <a:pt x="6016" y="5915"/>
                  </a:cubicBezTo>
                  <a:cubicBezTo>
                    <a:pt x="5059" y="5865"/>
                    <a:pt x="4101" y="5781"/>
                    <a:pt x="3160" y="5613"/>
                  </a:cubicBezTo>
                  <a:cubicBezTo>
                    <a:pt x="2958" y="5579"/>
                    <a:pt x="2757" y="5579"/>
                    <a:pt x="2555" y="5629"/>
                  </a:cubicBezTo>
                  <a:cubicBezTo>
                    <a:pt x="3177" y="5932"/>
                    <a:pt x="3782" y="6268"/>
                    <a:pt x="4437" y="6402"/>
                  </a:cubicBezTo>
                  <a:cubicBezTo>
                    <a:pt x="4991" y="6520"/>
                    <a:pt x="5529" y="6738"/>
                    <a:pt x="6100" y="6789"/>
                  </a:cubicBezTo>
                  <a:cubicBezTo>
                    <a:pt x="6268" y="6806"/>
                    <a:pt x="6403" y="6957"/>
                    <a:pt x="6420" y="7158"/>
                  </a:cubicBezTo>
                  <a:cubicBezTo>
                    <a:pt x="6437" y="7343"/>
                    <a:pt x="6302" y="7427"/>
                    <a:pt x="6151" y="7478"/>
                  </a:cubicBezTo>
                  <a:cubicBezTo>
                    <a:pt x="5647" y="7646"/>
                    <a:pt x="5143" y="7864"/>
                    <a:pt x="4605" y="7898"/>
                  </a:cubicBezTo>
                  <a:cubicBezTo>
                    <a:pt x="3513" y="7965"/>
                    <a:pt x="2437" y="8183"/>
                    <a:pt x="1328" y="8234"/>
                  </a:cubicBezTo>
                  <a:close/>
                  <a:moveTo>
                    <a:pt x="33876" y="6302"/>
                  </a:moveTo>
                  <a:cubicBezTo>
                    <a:pt x="33691" y="6402"/>
                    <a:pt x="33674" y="6486"/>
                    <a:pt x="33657" y="6570"/>
                  </a:cubicBezTo>
                  <a:cubicBezTo>
                    <a:pt x="33153" y="8116"/>
                    <a:pt x="32649" y="9662"/>
                    <a:pt x="32128" y="11208"/>
                  </a:cubicBezTo>
                  <a:cubicBezTo>
                    <a:pt x="31473" y="13124"/>
                    <a:pt x="31002" y="15106"/>
                    <a:pt x="30297" y="17022"/>
                  </a:cubicBezTo>
                  <a:cubicBezTo>
                    <a:pt x="30230" y="17207"/>
                    <a:pt x="30246" y="17442"/>
                    <a:pt x="30145" y="17627"/>
                  </a:cubicBezTo>
                  <a:cubicBezTo>
                    <a:pt x="30045" y="17778"/>
                    <a:pt x="30162" y="17879"/>
                    <a:pt x="30314" y="17879"/>
                  </a:cubicBezTo>
                  <a:cubicBezTo>
                    <a:pt x="30482" y="17912"/>
                    <a:pt x="30683" y="17912"/>
                    <a:pt x="30734" y="17694"/>
                  </a:cubicBezTo>
                  <a:cubicBezTo>
                    <a:pt x="30868" y="17055"/>
                    <a:pt x="31372" y="17039"/>
                    <a:pt x="31876" y="16971"/>
                  </a:cubicBezTo>
                  <a:cubicBezTo>
                    <a:pt x="32414" y="16887"/>
                    <a:pt x="32935" y="17123"/>
                    <a:pt x="33472" y="17072"/>
                  </a:cubicBezTo>
                  <a:cubicBezTo>
                    <a:pt x="33825" y="17039"/>
                    <a:pt x="33977" y="17240"/>
                    <a:pt x="34027" y="17560"/>
                  </a:cubicBezTo>
                  <a:cubicBezTo>
                    <a:pt x="34044" y="17711"/>
                    <a:pt x="34061" y="17862"/>
                    <a:pt x="34077" y="18013"/>
                  </a:cubicBezTo>
                  <a:cubicBezTo>
                    <a:pt x="34128" y="18366"/>
                    <a:pt x="34262" y="18433"/>
                    <a:pt x="34598" y="18316"/>
                  </a:cubicBezTo>
                  <a:cubicBezTo>
                    <a:pt x="34783" y="18232"/>
                    <a:pt x="34850" y="18080"/>
                    <a:pt x="34918" y="17929"/>
                  </a:cubicBezTo>
                  <a:cubicBezTo>
                    <a:pt x="35052" y="17627"/>
                    <a:pt x="35270" y="17459"/>
                    <a:pt x="35573" y="17358"/>
                  </a:cubicBezTo>
                  <a:cubicBezTo>
                    <a:pt x="35943" y="17240"/>
                    <a:pt x="36312" y="17156"/>
                    <a:pt x="36715" y="17190"/>
                  </a:cubicBezTo>
                  <a:cubicBezTo>
                    <a:pt x="37253" y="17240"/>
                    <a:pt x="37287" y="17223"/>
                    <a:pt x="37404" y="17744"/>
                  </a:cubicBezTo>
                  <a:cubicBezTo>
                    <a:pt x="37472" y="18064"/>
                    <a:pt x="37606" y="18215"/>
                    <a:pt x="37942" y="18131"/>
                  </a:cubicBezTo>
                  <a:cubicBezTo>
                    <a:pt x="38060" y="18097"/>
                    <a:pt x="38194" y="18148"/>
                    <a:pt x="38295" y="18064"/>
                  </a:cubicBezTo>
                  <a:cubicBezTo>
                    <a:pt x="36480" y="14283"/>
                    <a:pt x="35237" y="10284"/>
                    <a:pt x="33876" y="6302"/>
                  </a:cubicBezTo>
                  <a:close/>
                  <a:moveTo>
                    <a:pt x="27692" y="41806"/>
                  </a:moveTo>
                  <a:cubicBezTo>
                    <a:pt x="27659" y="42193"/>
                    <a:pt x="27810" y="42579"/>
                    <a:pt x="27743" y="42949"/>
                  </a:cubicBezTo>
                  <a:cubicBezTo>
                    <a:pt x="27709" y="43100"/>
                    <a:pt x="27793" y="43150"/>
                    <a:pt x="27894" y="43184"/>
                  </a:cubicBezTo>
                  <a:cubicBezTo>
                    <a:pt x="28297" y="43335"/>
                    <a:pt x="28717" y="43302"/>
                    <a:pt x="29087" y="43218"/>
                  </a:cubicBezTo>
                  <a:cubicBezTo>
                    <a:pt x="29389" y="43150"/>
                    <a:pt x="29205" y="42714"/>
                    <a:pt x="29322" y="42462"/>
                  </a:cubicBezTo>
                  <a:cubicBezTo>
                    <a:pt x="29356" y="42394"/>
                    <a:pt x="29339" y="42294"/>
                    <a:pt x="29356" y="42209"/>
                  </a:cubicBezTo>
                  <a:cubicBezTo>
                    <a:pt x="29457" y="41487"/>
                    <a:pt x="29742" y="41235"/>
                    <a:pt x="30465" y="41218"/>
                  </a:cubicBezTo>
                  <a:cubicBezTo>
                    <a:pt x="31154" y="41218"/>
                    <a:pt x="31843" y="41218"/>
                    <a:pt x="32532" y="41185"/>
                  </a:cubicBezTo>
                  <a:cubicBezTo>
                    <a:pt x="33204" y="41151"/>
                    <a:pt x="33288" y="41201"/>
                    <a:pt x="33388" y="41873"/>
                  </a:cubicBezTo>
                  <a:cubicBezTo>
                    <a:pt x="33439" y="42260"/>
                    <a:pt x="33405" y="42646"/>
                    <a:pt x="33506" y="43033"/>
                  </a:cubicBezTo>
                  <a:cubicBezTo>
                    <a:pt x="33556" y="43234"/>
                    <a:pt x="33624" y="43302"/>
                    <a:pt x="33825" y="43318"/>
                  </a:cubicBezTo>
                  <a:cubicBezTo>
                    <a:pt x="34783" y="43403"/>
                    <a:pt x="34901" y="43335"/>
                    <a:pt x="35153" y="42394"/>
                  </a:cubicBezTo>
                  <a:cubicBezTo>
                    <a:pt x="35170" y="42361"/>
                    <a:pt x="35186" y="42310"/>
                    <a:pt x="35186" y="42277"/>
                  </a:cubicBezTo>
                  <a:cubicBezTo>
                    <a:pt x="35304" y="41722"/>
                    <a:pt x="35657" y="41437"/>
                    <a:pt x="36211" y="41353"/>
                  </a:cubicBezTo>
                  <a:cubicBezTo>
                    <a:pt x="36783" y="41269"/>
                    <a:pt x="37354" y="41218"/>
                    <a:pt x="37942" y="41235"/>
                  </a:cubicBezTo>
                  <a:cubicBezTo>
                    <a:pt x="39505" y="41285"/>
                    <a:pt x="39337" y="41504"/>
                    <a:pt x="39471" y="42646"/>
                  </a:cubicBezTo>
                  <a:cubicBezTo>
                    <a:pt x="39505" y="42915"/>
                    <a:pt x="39572" y="43050"/>
                    <a:pt x="39858" y="43016"/>
                  </a:cubicBezTo>
                  <a:cubicBezTo>
                    <a:pt x="39958" y="43016"/>
                    <a:pt x="40059" y="43016"/>
                    <a:pt x="40177" y="43016"/>
                  </a:cubicBezTo>
                  <a:cubicBezTo>
                    <a:pt x="41101" y="43016"/>
                    <a:pt x="41101" y="43016"/>
                    <a:pt x="41202" y="42125"/>
                  </a:cubicBezTo>
                  <a:cubicBezTo>
                    <a:pt x="41269" y="41588"/>
                    <a:pt x="41521" y="41201"/>
                    <a:pt x="42076" y="41067"/>
                  </a:cubicBezTo>
                  <a:cubicBezTo>
                    <a:pt x="42294" y="41016"/>
                    <a:pt x="42479" y="40899"/>
                    <a:pt x="42697" y="40882"/>
                  </a:cubicBezTo>
                  <a:cubicBezTo>
                    <a:pt x="42966" y="40848"/>
                    <a:pt x="43000" y="40697"/>
                    <a:pt x="42983" y="40479"/>
                  </a:cubicBezTo>
                  <a:cubicBezTo>
                    <a:pt x="42865" y="39538"/>
                    <a:pt x="42781" y="38597"/>
                    <a:pt x="42512" y="37689"/>
                  </a:cubicBezTo>
                  <a:cubicBezTo>
                    <a:pt x="42479" y="37538"/>
                    <a:pt x="42479" y="37320"/>
                    <a:pt x="42210" y="37387"/>
                  </a:cubicBezTo>
                  <a:cubicBezTo>
                    <a:pt x="42008" y="37454"/>
                    <a:pt x="41790" y="37488"/>
                    <a:pt x="41824" y="37790"/>
                  </a:cubicBezTo>
                  <a:cubicBezTo>
                    <a:pt x="41857" y="38076"/>
                    <a:pt x="41773" y="38345"/>
                    <a:pt x="41706" y="38614"/>
                  </a:cubicBezTo>
                  <a:cubicBezTo>
                    <a:pt x="41555" y="39135"/>
                    <a:pt x="41118" y="39387"/>
                    <a:pt x="40614" y="39252"/>
                  </a:cubicBezTo>
                  <a:cubicBezTo>
                    <a:pt x="40412" y="39202"/>
                    <a:pt x="40210" y="39084"/>
                    <a:pt x="40009" y="39051"/>
                  </a:cubicBezTo>
                  <a:cubicBezTo>
                    <a:pt x="39505" y="38967"/>
                    <a:pt x="39202" y="38664"/>
                    <a:pt x="39068" y="38194"/>
                  </a:cubicBezTo>
                  <a:cubicBezTo>
                    <a:pt x="39017" y="38026"/>
                    <a:pt x="38933" y="37874"/>
                    <a:pt x="38900" y="37706"/>
                  </a:cubicBezTo>
                  <a:cubicBezTo>
                    <a:pt x="38816" y="37404"/>
                    <a:pt x="38631" y="37286"/>
                    <a:pt x="38329" y="37303"/>
                  </a:cubicBezTo>
                  <a:cubicBezTo>
                    <a:pt x="37824" y="37337"/>
                    <a:pt x="37337" y="37353"/>
                    <a:pt x="36833" y="37353"/>
                  </a:cubicBezTo>
                  <a:cubicBezTo>
                    <a:pt x="36111" y="37353"/>
                    <a:pt x="35926" y="37505"/>
                    <a:pt x="35859" y="38160"/>
                  </a:cubicBezTo>
                  <a:cubicBezTo>
                    <a:pt x="35842" y="38244"/>
                    <a:pt x="35808" y="38328"/>
                    <a:pt x="35774" y="38395"/>
                  </a:cubicBezTo>
                  <a:cubicBezTo>
                    <a:pt x="35606" y="38815"/>
                    <a:pt x="35506" y="38899"/>
                    <a:pt x="35052" y="38866"/>
                  </a:cubicBezTo>
                  <a:cubicBezTo>
                    <a:pt x="34665" y="38849"/>
                    <a:pt x="34279" y="38748"/>
                    <a:pt x="33893" y="38765"/>
                  </a:cubicBezTo>
                  <a:cubicBezTo>
                    <a:pt x="33086" y="38765"/>
                    <a:pt x="32515" y="38513"/>
                    <a:pt x="32347" y="37639"/>
                  </a:cubicBezTo>
                  <a:cubicBezTo>
                    <a:pt x="32279" y="37286"/>
                    <a:pt x="32044" y="37152"/>
                    <a:pt x="31675" y="37185"/>
                  </a:cubicBezTo>
                  <a:cubicBezTo>
                    <a:pt x="31305" y="37219"/>
                    <a:pt x="30935" y="37185"/>
                    <a:pt x="30582" y="37219"/>
                  </a:cubicBezTo>
                  <a:cubicBezTo>
                    <a:pt x="30061" y="37269"/>
                    <a:pt x="29977" y="37404"/>
                    <a:pt x="30045" y="37891"/>
                  </a:cubicBezTo>
                  <a:cubicBezTo>
                    <a:pt x="30129" y="38479"/>
                    <a:pt x="30061" y="38580"/>
                    <a:pt x="29457" y="38647"/>
                  </a:cubicBezTo>
                  <a:cubicBezTo>
                    <a:pt x="29003" y="38681"/>
                    <a:pt x="28566" y="38681"/>
                    <a:pt x="28112" y="38731"/>
                  </a:cubicBezTo>
                  <a:cubicBezTo>
                    <a:pt x="27373" y="38815"/>
                    <a:pt x="26734" y="38664"/>
                    <a:pt x="26449" y="37874"/>
                  </a:cubicBezTo>
                  <a:cubicBezTo>
                    <a:pt x="26432" y="37807"/>
                    <a:pt x="26415" y="37740"/>
                    <a:pt x="26365" y="37689"/>
                  </a:cubicBezTo>
                  <a:cubicBezTo>
                    <a:pt x="26298" y="37589"/>
                    <a:pt x="26180" y="37622"/>
                    <a:pt x="26079" y="37639"/>
                  </a:cubicBezTo>
                  <a:cubicBezTo>
                    <a:pt x="25962" y="37656"/>
                    <a:pt x="25894" y="37740"/>
                    <a:pt x="25894" y="37858"/>
                  </a:cubicBezTo>
                  <a:cubicBezTo>
                    <a:pt x="25861" y="38731"/>
                    <a:pt x="25827" y="39588"/>
                    <a:pt x="25760" y="40445"/>
                  </a:cubicBezTo>
                  <a:cubicBezTo>
                    <a:pt x="25760" y="40714"/>
                    <a:pt x="25878" y="40798"/>
                    <a:pt x="26113" y="40815"/>
                  </a:cubicBezTo>
                  <a:cubicBezTo>
                    <a:pt x="26365" y="40815"/>
                    <a:pt x="26617" y="40798"/>
                    <a:pt x="26869" y="40865"/>
                  </a:cubicBezTo>
                  <a:cubicBezTo>
                    <a:pt x="27121" y="40949"/>
                    <a:pt x="27407" y="40949"/>
                    <a:pt x="27608" y="41084"/>
                  </a:cubicBezTo>
                  <a:cubicBezTo>
                    <a:pt x="27843" y="41269"/>
                    <a:pt x="27558" y="41571"/>
                    <a:pt x="27692" y="41806"/>
                  </a:cubicBezTo>
                  <a:close/>
                  <a:moveTo>
                    <a:pt x="53552" y="12267"/>
                  </a:moveTo>
                  <a:cubicBezTo>
                    <a:pt x="53502" y="12351"/>
                    <a:pt x="53451" y="12401"/>
                    <a:pt x="53418" y="12485"/>
                  </a:cubicBezTo>
                  <a:cubicBezTo>
                    <a:pt x="52897" y="13796"/>
                    <a:pt x="52309" y="15073"/>
                    <a:pt x="51838" y="16417"/>
                  </a:cubicBezTo>
                  <a:cubicBezTo>
                    <a:pt x="51468" y="17509"/>
                    <a:pt x="51082" y="18601"/>
                    <a:pt x="50746" y="19710"/>
                  </a:cubicBezTo>
                  <a:cubicBezTo>
                    <a:pt x="50427" y="20718"/>
                    <a:pt x="50242" y="21760"/>
                    <a:pt x="49889" y="22752"/>
                  </a:cubicBezTo>
                  <a:cubicBezTo>
                    <a:pt x="49570" y="23642"/>
                    <a:pt x="49301" y="24550"/>
                    <a:pt x="49099" y="25474"/>
                  </a:cubicBezTo>
                  <a:cubicBezTo>
                    <a:pt x="48864" y="26532"/>
                    <a:pt x="48478" y="27524"/>
                    <a:pt x="48175" y="28549"/>
                  </a:cubicBezTo>
                  <a:cubicBezTo>
                    <a:pt x="47906" y="29389"/>
                    <a:pt x="47839" y="29372"/>
                    <a:pt x="48696" y="29422"/>
                  </a:cubicBezTo>
                  <a:cubicBezTo>
                    <a:pt x="49250" y="29439"/>
                    <a:pt x="49250" y="29439"/>
                    <a:pt x="49402" y="28902"/>
                  </a:cubicBezTo>
                  <a:cubicBezTo>
                    <a:pt x="49570" y="28280"/>
                    <a:pt x="49923" y="27843"/>
                    <a:pt x="50628" y="27793"/>
                  </a:cubicBezTo>
                  <a:cubicBezTo>
                    <a:pt x="51317" y="27742"/>
                    <a:pt x="52006" y="27742"/>
                    <a:pt x="52695" y="27759"/>
                  </a:cubicBezTo>
                  <a:cubicBezTo>
                    <a:pt x="53014" y="27776"/>
                    <a:pt x="53199" y="27977"/>
                    <a:pt x="53233" y="28297"/>
                  </a:cubicBezTo>
                  <a:cubicBezTo>
                    <a:pt x="53250" y="28498"/>
                    <a:pt x="53266" y="28683"/>
                    <a:pt x="53300" y="28885"/>
                  </a:cubicBezTo>
                  <a:cubicBezTo>
                    <a:pt x="53350" y="29120"/>
                    <a:pt x="53434" y="29288"/>
                    <a:pt x="53754" y="29322"/>
                  </a:cubicBezTo>
                  <a:cubicBezTo>
                    <a:pt x="54493" y="29406"/>
                    <a:pt x="54493" y="29422"/>
                    <a:pt x="54695" y="28649"/>
                  </a:cubicBezTo>
                  <a:cubicBezTo>
                    <a:pt x="54745" y="28414"/>
                    <a:pt x="54846" y="28196"/>
                    <a:pt x="54997" y="28011"/>
                  </a:cubicBezTo>
                  <a:cubicBezTo>
                    <a:pt x="55165" y="27793"/>
                    <a:pt x="55367" y="27591"/>
                    <a:pt x="55686" y="27591"/>
                  </a:cubicBezTo>
                  <a:cubicBezTo>
                    <a:pt x="56358" y="27591"/>
                    <a:pt x="57013" y="27423"/>
                    <a:pt x="57686" y="27440"/>
                  </a:cubicBezTo>
                  <a:cubicBezTo>
                    <a:pt x="58492" y="27456"/>
                    <a:pt x="58660" y="27557"/>
                    <a:pt x="58795" y="28364"/>
                  </a:cubicBezTo>
                  <a:cubicBezTo>
                    <a:pt x="58811" y="28481"/>
                    <a:pt x="58778" y="28616"/>
                    <a:pt x="58778" y="28733"/>
                  </a:cubicBezTo>
                  <a:cubicBezTo>
                    <a:pt x="58778" y="29170"/>
                    <a:pt x="58862" y="29254"/>
                    <a:pt x="59282" y="29305"/>
                  </a:cubicBezTo>
                  <a:cubicBezTo>
                    <a:pt x="59416" y="29305"/>
                    <a:pt x="59584" y="29355"/>
                    <a:pt x="59719" y="29204"/>
                  </a:cubicBezTo>
                  <a:cubicBezTo>
                    <a:pt x="59551" y="28851"/>
                    <a:pt x="59366" y="28515"/>
                    <a:pt x="59231" y="28162"/>
                  </a:cubicBezTo>
                  <a:cubicBezTo>
                    <a:pt x="58744" y="26969"/>
                    <a:pt x="58274" y="25759"/>
                    <a:pt x="57820" y="24566"/>
                  </a:cubicBezTo>
                  <a:cubicBezTo>
                    <a:pt x="57518" y="23777"/>
                    <a:pt x="57215" y="22987"/>
                    <a:pt x="56997" y="22180"/>
                  </a:cubicBezTo>
                  <a:cubicBezTo>
                    <a:pt x="56543" y="20500"/>
                    <a:pt x="56005" y="18837"/>
                    <a:pt x="55518" y="17173"/>
                  </a:cubicBezTo>
                  <a:cubicBezTo>
                    <a:pt x="55047" y="15594"/>
                    <a:pt x="54342" y="14081"/>
                    <a:pt x="53737" y="12535"/>
                  </a:cubicBezTo>
                  <a:cubicBezTo>
                    <a:pt x="53703" y="12435"/>
                    <a:pt x="53670" y="12334"/>
                    <a:pt x="53552" y="12267"/>
                  </a:cubicBezTo>
                  <a:close/>
                  <a:moveTo>
                    <a:pt x="34514" y="38194"/>
                  </a:moveTo>
                  <a:cubicBezTo>
                    <a:pt x="34934" y="38378"/>
                    <a:pt x="35119" y="38076"/>
                    <a:pt x="35270" y="37706"/>
                  </a:cubicBezTo>
                  <a:cubicBezTo>
                    <a:pt x="35455" y="37236"/>
                    <a:pt x="35774" y="36933"/>
                    <a:pt x="36279" y="36782"/>
                  </a:cubicBezTo>
                  <a:cubicBezTo>
                    <a:pt x="36480" y="36715"/>
                    <a:pt x="36799" y="36782"/>
                    <a:pt x="36900" y="36547"/>
                  </a:cubicBezTo>
                  <a:cubicBezTo>
                    <a:pt x="37001" y="36312"/>
                    <a:pt x="37035" y="36043"/>
                    <a:pt x="37052" y="35791"/>
                  </a:cubicBezTo>
                  <a:cubicBezTo>
                    <a:pt x="37068" y="35421"/>
                    <a:pt x="37068" y="35051"/>
                    <a:pt x="37052" y="34682"/>
                  </a:cubicBezTo>
                  <a:cubicBezTo>
                    <a:pt x="37018" y="34094"/>
                    <a:pt x="37052" y="33489"/>
                    <a:pt x="37085" y="32901"/>
                  </a:cubicBezTo>
                  <a:cubicBezTo>
                    <a:pt x="37152" y="31909"/>
                    <a:pt x="37119" y="30918"/>
                    <a:pt x="37136" y="29927"/>
                  </a:cubicBezTo>
                  <a:cubicBezTo>
                    <a:pt x="37152" y="28784"/>
                    <a:pt x="37119" y="27641"/>
                    <a:pt x="37203" y="26499"/>
                  </a:cubicBezTo>
                  <a:cubicBezTo>
                    <a:pt x="37270" y="25524"/>
                    <a:pt x="37270" y="24533"/>
                    <a:pt x="37220" y="23558"/>
                  </a:cubicBezTo>
                  <a:cubicBezTo>
                    <a:pt x="37203" y="23390"/>
                    <a:pt x="37220" y="23273"/>
                    <a:pt x="37371" y="23189"/>
                  </a:cubicBezTo>
                  <a:cubicBezTo>
                    <a:pt x="37892" y="22869"/>
                    <a:pt x="38228" y="22365"/>
                    <a:pt x="38681" y="21979"/>
                  </a:cubicBezTo>
                  <a:cubicBezTo>
                    <a:pt x="39337" y="21391"/>
                    <a:pt x="39858" y="20668"/>
                    <a:pt x="40547" y="20114"/>
                  </a:cubicBezTo>
                  <a:cubicBezTo>
                    <a:pt x="41168" y="19643"/>
                    <a:pt x="41353" y="18870"/>
                    <a:pt x="41067" y="18148"/>
                  </a:cubicBezTo>
                  <a:cubicBezTo>
                    <a:pt x="41017" y="18047"/>
                    <a:pt x="41000" y="17929"/>
                    <a:pt x="40899" y="17896"/>
                  </a:cubicBezTo>
                  <a:cubicBezTo>
                    <a:pt x="40547" y="17761"/>
                    <a:pt x="40194" y="17711"/>
                    <a:pt x="39824" y="17828"/>
                  </a:cubicBezTo>
                  <a:cubicBezTo>
                    <a:pt x="39471" y="17946"/>
                    <a:pt x="39522" y="18265"/>
                    <a:pt x="39505" y="18534"/>
                  </a:cubicBezTo>
                  <a:cubicBezTo>
                    <a:pt x="39505" y="18803"/>
                    <a:pt x="39387" y="18937"/>
                    <a:pt x="39118" y="18937"/>
                  </a:cubicBezTo>
                  <a:cubicBezTo>
                    <a:pt x="38581" y="18937"/>
                    <a:pt x="38043" y="18954"/>
                    <a:pt x="37505" y="18921"/>
                  </a:cubicBezTo>
                  <a:cubicBezTo>
                    <a:pt x="37001" y="18887"/>
                    <a:pt x="36850" y="18786"/>
                    <a:pt x="36799" y="18265"/>
                  </a:cubicBezTo>
                  <a:cubicBezTo>
                    <a:pt x="36732" y="17812"/>
                    <a:pt x="36463" y="17912"/>
                    <a:pt x="36195" y="17896"/>
                  </a:cubicBezTo>
                  <a:cubicBezTo>
                    <a:pt x="35909" y="17879"/>
                    <a:pt x="35774" y="17963"/>
                    <a:pt x="35758" y="18282"/>
                  </a:cubicBezTo>
                  <a:cubicBezTo>
                    <a:pt x="35724" y="18736"/>
                    <a:pt x="35539" y="18921"/>
                    <a:pt x="35102" y="18853"/>
                  </a:cubicBezTo>
                  <a:cubicBezTo>
                    <a:pt x="34783" y="18803"/>
                    <a:pt x="34464" y="18820"/>
                    <a:pt x="34145" y="18803"/>
                  </a:cubicBezTo>
                  <a:cubicBezTo>
                    <a:pt x="33540" y="18786"/>
                    <a:pt x="33321" y="18685"/>
                    <a:pt x="33153" y="18097"/>
                  </a:cubicBezTo>
                  <a:cubicBezTo>
                    <a:pt x="33052" y="17744"/>
                    <a:pt x="32851" y="17660"/>
                    <a:pt x="32548" y="17644"/>
                  </a:cubicBezTo>
                  <a:cubicBezTo>
                    <a:pt x="32363" y="17627"/>
                    <a:pt x="32162" y="17644"/>
                    <a:pt x="31960" y="17644"/>
                  </a:cubicBezTo>
                  <a:cubicBezTo>
                    <a:pt x="31725" y="17644"/>
                    <a:pt x="31540" y="17728"/>
                    <a:pt x="31540" y="18013"/>
                  </a:cubicBezTo>
                  <a:cubicBezTo>
                    <a:pt x="31523" y="18534"/>
                    <a:pt x="31187" y="18618"/>
                    <a:pt x="30767" y="18669"/>
                  </a:cubicBezTo>
                  <a:cubicBezTo>
                    <a:pt x="30431" y="18702"/>
                    <a:pt x="30078" y="18753"/>
                    <a:pt x="29742" y="18803"/>
                  </a:cubicBezTo>
                  <a:cubicBezTo>
                    <a:pt x="29440" y="18837"/>
                    <a:pt x="29238" y="18820"/>
                    <a:pt x="29205" y="18400"/>
                  </a:cubicBezTo>
                  <a:cubicBezTo>
                    <a:pt x="29121" y="17744"/>
                    <a:pt x="29070" y="17744"/>
                    <a:pt x="28398" y="17761"/>
                  </a:cubicBezTo>
                  <a:cubicBezTo>
                    <a:pt x="28348" y="17761"/>
                    <a:pt x="28297" y="17761"/>
                    <a:pt x="28264" y="17761"/>
                  </a:cubicBezTo>
                  <a:cubicBezTo>
                    <a:pt x="27995" y="17812"/>
                    <a:pt x="27608" y="17744"/>
                    <a:pt x="27491" y="17980"/>
                  </a:cubicBezTo>
                  <a:cubicBezTo>
                    <a:pt x="27339" y="18248"/>
                    <a:pt x="27457" y="18618"/>
                    <a:pt x="27575" y="18921"/>
                  </a:cubicBezTo>
                  <a:cubicBezTo>
                    <a:pt x="27608" y="19021"/>
                    <a:pt x="27675" y="19105"/>
                    <a:pt x="27743" y="19189"/>
                  </a:cubicBezTo>
                  <a:cubicBezTo>
                    <a:pt x="28062" y="19593"/>
                    <a:pt x="28432" y="19962"/>
                    <a:pt x="28734" y="20349"/>
                  </a:cubicBezTo>
                  <a:cubicBezTo>
                    <a:pt x="29305" y="21105"/>
                    <a:pt x="29910" y="21811"/>
                    <a:pt x="30515" y="22533"/>
                  </a:cubicBezTo>
                  <a:cubicBezTo>
                    <a:pt x="30969" y="23054"/>
                    <a:pt x="31103" y="23676"/>
                    <a:pt x="31154" y="24298"/>
                  </a:cubicBezTo>
                  <a:cubicBezTo>
                    <a:pt x="31271" y="25659"/>
                    <a:pt x="31389" y="27036"/>
                    <a:pt x="31271" y="28414"/>
                  </a:cubicBezTo>
                  <a:cubicBezTo>
                    <a:pt x="31238" y="28885"/>
                    <a:pt x="31187" y="29372"/>
                    <a:pt x="31238" y="29809"/>
                  </a:cubicBezTo>
                  <a:cubicBezTo>
                    <a:pt x="31372" y="30733"/>
                    <a:pt x="31170" y="31657"/>
                    <a:pt x="31305" y="32565"/>
                  </a:cubicBezTo>
                  <a:cubicBezTo>
                    <a:pt x="31372" y="33018"/>
                    <a:pt x="31204" y="33472"/>
                    <a:pt x="31254" y="33892"/>
                  </a:cubicBezTo>
                  <a:cubicBezTo>
                    <a:pt x="31322" y="34648"/>
                    <a:pt x="31288" y="35387"/>
                    <a:pt x="31238" y="36127"/>
                  </a:cubicBezTo>
                  <a:cubicBezTo>
                    <a:pt x="31204" y="36429"/>
                    <a:pt x="31288" y="36597"/>
                    <a:pt x="31624" y="36631"/>
                  </a:cubicBezTo>
                  <a:cubicBezTo>
                    <a:pt x="31792" y="36648"/>
                    <a:pt x="31960" y="36648"/>
                    <a:pt x="32128" y="36631"/>
                  </a:cubicBezTo>
                  <a:cubicBezTo>
                    <a:pt x="32952" y="36513"/>
                    <a:pt x="33220" y="36715"/>
                    <a:pt x="33372" y="37505"/>
                  </a:cubicBezTo>
                  <a:cubicBezTo>
                    <a:pt x="33388" y="37538"/>
                    <a:pt x="33372" y="37555"/>
                    <a:pt x="33388" y="37572"/>
                  </a:cubicBezTo>
                  <a:cubicBezTo>
                    <a:pt x="33472" y="38110"/>
                    <a:pt x="33472" y="38126"/>
                    <a:pt x="33993" y="38194"/>
                  </a:cubicBezTo>
                  <a:cubicBezTo>
                    <a:pt x="34145" y="38210"/>
                    <a:pt x="34296" y="38194"/>
                    <a:pt x="34514" y="38194"/>
                  </a:cubicBezTo>
                  <a:close/>
                  <a:moveTo>
                    <a:pt x="42798" y="52779"/>
                  </a:moveTo>
                  <a:cubicBezTo>
                    <a:pt x="43235" y="52644"/>
                    <a:pt x="43638" y="52510"/>
                    <a:pt x="44075" y="52510"/>
                  </a:cubicBezTo>
                  <a:cubicBezTo>
                    <a:pt x="44730" y="52510"/>
                    <a:pt x="45369" y="52426"/>
                    <a:pt x="46007" y="52409"/>
                  </a:cubicBezTo>
                  <a:cubicBezTo>
                    <a:pt x="46276" y="52392"/>
                    <a:pt x="46360" y="52308"/>
                    <a:pt x="46411" y="52039"/>
                  </a:cubicBezTo>
                  <a:cubicBezTo>
                    <a:pt x="46478" y="51586"/>
                    <a:pt x="46495" y="51132"/>
                    <a:pt x="46528" y="50678"/>
                  </a:cubicBezTo>
                  <a:cubicBezTo>
                    <a:pt x="46579" y="49989"/>
                    <a:pt x="46898" y="49653"/>
                    <a:pt x="47553" y="49485"/>
                  </a:cubicBezTo>
                  <a:cubicBezTo>
                    <a:pt x="47973" y="49384"/>
                    <a:pt x="48377" y="49384"/>
                    <a:pt x="48780" y="49368"/>
                  </a:cubicBezTo>
                  <a:cubicBezTo>
                    <a:pt x="48965" y="49368"/>
                    <a:pt x="49099" y="49317"/>
                    <a:pt x="49099" y="49065"/>
                  </a:cubicBezTo>
                  <a:cubicBezTo>
                    <a:pt x="49066" y="47586"/>
                    <a:pt x="49217" y="46108"/>
                    <a:pt x="49116" y="44612"/>
                  </a:cubicBezTo>
                  <a:cubicBezTo>
                    <a:pt x="49049" y="43873"/>
                    <a:pt x="49133" y="43117"/>
                    <a:pt x="48998" y="42361"/>
                  </a:cubicBezTo>
                  <a:cubicBezTo>
                    <a:pt x="48948" y="42125"/>
                    <a:pt x="48898" y="42008"/>
                    <a:pt x="48629" y="42109"/>
                  </a:cubicBezTo>
                  <a:cubicBezTo>
                    <a:pt x="48427" y="42176"/>
                    <a:pt x="48175" y="42025"/>
                    <a:pt x="48007" y="42193"/>
                  </a:cubicBezTo>
                  <a:cubicBezTo>
                    <a:pt x="47873" y="42327"/>
                    <a:pt x="47990" y="42562"/>
                    <a:pt x="47923" y="42747"/>
                  </a:cubicBezTo>
                  <a:cubicBezTo>
                    <a:pt x="47856" y="42898"/>
                    <a:pt x="47839" y="43083"/>
                    <a:pt x="47789" y="43251"/>
                  </a:cubicBezTo>
                  <a:cubicBezTo>
                    <a:pt x="47738" y="43453"/>
                    <a:pt x="47621" y="43604"/>
                    <a:pt x="47385" y="43587"/>
                  </a:cubicBezTo>
                  <a:cubicBezTo>
                    <a:pt x="46898" y="43554"/>
                    <a:pt x="46411" y="43671"/>
                    <a:pt x="45907" y="43688"/>
                  </a:cubicBezTo>
                  <a:cubicBezTo>
                    <a:pt x="45201" y="43722"/>
                    <a:pt x="44798" y="43453"/>
                    <a:pt x="44562" y="42747"/>
                  </a:cubicBezTo>
                  <a:cubicBezTo>
                    <a:pt x="44428" y="42411"/>
                    <a:pt x="44361" y="42041"/>
                    <a:pt x="44243" y="41689"/>
                  </a:cubicBezTo>
                  <a:cubicBezTo>
                    <a:pt x="44176" y="41453"/>
                    <a:pt x="44025" y="41336"/>
                    <a:pt x="43773" y="41386"/>
                  </a:cubicBezTo>
                  <a:cubicBezTo>
                    <a:pt x="43638" y="41403"/>
                    <a:pt x="43521" y="41437"/>
                    <a:pt x="43386" y="41470"/>
                  </a:cubicBezTo>
                  <a:cubicBezTo>
                    <a:pt x="42008" y="41689"/>
                    <a:pt x="42176" y="41705"/>
                    <a:pt x="42294" y="42999"/>
                  </a:cubicBezTo>
                  <a:cubicBezTo>
                    <a:pt x="42311" y="43268"/>
                    <a:pt x="42227" y="43369"/>
                    <a:pt x="42025" y="43419"/>
                  </a:cubicBezTo>
                  <a:cubicBezTo>
                    <a:pt x="41202" y="43655"/>
                    <a:pt x="40362" y="43755"/>
                    <a:pt x="39488" y="43722"/>
                  </a:cubicBezTo>
                  <a:cubicBezTo>
                    <a:pt x="39017" y="43705"/>
                    <a:pt x="38765" y="43487"/>
                    <a:pt x="38614" y="43100"/>
                  </a:cubicBezTo>
                  <a:cubicBezTo>
                    <a:pt x="38530" y="42882"/>
                    <a:pt x="38480" y="42630"/>
                    <a:pt x="38429" y="42411"/>
                  </a:cubicBezTo>
                  <a:cubicBezTo>
                    <a:pt x="38362" y="42142"/>
                    <a:pt x="38245" y="42008"/>
                    <a:pt x="37942" y="42025"/>
                  </a:cubicBezTo>
                  <a:cubicBezTo>
                    <a:pt x="37388" y="42025"/>
                    <a:pt x="36833" y="42058"/>
                    <a:pt x="36279" y="42109"/>
                  </a:cubicBezTo>
                  <a:cubicBezTo>
                    <a:pt x="36077" y="42125"/>
                    <a:pt x="36027" y="42243"/>
                    <a:pt x="36027" y="42411"/>
                  </a:cubicBezTo>
                  <a:cubicBezTo>
                    <a:pt x="36010" y="42714"/>
                    <a:pt x="35993" y="43016"/>
                    <a:pt x="35976" y="43318"/>
                  </a:cubicBezTo>
                  <a:cubicBezTo>
                    <a:pt x="35943" y="43856"/>
                    <a:pt x="35859" y="43957"/>
                    <a:pt x="35354" y="44041"/>
                  </a:cubicBezTo>
                  <a:cubicBezTo>
                    <a:pt x="35136" y="44075"/>
                    <a:pt x="34901" y="44075"/>
                    <a:pt x="34649" y="44024"/>
                  </a:cubicBezTo>
                  <a:cubicBezTo>
                    <a:pt x="34380" y="43957"/>
                    <a:pt x="34094" y="43940"/>
                    <a:pt x="33825" y="43940"/>
                  </a:cubicBezTo>
                  <a:cubicBezTo>
                    <a:pt x="33086" y="43907"/>
                    <a:pt x="32817" y="43705"/>
                    <a:pt x="32649" y="42999"/>
                  </a:cubicBezTo>
                  <a:cubicBezTo>
                    <a:pt x="32582" y="42697"/>
                    <a:pt x="32532" y="42394"/>
                    <a:pt x="32464" y="42109"/>
                  </a:cubicBezTo>
                  <a:cubicBezTo>
                    <a:pt x="32414" y="41907"/>
                    <a:pt x="32330" y="41756"/>
                    <a:pt x="32078" y="41773"/>
                  </a:cubicBezTo>
                  <a:cubicBezTo>
                    <a:pt x="31557" y="41773"/>
                    <a:pt x="31036" y="41773"/>
                    <a:pt x="30515" y="41756"/>
                  </a:cubicBezTo>
                  <a:cubicBezTo>
                    <a:pt x="30246" y="41756"/>
                    <a:pt x="30129" y="41907"/>
                    <a:pt x="30145" y="42176"/>
                  </a:cubicBezTo>
                  <a:cubicBezTo>
                    <a:pt x="30145" y="42478"/>
                    <a:pt x="30095" y="42781"/>
                    <a:pt x="30145" y="43083"/>
                  </a:cubicBezTo>
                  <a:cubicBezTo>
                    <a:pt x="30246" y="43671"/>
                    <a:pt x="30011" y="43688"/>
                    <a:pt x="29490" y="43755"/>
                  </a:cubicBezTo>
                  <a:cubicBezTo>
                    <a:pt x="28952" y="43823"/>
                    <a:pt x="28432" y="43722"/>
                    <a:pt x="27894" y="43705"/>
                  </a:cubicBezTo>
                  <a:cubicBezTo>
                    <a:pt x="27356" y="43705"/>
                    <a:pt x="27171" y="43554"/>
                    <a:pt x="27020" y="43033"/>
                  </a:cubicBezTo>
                  <a:cubicBezTo>
                    <a:pt x="26903" y="42630"/>
                    <a:pt x="26835" y="42226"/>
                    <a:pt x="26751" y="41840"/>
                  </a:cubicBezTo>
                  <a:cubicBezTo>
                    <a:pt x="26684" y="41537"/>
                    <a:pt x="26550" y="41386"/>
                    <a:pt x="26197" y="41369"/>
                  </a:cubicBezTo>
                  <a:cubicBezTo>
                    <a:pt x="25508" y="41319"/>
                    <a:pt x="24853" y="41588"/>
                    <a:pt x="24180" y="41504"/>
                  </a:cubicBezTo>
                  <a:cubicBezTo>
                    <a:pt x="24096" y="41487"/>
                    <a:pt x="24012" y="41554"/>
                    <a:pt x="23928" y="41571"/>
                  </a:cubicBezTo>
                  <a:cubicBezTo>
                    <a:pt x="23660" y="41605"/>
                    <a:pt x="23626" y="41756"/>
                    <a:pt x="23626" y="42025"/>
                  </a:cubicBezTo>
                  <a:cubicBezTo>
                    <a:pt x="23626" y="42445"/>
                    <a:pt x="23777" y="42848"/>
                    <a:pt x="23727" y="43285"/>
                  </a:cubicBezTo>
                  <a:cubicBezTo>
                    <a:pt x="23660" y="43823"/>
                    <a:pt x="23727" y="43806"/>
                    <a:pt x="23239" y="43974"/>
                  </a:cubicBezTo>
                  <a:cubicBezTo>
                    <a:pt x="22618" y="44192"/>
                    <a:pt x="21996" y="44125"/>
                    <a:pt x="21374" y="44075"/>
                  </a:cubicBezTo>
                  <a:cubicBezTo>
                    <a:pt x="20921" y="44041"/>
                    <a:pt x="20736" y="43772"/>
                    <a:pt x="20685" y="43285"/>
                  </a:cubicBezTo>
                  <a:cubicBezTo>
                    <a:pt x="20652" y="43083"/>
                    <a:pt x="20618" y="42865"/>
                    <a:pt x="20568" y="42663"/>
                  </a:cubicBezTo>
                  <a:cubicBezTo>
                    <a:pt x="20417" y="41873"/>
                    <a:pt x="20417" y="41873"/>
                    <a:pt x="19627" y="41857"/>
                  </a:cubicBezTo>
                  <a:cubicBezTo>
                    <a:pt x="19576" y="41857"/>
                    <a:pt x="19509" y="41890"/>
                    <a:pt x="19459" y="41907"/>
                  </a:cubicBezTo>
                  <a:cubicBezTo>
                    <a:pt x="19543" y="43100"/>
                    <a:pt x="19526" y="44276"/>
                    <a:pt x="19627" y="45452"/>
                  </a:cubicBezTo>
                  <a:cubicBezTo>
                    <a:pt x="19711" y="46494"/>
                    <a:pt x="19728" y="47519"/>
                    <a:pt x="19795" y="48561"/>
                  </a:cubicBezTo>
                  <a:cubicBezTo>
                    <a:pt x="19812" y="48914"/>
                    <a:pt x="19778" y="49368"/>
                    <a:pt x="19997" y="49603"/>
                  </a:cubicBezTo>
                  <a:cubicBezTo>
                    <a:pt x="20215" y="49821"/>
                    <a:pt x="20635" y="49821"/>
                    <a:pt x="20988" y="49771"/>
                  </a:cubicBezTo>
                  <a:cubicBezTo>
                    <a:pt x="21055" y="49771"/>
                    <a:pt x="21122" y="49788"/>
                    <a:pt x="21173" y="49804"/>
                  </a:cubicBezTo>
                  <a:cubicBezTo>
                    <a:pt x="21425" y="49888"/>
                    <a:pt x="21610" y="50023"/>
                    <a:pt x="21576" y="50309"/>
                  </a:cubicBezTo>
                  <a:cubicBezTo>
                    <a:pt x="21492" y="51031"/>
                    <a:pt x="21694" y="51754"/>
                    <a:pt x="21576" y="52493"/>
                  </a:cubicBezTo>
                  <a:cubicBezTo>
                    <a:pt x="21526" y="52812"/>
                    <a:pt x="21694" y="52896"/>
                    <a:pt x="21979" y="52879"/>
                  </a:cubicBezTo>
                  <a:cubicBezTo>
                    <a:pt x="22903" y="52863"/>
                    <a:pt x="23811" y="52812"/>
                    <a:pt x="24735" y="52913"/>
                  </a:cubicBezTo>
                  <a:cubicBezTo>
                    <a:pt x="25004" y="52947"/>
                    <a:pt x="25088" y="52812"/>
                    <a:pt x="25138" y="52560"/>
                  </a:cubicBezTo>
                  <a:cubicBezTo>
                    <a:pt x="25256" y="52006"/>
                    <a:pt x="25323" y="51468"/>
                    <a:pt x="25373" y="50897"/>
                  </a:cubicBezTo>
                  <a:cubicBezTo>
                    <a:pt x="25441" y="50208"/>
                    <a:pt x="25642" y="50023"/>
                    <a:pt x="26314" y="49888"/>
                  </a:cubicBezTo>
                  <a:cubicBezTo>
                    <a:pt x="26785" y="49788"/>
                    <a:pt x="27255" y="49804"/>
                    <a:pt x="27726" y="49804"/>
                  </a:cubicBezTo>
                  <a:cubicBezTo>
                    <a:pt x="28885" y="49804"/>
                    <a:pt x="30045" y="49804"/>
                    <a:pt x="31204" y="49804"/>
                  </a:cubicBezTo>
                  <a:cubicBezTo>
                    <a:pt x="31943" y="49804"/>
                    <a:pt x="31994" y="49872"/>
                    <a:pt x="32145" y="50527"/>
                  </a:cubicBezTo>
                  <a:cubicBezTo>
                    <a:pt x="32212" y="50796"/>
                    <a:pt x="32195" y="51048"/>
                    <a:pt x="32212" y="51300"/>
                  </a:cubicBezTo>
                  <a:cubicBezTo>
                    <a:pt x="32229" y="51636"/>
                    <a:pt x="32179" y="51989"/>
                    <a:pt x="32246" y="52325"/>
                  </a:cubicBezTo>
                  <a:cubicBezTo>
                    <a:pt x="32279" y="52543"/>
                    <a:pt x="32347" y="52627"/>
                    <a:pt x="32582" y="52594"/>
                  </a:cubicBezTo>
                  <a:cubicBezTo>
                    <a:pt x="33321" y="52476"/>
                    <a:pt x="34044" y="52291"/>
                    <a:pt x="34800" y="52476"/>
                  </a:cubicBezTo>
                  <a:cubicBezTo>
                    <a:pt x="34968" y="52527"/>
                    <a:pt x="35153" y="52476"/>
                    <a:pt x="35321" y="52493"/>
                  </a:cubicBezTo>
                  <a:cubicBezTo>
                    <a:pt x="35623" y="52510"/>
                    <a:pt x="35741" y="52358"/>
                    <a:pt x="35758" y="52073"/>
                  </a:cubicBezTo>
                  <a:cubicBezTo>
                    <a:pt x="35774" y="51670"/>
                    <a:pt x="35825" y="51249"/>
                    <a:pt x="35875" y="50846"/>
                  </a:cubicBezTo>
                  <a:cubicBezTo>
                    <a:pt x="35976" y="50225"/>
                    <a:pt x="36195" y="50056"/>
                    <a:pt x="36816" y="49872"/>
                  </a:cubicBezTo>
                  <a:cubicBezTo>
                    <a:pt x="37253" y="49754"/>
                    <a:pt x="37707" y="49821"/>
                    <a:pt x="38161" y="49754"/>
                  </a:cubicBezTo>
                  <a:cubicBezTo>
                    <a:pt x="39337" y="49603"/>
                    <a:pt x="40513" y="49620"/>
                    <a:pt x="41706" y="49670"/>
                  </a:cubicBezTo>
                  <a:cubicBezTo>
                    <a:pt x="42160" y="49704"/>
                    <a:pt x="42277" y="49771"/>
                    <a:pt x="42361" y="50225"/>
                  </a:cubicBezTo>
                  <a:cubicBezTo>
                    <a:pt x="42445" y="50745"/>
                    <a:pt x="42681" y="51233"/>
                    <a:pt x="42630" y="51804"/>
                  </a:cubicBezTo>
                  <a:cubicBezTo>
                    <a:pt x="42613" y="52106"/>
                    <a:pt x="42731" y="52426"/>
                    <a:pt x="42798" y="52779"/>
                  </a:cubicBezTo>
                  <a:close/>
                  <a:moveTo>
                    <a:pt x="11629" y="66154"/>
                  </a:moveTo>
                  <a:cubicBezTo>
                    <a:pt x="12922" y="65986"/>
                    <a:pt x="14199" y="65851"/>
                    <a:pt x="15477" y="65767"/>
                  </a:cubicBezTo>
                  <a:cubicBezTo>
                    <a:pt x="15796" y="65734"/>
                    <a:pt x="15745" y="65532"/>
                    <a:pt x="15712" y="65347"/>
                  </a:cubicBezTo>
                  <a:cubicBezTo>
                    <a:pt x="15510" y="63835"/>
                    <a:pt x="15510" y="62306"/>
                    <a:pt x="15510" y="60777"/>
                  </a:cubicBezTo>
                  <a:cubicBezTo>
                    <a:pt x="15510" y="59029"/>
                    <a:pt x="15577" y="57282"/>
                    <a:pt x="15477" y="55534"/>
                  </a:cubicBezTo>
                  <a:cubicBezTo>
                    <a:pt x="15376" y="54022"/>
                    <a:pt x="15359" y="52510"/>
                    <a:pt x="15342" y="50997"/>
                  </a:cubicBezTo>
                  <a:cubicBezTo>
                    <a:pt x="15342" y="50409"/>
                    <a:pt x="15628" y="50056"/>
                    <a:pt x="16216" y="49888"/>
                  </a:cubicBezTo>
                  <a:cubicBezTo>
                    <a:pt x="16367" y="49855"/>
                    <a:pt x="16535" y="49804"/>
                    <a:pt x="16703" y="49788"/>
                  </a:cubicBezTo>
                  <a:cubicBezTo>
                    <a:pt x="17358" y="49737"/>
                    <a:pt x="17997" y="49788"/>
                    <a:pt x="18652" y="49687"/>
                  </a:cubicBezTo>
                  <a:cubicBezTo>
                    <a:pt x="18955" y="49636"/>
                    <a:pt x="19089" y="49552"/>
                    <a:pt x="19072" y="49200"/>
                  </a:cubicBezTo>
                  <a:cubicBezTo>
                    <a:pt x="19022" y="48527"/>
                    <a:pt x="19022" y="47855"/>
                    <a:pt x="19022" y="47183"/>
                  </a:cubicBezTo>
                  <a:cubicBezTo>
                    <a:pt x="19039" y="44663"/>
                    <a:pt x="18972" y="42142"/>
                    <a:pt x="18888" y="39622"/>
                  </a:cubicBezTo>
                  <a:cubicBezTo>
                    <a:pt x="18871" y="39219"/>
                    <a:pt x="18837" y="38815"/>
                    <a:pt x="18803" y="38412"/>
                  </a:cubicBezTo>
                  <a:cubicBezTo>
                    <a:pt x="18736" y="37253"/>
                    <a:pt x="18568" y="36060"/>
                    <a:pt x="19728" y="35253"/>
                  </a:cubicBezTo>
                  <a:cubicBezTo>
                    <a:pt x="19744" y="35253"/>
                    <a:pt x="19761" y="35219"/>
                    <a:pt x="19778" y="35203"/>
                  </a:cubicBezTo>
                  <a:cubicBezTo>
                    <a:pt x="20467" y="34329"/>
                    <a:pt x="21307" y="33590"/>
                    <a:pt x="22130" y="32850"/>
                  </a:cubicBezTo>
                  <a:cubicBezTo>
                    <a:pt x="22735" y="32313"/>
                    <a:pt x="23307" y="31758"/>
                    <a:pt x="23878" y="31187"/>
                  </a:cubicBezTo>
                  <a:cubicBezTo>
                    <a:pt x="24264" y="30800"/>
                    <a:pt x="24416" y="30330"/>
                    <a:pt x="24264" y="29775"/>
                  </a:cubicBezTo>
                  <a:cubicBezTo>
                    <a:pt x="24248" y="29658"/>
                    <a:pt x="24214" y="29523"/>
                    <a:pt x="24180" y="29406"/>
                  </a:cubicBezTo>
                  <a:cubicBezTo>
                    <a:pt x="23928" y="28397"/>
                    <a:pt x="24080" y="28532"/>
                    <a:pt x="23122" y="28532"/>
                  </a:cubicBezTo>
                  <a:cubicBezTo>
                    <a:pt x="22164" y="28532"/>
                    <a:pt x="22282" y="28414"/>
                    <a:pt x="22231" y="29389"/>
                  </a:cubicBezTo>
                  <a:cubicBezTo>
                    <a:pt x="22214" y="29927"/>
                    <a:pt x="22063" y="30078"/>
                    <a:pt x="21526" y="30095"/>
                  </a:cubicBezTo>
                  <a:cubicBezTo>
                    <a:pt x="21106" y="30095"/>
                    <a:pt x="20702" y="30044"/>
                    <a:pt x="20299" y="30061"/>
                  </a:cubicBezTo>
                  <a:cubicBezTo>
                    <a:pt x="19610" y="30095"/>
                    <a:pt x="19173" y="29758"/>
                    <a:pt x="18972" y="29154"/>
                  </a:cubicBezTo>
                  <a:cubicBezTo>
                    <a:pt x="18803" y="28633"/>
                    <a:pt x="18467" y="28431"/>
                    <a:pt x="17947" y="28498"/>
                  </a:cubicBezTo>
                  <a:cubicBezTo>
                    <a:pt x="17745" y="28515"/>
                    <a:pt x="17560" y="28498"/>
                    <a:pt x="17358" y="28532"/>
                  </a:cubicBezTo>
                  <a:cubicBezTo>
                    <a:pt x="16922" y="28599"/>
                    <a:pt x="16838" y="28717"/>
                    <a:pt x="16770" y="29154"/>
                  </a:cubicBezTo>
                  <a:cubicBezTo>
                    <a:pt x="16670" y="29826"/>
                    <a:pt x="16586" y="29910"/>
                    <a:pt x="15913" y="29927"/>
                  </a:cubicBezTo>
                  <a:cubicBezTo>
                    <a:pt x="15678" y="29927"/>
                    <a:pt x="15443" y="29927"/>
                    <a:pt x="15208" y="29927"/>
                  </a:cubicBezTo>
                  <a:cubicBezTo>
                    <a:pt x="15056" y="29910"/>
                    <a:pt x="14905" y="29893"/>
                    <a:pt x="14754" y="29910"/>
                  </a:cubicBezTo>
                  <a:cubicBezTo>
                    <a:pt x="14082" y="29977"/>
                    <a:pt x="13662" y="29691"/>
                    <a:pt x="13427" y="29053"/>
                  </a:cubicBezTo>
                  <a:cubicBezTo>
                    <a:pt x="13225" y="28498"/>
                    <a:pt x="12990" y="28381"/>
                    <a:pt x="12385" y="28397"/>
                  </a:cubicBezTo>
                  <a:cubicBezTo>
                    <a:pt x="12217" y="28414"/>
                    <a:pt x="12066" y="28481"/>
                    <a:pt x="11897" y="28515"/>
                  </a:cubicBezTo>
                  <a:cubicBezTo>
                    <a:pt x="11713" y="28565"/>
                    <a:pt x="11662" y="28666"/>
                    <a:pt x="11713" y="28851"/>
                  </a:cubicBezTo>
                  <a:cubicBezTo>
                    <a:pt x="11746" y="28969"/>
                    <a:pt x="11729" y="29103"/>
                    <a:pt x="11763" y="29238"/>
                  </a:cubicBezTo>
                  <a:cubicBezTo>
                    <a:pt x="11847" y="29641"/>
                    <a:pt x="11797" y="29725"/>
                    <a:pt x="11461" y="29809"/>
                  </a:cubicBezTo>
                  <a:cubicBezTo>
                    <a:pt x="11259" y="29859"/>
                    <a:pt x="11057" y="29943"/>
                    <a:pt x="10889" y="29910"/>
                  </a:cubicBezTo>
                  <a:cubicBezTo>
                    <a:pt x="10301" y="29758"/>
                    <a:pt x="9730" y="29910"/>
                    <a:pt x="9159" y="29943"/>
                  </a:cubicBezTo>
                  <a:cubicBezTo>
                    <a:pt x="7949" y="30011"/>
                    <a:pt x="7630" y="29607"/>
                    <a:pt x="7411" y="28818"/>
                  </a:cubicBezTo>
                  <a:cubicBezTo>
                    <a:pt x="7377" y="28717"/>
                    <a:pt x="7327" y="28616"/>
                    <a:pt x="7293" y="28515"/>
                  </a:cubicBezTo>
                  <a:cubicBezTo>
                    <a:pt x="7260" y="28397"/>
                    <a:pt x="7176" y="28330"/>
                    <a:pt x="7058" y="28330"/>
                  </a:cubicBezTo>
                  <a:cubicBezTo>
                    <a:pt x="6773" y="28313"/>
                    <a:pt x="6504" y="28263"/>
                    <a:pt x="6218" y="28297"/>
                  </a:cubicBezTo>
                  <a:cubicBezTo>
                    <a:pt x="6067" y="28313"/>
                    <a:pt x="5916" y="28364"/>
                    <a:pt x="5899" y="28649"/>
                  </a:cubicBezTo>
                  <a:cubicBezTo>
                    <a:pt x="5865" y="29221"/>
                    <a:pt x="6168" y="29742"/>
                    <a:pt x="6067" y="30296"/>
                  </a:cubicBezTo>
                  <a:cubicBezTo>
                    <a:pt x="6033" y="30414"/>
                    <a:pt x="6184" y="30447"/>
                    <a:pt x="6252" y="30531"/>
                  </a:cubicBezTo>
                  <a:cubicBezTo>
                    <a:pt x="7008" y="31338"/>
                    <a:pt x="7798" y="32094"/>
                    <a:pt x="8470" y="32951"/>
                  </a:cubicBezTo>
                  <a:cubicBezTo>
                    <a:pt x="9075" y="33724"/>
                    <a:pt x="9696" y="34430"/>
                    <a:pt x="10452" y="35051"/>
                  </a:cubicBezTo>
                  <a:cubicBezTo>
                    <a:pt x="10637" y="35186"/>
                    <a:pt x="10721" y="35371"/>
                    <a:pt x="10721" y="35606"/>
                  </a:cubicBezTo>
                  <a:cubicBezTo>
                    <a:pt x="10738" y="36446"/>
                    <a:pt x="10889" y="37253"/>
                    <a:pt x="10923" y="38093"/>
                  </a:cubicBezTo>
                  <a:cubicBezTo>
                    <a:pt x="10990" y="39588"/>
                    <a:pt x="10957" y="41100"/>
                    <a:pt x="10906" y="42596"/>
                  </a:cubicBezTo>
                  <a:cubicBezTo>
                    <a:pt x="10856" y="43974"/>
                    <a:pt x="10839" y="45352"/>
                    <a:pt x="10788" y="46746"/>
                  </a:cubicBezTo>
                  <a:cubicBezTo>
                    <a:pt x="10788" y="47099"/>
                    <a:pt x="10957" y="47418"/>
                    <a:pt x="10940" y="47771"/>
                  </a:cubicBezTo>
                  <a:cubicBezTo>
                    <a:pt x="10839" y="49132"/>
                    <a:pt x="11192" y="50460"/>
                    <a:pt x="11209" y="51804"/>
                  </a:cubicBezTo>
                  <a:cubicBezTo>
                    <a:pt x="11225" y="52039"/>
                    <a:pt x="11209" y="52291"/>
                    <a:pt x="11242" y="52527"/>
                  </a:cubicBezTo>
                  <a:cubicBezTo>
                    <a:pt x="11444" y="53770"/>
                    <a:pt x="11326" y="55047"/>
                    <a:pt x="11444" y="56307"/>
                  </a:cubicBezTo>
                  <a:cubicBezTo>
                    <a:pt x="11545" y="57147"/>
                    <a:pt x="11259" y="57987"/>
                    <a:pt x="11377" y="58828"/>
                  </a:cubicBezTo>
                  <a:cubicBezTo>
                    <a:pt x="11545" y="59869"/>
                    <a:pt x="11444" y="60928"/>
                    <a:pt x="11494" y="61970"/>
                  </a:cubicBezTo>
                  <a:cubicBezTo>
                    <a:pt x="11545" y="63264"/>
                    <a:pt x="11662" y="64557"/>
                    <a:pt x="11595" y="65851"/>
                  </a:cubicBezTo>
                  <a:cubicBezTo>
                    <a:pt x="11578" y="65918"/>
                    <a:pt x="11612" y="66003"/>
                    <a:pt x="11629" y="66154"/>
                  </a:cubicBezTo>
                  <a:close/>
                  <a:moveTo>
                    <a:pt x="53216" y="65095"/>
                  </a:moveTo>
                  <a:cubicBezTo>
                    <a:pt x="53619" y="65095"/>
                    <a:pt x="54023" y="65078"/>
                    <a:pt x="54426" y="65095"/>
                  </a:cubicBezTo>
                  <a:cubicBezTo>
                    <a:pt x="55468" y="65095"/>
                    <a:pt x="56509" y="65129"/>
                    <a:pt x="57534" y="65146"/>
                  </a:cubicBezTo>
                  <a:cubicBezTo>
                    <a:pt x="57803" y="65146"/>
                    <a:pt x="57904" y="65095"/>
                    <a:pt x="57854" y="64776"/>
                  </a:cubicBezTo>
                  <a:cubicBezTo>
                    <a:pt x="57736" y="64070"/>
                    <a:pt x="57686" y="63364"/>
                    <a:pt x="57669" y="62642"/>
                  </a:cubicBezTo>
                  <a:cubicBezTo>
                    <a:pt x="57635" y="61987"/>
                    <a:pt x="57635" y="61314"/>
                    <a:pt x="57652" y="60642"/>
                  </a:cubicBezTo>
                  <a:cubicBezTo>
                    <a:pt x="57652" y="59886"/>
                    <a:pt x="57518" y="59147"/>
                    <a:pt x="57568" y="58391"/>
                  </a:cubicBezTo>
                  <a:cubicBezTo>
                    <a:pt x="57669" y="56542"/>
                    <a:pt x="57786" y="54694"/>
                    <a:pt x="57770" y="52846"/>
                  </a:cubicBezTo>
                  <a:cubicBezTo>
                    <a:pt x="57770" y="52661"/>
                    <a:pt x="57786" y="52493"/>
                    <a:pt x="57786" y="52325"/>
                  </a:cubicBezTo>
                  <a:cubicBezTo>
                    <a:pt x="57904" y="50913"/>
                    <a:pt x="58022" y="49485"/>
                    <a:pt x="58022" y="48074"/>
                  </a:cubicBezTo>
                  <a:cubicBezTo>
                    <a:pt x="58022" y="47099"/>
                    <a:pt x="57904" y="46141"/>
                    <a:pt x="57887" y="45184"/>
                  </a:cubicBezTo>
                  <a:cubicBezTo>
                    <a:pt x="57887" y="43839"/>
                    <a:pt x="57954" y="42512"/>
                    <a:pt x="58005" y="41168"/>
                  </a:cubicBezTo>
                  <a:cubicBezTo>
                    <a:pt x="58072" y="39571"/>
                    <a:pt x="58055" y="37975"/>
                    <a:pt x="58072" y="36379"/>
                  </a:cubicBezTo>
                  <a:cubicBezTo>
                    <a:pt x="58072" y="36043"/>
                    <a:pt x="58139" y="35740"/>
                    <a:pt x="58324" y="35471"/>
                  </a:cubicBezTo>
                  <a:cubicBezTo>
                    <a:pt x="58811" y="34749"/>
                    <a:pt x="59299" y="34043"/>
                    <a:pt x="59752" y="33321"/>
                  </a:cubicBezTo>
                  <a:cubicBezTo>
                    <a:pt x="59937" y="33018"/>
                    <a:pt x="60139" y="32733"/>
                    <a:pt x="60391" y="32497"/>
                  </a:cubicBezTo>
                  <a:cubicBezTo>
                    <a:pt x="61080" y="31825"/>
                    <a:pt x="61634" y="31002"/>
                    <a:pt x="62374" y="30380"/>
                  </a:cubicBezTo>
                  <a:cubicBezTo>
                    <a:pt x="62827" y="29994"/>
                    <a:pt x="62928" y="29540"/>
                    <a:pt x="62810" y="28986"/>
                  </a:cubicBezTo>
                  <a:cubicBezTo>
                    <a:pt x="62726" y="28498"/>
                    <a:pt x="62693" y="28465"/>
                    <a:pt x="62172" y="28431"/>
                  </a:cubicBezTo>
                  <a:cubicBezTo>
                    <a:pt x="61063" y="28381"/>
                    <a:pt x="61063" y="28381"/>
                    <a:pt x="61013" y="29473"/>
                  </a:cubicBezTo>
                  <a:cubicBezTo>
                    <a:pt x="60996" y="29775"/>
                    <a:pt x="60878" y="29943"/>
                    <a:pt x="60559" y="30011"/>
                  </a:cubicBezTo>
                  <a:cubicBezTo>
                    <a:pt x="60307" y="30061"/>
                    <a:pt x="60055" y="30044"/>
                    <a:pt x="59803" y="30044"/>
                  </a:cubicBezTo>
                  <a:cubicBezTo>
                    <a:pt x="58526" y="30061"/>
                    <a:pt x="58005" y="29876"/>
                    <a:pt x="57870" y="28616"/>
                  </a:cubicBezTo>
                  <a:cubicBezTo>
                    <a:pt x="57854" y="28448"/>
                    <a:pt x="57786" y="28213"/>
                    <a:pt x="57518" y="28229"/>
                  </a:cubicBezTo>
                  <a:cubicBezTo>
                    <a:pt x="56997" y="28229"/>
                    <a:pt x="56476" y="28229"/>
                    <a:pt x="55955" y="28246"/>
                  </a:cubicBezTo>
                  <a:cubicBezTo>
                    <a:pt x="55736" y="28246"/>
                    <a:pt x="55602" y="28364"/>
                    <a:pt x="55602" y="28616"/>
                  </a:cubicBezTo>
                  <a:cubicBezTo>
                    <a:pt x="55619" y="28918"/>
                    <a:pt x="55585" y="29221"/>
                    <a:pt x="55501" y="29506"/>
                  </a:cubicBezTo>
                  <a:cubicBezTo>
                    <a:pt x="55367" y="30027"/>
                    <a:pt x="55367" y="30027"/>
                    <a:pt x="54879" y="30044"/>
                  </a:cubicBezTo>
                  <a:cubicBezTo>
                    <a:pt x="54325" y="30061"/>
                    <a:pt x="53804" y="29927"/>
                    <a:pt x="53283" y="29859"/>
                  </a:cubicBezTo>
                  <a:cubicBezTo>
                    <a:pt x="52729" y="29792"/>
                    <a:pt x="52493" y="29473"/>
                    <a:pt x="52376" y="29002"/>
                  </a:cubicBezTo>
                  <a:cubicBezTo>
                    <a:pt x="52208" y="28414"/>
                    <a:pt x="52225" y="28414"/>
                    <a:pt x="51603" y="28414"/>
                  </a:cubicBezTo>
                  <a:cubicBezTo>
                    <a:pt x="51519" y="28414"/>
                    <a:pt x="51435" y="28414"/>
                    <a:pt x="51351" y="28414"/>
                  </a:cubicBezTo>
                  <a:cubicBezTo>
                    <a:pt x="50393" y="28397"/>
                    <a:pt x="50393" y="28397"/>
                    <a:pt x="50376" y="29355"/>
                  </a:cubicBezTo>
                  <a:cubicBezTo>
                    <a:pt x="50359" y="29977"/>
                    <a:pt x="50191" y="30128"/>
                    <a:pt x="49536" y="30095"/>
                  </a:cubicBezTo>
                  <a:cubicBezTo>
                    <a:pt x="48982" y="30078"/>
                    <a:pt x="48427" y="30061"/>
                    <a:pt x="47856" y="30044"/>
                  </a:cubicBezTo>
                  <a:cubicBezTo>
                    <a:pt x="47066" y="30027"/>
                    <a:pt x="46680" y="29691"/>
                    <a:pt x="46512" y="28935"/>
                  </a:cubicBezTo>
                  <a:cubicBezTo>
                    <a:pt x="46276" y="27910"/>
                    <a:pt x="46528" y="28112"/>
                    <a:pt x="45386" y="28162"/>
                  </a:cubicBezTo>
                  <a:cubicBezTo>
                    <a:pt x="45335" y="28162"/>
                    <a:pt x="45268" y="28213"/>
                    <a:pt x="45201" y="28213"/>
                  </a:cubicBezTo>
                  <a:cubicBezTo>
                    <a:pt x="44663" y="28313"/>
                    <a:pt x="44613" y="28364"/>
                    <a:pt x="44579" y="28918"/>
                  </a:cubicBezTo>
                  <a:cubicBezTo>
                    <a:pt x="44579" y="29036"/>
                    <a:pt x="44613" y="29170"/>
                    <a:pt x="44613" y="29288"/>
                  </a:cubicBezTo>
                  <a:cubicBezTo>
                    <a:pt x="44630" y="29691"/>
                    <a:pt x="44697" y="30095"/>
                    <a:pt x="44646" y="30498"/>
                  </a:cubicBezTo>
                  <a:cubicBezTo>
                    <a:pt x="44613" y="30716"/>
                    <a:pt x="44663" y="30800"/>
                    <a:pt x="44798" y="30918"/>
                  </a:cubicBezTo>
                  <a:cubicBezTo>
                    <a:pt x="45369" y="31439"/>
                    <a:pt x="45923" y="31993"/>
                    <a:pt x="46512" y="32481"/>
                  </a:cubicBezTo>
                  <a:cubicBezTo>
                    <a:pt x="47402" y="33203"/>
                    <a:pt x="48192" y="34026"/>
                    <a:pt x="49032" y="34799"/>
                  </a:cubicBezTo>
                  <a:cubicBezTo>
                    <a:pt x="49503" y="35236"/>
                    <a:pt x="49839" y="35791"/>
                    <a:pt x="49721" y="36513"/>
                  </a:cubicBezTo>
                  <a:cubicBezTo>
                    <a:pt x="49519" y="37622"/>
                    <a:pt x="49570" y="38731"/>
                    <a:pt x="49687" y="39857"/>
                  </a:cubicBezTo>
                  <a:cubicBezTo>
                    <a:pt x="49805" y="40983"/>
                    <a:pt x="49973" y="42125"/>
                    <a:pt x="49956" y="43251"/>
                  </a:cubicBezTo>
                  <a:cubicBezTo>
                    <a:pt x="49939" y="44360"/>
                    <a:pt x="50175" y="45452"/>
                    <a:pt x="50007" y="46561"/>
                  </a:cubicBezTo>
                  <a:cubicBezTo>
                    <a:pt x="49939" y="47082"/>
                    <a:pt x="50007" y="47603"/>
                    <a:pt x="50023" y="48124"/>
                  </a:cubicBezTo>
                  <a:cubicBezTo>
                    <a:pt x="50074" y="49384"/>
                    <a:pt x="49738" y="49334"/>
                    <a:pt x="51166" y="49250"/>
                  </a:cubicBezTo>
                  <a:cubicBezTo>
                    <a:pt x="51468" y="49233"/>
                    <a:pt x="51805" y="49200"/>
                    <a:pt x="52040" y="49351"/>
                  </a:cubicBezTo>
                  <a:cubicBezTo>
                    <a:pt x="52611" y="49687"/>
                    <a:pt x="52964" y="50191"/>
                    <a:pt x="53014" y="50880"/>
                  </a:cubicBezTo>
                  <a:cubicBezTo>
                    <a:pt x="53098" y="52039"/>
                    <a:pt x="53250" y="53182"/>
                    <a:pt x="53149" y="54358"/>
                  </a:cubicBezTo>
                  <a:cubicBezTo>
                    <a:pt x="53098" y="54879"/>
                    <a:pt x="53166" y="55433"/>
                    <a:pt x="53098" y="55954"/>
                  </a:cubicBezTo>
                  <a:cubicBezTo>
                    <a:pt x="52829" y="57819"/>
                    <a:pt x="53014" y="59701"/>
                    <a:pt x="53048" y="61550"/>
                  </a:cubicBezTo>
                  <a:cubicBezTo>
                    <a:pt x="53065" y="62709"/>
                    <a:pt x="53149" y="63885"/>
                    <a:pt x="53216" y="65095"/>
                  </a:cubicBezTo>
                  <a:close/>
                  <a:moveTo>
                    <a:pt x="22668" y="65717"/>
                  </a:moveTo>
                  <a:lnTo>
                    <a:pt x="22668" y="65717"/>
                  </a:lnTo>
                  <a:cubicBezTo>
                    <a:pt x="23172" y="65717"/>
                    <a:pt x="23660" y="65717"/>
                    <a:pt x="24164" y="65717"/>
                  </a:cubicBezTo>
                  <a:cubicBezTo>
                    <a:pt x="25659" y="65717"/>
                    <a:pt x="27171" y="65734"/>
                    <a:pt x="28684" y="65717"/>
                  </a:cubicBezTo>
                  <a:cubicBezTo>
                    <a:pt x="29742" y="65700"/>
                    <a:pt x="29742" y="65666"/>
                    <a:pt x="29742" y="64608"/>
                  </a:cubicBezTo>
                  <a:lnTo>
                    <a:pt x="29742" y="64154"/>
                  </a:lnTo>
                  <a:cubicBezTo>
                    <a:pt x="29742" y="62037"/>
                    <a:pt x="30263" y="60054"/>
                    <a:pt x="31339" y="58223"/>
                  </a:cubicBezTo>
                  <a:cubicBezTo>
                    <a:pt x="32448" y="56358"/>
                    <a:pt x="34850" y="55837"/>
                    <a:pt x="36783" y="57147"/>
                  </a:cubicBezTo>
                  <a:cubicBezTo>
                    <a:pt x="37068" y="57332"/>
                    <a:pt x="37320" y="57551"/>
                    <a:pt x="37472" y="57887"/>
                  </a:cubicBezTo>
                  <a:cubicBezTo>
                    <a:pt x="37606" y="58206"/>
                    <a:pt x="37808" y="58492"/>
                    <a:pt x="37976" y="58794"/>
                  </a:cubicBezTo>
                  <a:cubicBezTo>
                    <a:pt x="38446" y="59550"/>
                    <a:pt x="38698" y="60390"/>
                    <a:pt x="38732" y="61281"/>
                  </a:cubicBezTo>
                  <a:cubicBezTo>
                    <a:pt x="38782" y="62558"/>
                    <a:pt x="38917" y="63835"/>
                    <a:pt x="38816" y="65129"/>
                  </a:cubicBezTo>
                  <a:cubicBezTo>
                    <a:pt x="38799" y="65381"/>
                    <a:pt x="38866" y="65515"/>
                    <a:pt x="39169" y="65515"/>
                  </a:cubicBezTo>
                  <a:cubicBezTo>
                    <a:pt x="40866" y="65498"/>
                    <a:pt x="42580" y="65498"/>
                    <a:pt x="44277" y="65482"/>
                  </a:cubicBezTo>
                  <a:cubicBezTo>
                    <a:pt x="45823" y="65448"/>
                    <a:pt x="47369" y="65364"/>
                    <a:pt x="48931" y="65246"/>
                  </a:cubicBezTo>
                  <a:cubicBezTo>
                    <a:pt x="49990" y="65179"/>
                    <a:pt x="51082" y="65146"/>
                    <a:pt x="52157" y="65129"/>
                  </a:cubicBezTo>
                  <a:cubicBezTo>
                    <a:pt x="52460" y="65112"/>
                    <a:pt x="52527" y="64994"/>
                    <a:pt x="52493" y="64742"/>
                  </a:cubicBezTo>
                  <a:cubicBezTo>
                    <a:pt x="52342" y="63684"/>
                    <a:pt x="52359" y="62625"/>
                    <a:pt x="52359" y="61567"/>
                  </a:cubicBezTo>
                  <a:cubicBezTo>
                    <a:pt x="52359" y="60760"/>
                    <a:pt x="52393" y="59953"/>
                    <a:pt x="52376" y="59130"/>
                  </a:cubicBezTo>
                  <a:cubicBezTo>
                    <a:pt x="52342" y="58273"/>
                    <a:pt x="52359" y="57416"/>
                    <a:pt x="52426" y="56559"/>
                  </a:cubicBezTo>
                  <a:cubicBezTo>
                    <a:pt x="52510" y="55366"/>
                    <a:pt x="52426" y="54190"/>
                    <a:pt x="52342" y="52997"/>
                  </a:cubicBezTo>
                  <a:cubicBezTo>
                    <a:pt x="52309" y="52392"/>
                    <a:pt x="52258" y="51804"/>
                    <a:pt x="52241" y="51199"/>
                  </a:cubicBezTo>
                  <a:cubicBezTo>
                    <a:pt x="52208" y="50460"/>
                    <a:pt x="52174" y="50393"/>
                    <a:pt x="51452" y="50342"/>
                  </a:cubicBezTo>
                  <a:cubicBezTo>
                    <a:pt x="50729" y="50292"/>
                    <a:pt x="50040" y="50157"/>
                    <a:pt x="49334" y="50090"/>
                  </a:cubicBezTo>
                  <a:cubicBezTo>
                    <a:pt x="48814" y="50040"/>
                    <a:pt x="48259" y="50023"/>
                    <a:pt x="47721" y="50140"/>
                  </a:cubicBezTo>
                  <a:cubicBezTo>
                    <a:pt x="47486" y="50191"/>
                    <a:pt x="47369" y="50292"/>
                    <a:pt x="47402" y="50510"/>
                  </a:cubicBezTo>
                  <a:cubicBezTo>
                    <a:pt x="47436" y="51031"/>
                    <a:pt x="47335" y="51552"/>
                    <a:pt x="47301" y="52056"/>
                  </a:cubicBezTo>
                  <a:cubicBezTo>
                    <a:pt x="47285" y="52812"/>
                    <a:pt x="47100" y="52997"/>
                    <a:pt x="46327" y="53148"/>
                  </a:cubicBezTo>
                  <a:cubicBezTo>
                    <a:pt x="45251" y="53350"/>
                    <a:pt x="44176" y="53249"/>
                    <a:pt x="43101" y="53266"/>
                  </a:cubicBezTo>
                  <a:cubicBezTo>
                    <a:pt x="42832" y="53266"/>
                    <a:pt x="42563" y="53131"/>
                    <a:pt x="42294" y="53081"/>
                  </a:cubicBezTo>
                  <a:cubicBezTo>
                    <a:pt x="42059" y="53047"/>
                    <a:pt x="42008" y="52930"/>
                    <a:pt x="41975" y="52695"/>
                  </a:cubicBezTo>
                  <a:cubicBezTo>
                    <a:pt x="41857" y="52039"/>
                    <a:pt x="41706" y="51401"/>
                    <a:pt x="41555" y="50745"/>
                  </a:cubicBezTo>
                  <a:cubicBezTo>
                    <a:pt x="41487" y="50460"/>
                    <a:pt x="41319" y="50325"/>
                    <a:pt x="41000" y="50325"/>
                  </a:cubicBezTo>
                  <a:cubicBezTo>
                    <a:pt x="40412" y="50325"/>
                    <a:pt x="39824" y="50359"/>
                    <a:pt x="39253" y="50258"/>
                  </a:cubicBezTo>
                  <a:cubicBezTo>
                    <a:pt x="38513" y="50140"/>
                    <a:pt x="37791" y="50342"/>
                    <a:pt x="37068" y="50342"/>
                  </a:cubicBezTo>
                  <a:cubicBezTo>
                    <a:pt x="36833" y="50342"/>
                    <a:pt x="36648" y="50493"/>
                    <a:pt x="36665" y="50762"/>
                  </a:cubicBezTo>
                  <a:cubicBezTo>
                    <a:pt x="36715" y="51367"/>
                    <a:pt x="36497" y="51955"/>
                    <a:pt x="36531" y="52560"/>
                  </a:cubicBezTo>
                  <a:cubicBezTo>
                    <a:pt x="36547" y="52980"/>
                    <a:pt x="36346" y="53165"/>
                    <a:pt x="35943" y="53131"/>
                  </a:cubicBezTo>
                  <a:cubicBezTo>
                    <a:pt x="34968" y="53031"/>
                    <a:pt x="33977" y="53064"/>
                    <a:pt x="33002" y="53064"/>
                  </a:cubicBezTo>
                  <a:cubicBezTo>
                    <a:pt x="32800" y="53064"/>
                    <a:pt x="32616" y="53047"/>
                    <a:pt x="32414" y="53098"/>
                  </a:cubicBezTo>
                  <a:cubicBezTo>
                    <a:pt x="31910" y="53249"/>
                    <a:pt x="31742" y="53148"/>
                    <a:pt x="31540" y="52661"/>
                  </a:cubicBezTo>
                  <a:cubicBezTo>
                    <a:pt x="31372" y="52274"/>
                    <a:pt x="31271" y="51854"/>
                    <a:pt x="31204" y="51434"/>
                  </a:cubicBezTo>
                  <a:cubicBezTo>
                    <a:pt x="31154" y="51199"/>
                    <a:pt x="31137" y="50947"/>
                    <a:pt x="31002" y="50745"/>
                  </a:cubicBezTo>
                  <a:cubicBezTo>
                    <a:pt x="30834" y="50493"/>
                    <a:pt x="30566" y="50695"/>
                    <a:pt x="30347" y="50661"/>
                  </a:cubicBezTo>
                  <a:cubicBezTo>
                    <a:pt x="30280" y="50645"/>
                    <a:pt x="30230" y="50611"/>
                    <a:pt x="30162" y="50611"/>
                  </a:cubicBezTo>
                  <a:cubicBezTo>
                    <a:pt x="29053" y="50510"/>
                    <a:pt x="27944" y="50359"/>
                    <a:pt x="26819" y="50443"/>
                  </a:cubicBezTo>
                  <a:cubicBezTo>
                    <a:pt x="26264" y="50493"/>
                    <a:pt x="26163" y="50510"/>
                    <a:pt x="26197" y="51014"/>
                  </a:cubicBezTo>
                  <a:cubicBezTo>
                    <a:pt x="26230" y="51670"/>
                    <a:pt x="26046" y="52291"/>
                    <a:pt x="26146" y="52930"/>
                  </a:cubicBezTo>
                  <a:cubicBezTo>
                    <a:pt x="26197" y="53266"/>
                    <a:pt x="26062" y="53400"/>
                    <a:pt x="25743" y="53451"/>
                  </a:cubicBezTo>
                  <a:cubicBezTo>
                    <a:pt x="24802" y="53585"/>
                    <a:pt x="23861" y="53518"/>
                    <a:pt x="22920" y="53484"/>
                  </a:cubicBezTo>
                  <a:cubicBezTo>
                    <a:pt x="22399" y="53467"/>
                    <a:pt x="21895" y="53333"/>
                    <a:pt x="21408" y="53619"/>
                  </a:cubicBezTo>
                  <a:cubicBezTo>
                    <a:pt x="21257" y="53720"/>
                    <a:pt x="21038" y="53669"/>
                    <a:pt x="20837" y="53669"/>
                  </a:cubicBezTo>
                  <a:cubicBezTo>
                    <a:pt x="20719" y="53669"/>
                    <a:pt x="20635" y="53585"/>
                    <a:pt x="20669" y="53451"/>
                  </a:cubicBezTo>
                  <a:cubicBezTo>
                    <a:pt x="20820" y="52493"/>
                    <a:pt x="20417" y="51569"/>
                    <a:pt x="20568" y="50628"/>
                  </a:cubicBezTo>
                  <a:cubicBezTo>
                    <a:pt x="20601" y="50376"/>
                    <a:pt x="20467" y="50325"/>
                    <a:pt x="20265" y="50325"/>
                  </a:cubicBezTo>
                  <a:cubicBezTo>
                    <a:pt x="19980" y="50309"/>
                    <a:pt x="19711" y="50309"/>
                    <a:pt x="19425" y="50292"/>
                  </a:cubicBezTo>
                  <a:cubicBezTo>
                    <a:pt x="18518" y="50292"/>
                    <a:pt x="17610" y="50258"/>
                    <a:pt x="16703" y="50325"/>
                  </a:cubicBezTo>
                  <a:cubicBezTo>
                    <a:pt x="16199" y="50376"/>
                    <a:pt x="16165" y="50426"/>
                    <a:pt x="16165" y="50913"/>
                  </a:cubicBezTo>
                  <a:cubicBezTo>
                    <a:pt x="16182" y="52375"/>
                    <a:pt x="16182" y="53820"/>
                    <a:pt x="16249" y="55282"/>
                  </a:cubicBezTo>
                  <a:cubicBezTo>
                    <a:pt x="16283" y="55938"/>
                    <a:pt x="16266" y="56610"/>
                    <a:pt x="16333" y="57265"/>
                  </a:cubicBezTo>
                  <a:cubicBezTo>
                    <a:pt x="16451" y="58576"/>
                    <a:pt x="16333" y="59869"/>
                    <a:pt x="16417" y="61180"/>
                  </a:cubicBezTo>
                  <a:cubicBezTo>
                    <a:pt x="16485" y="62507"/>
                    <a:pt x="16249" y="63835"/>
                    <a:pt x="16283" y="65162"/>
                  </a:cubicBezTo>
                  <a:cubicBezTo>
                    <a:pt x="16300" y="65717"/>
                    <a:pt x="16266" y="65717"/>
                    <a:pt x="16854" y="65717"/>
                  </a:cubicBezTo>
                  <a:cubicBezTo>
                    <a:pt x="18787" y="65717"/>
                    <a:pt x="20736" y="65717"/>
                    <a:pt x="22668" y="65717"/>
                  </a:cubicBezTo>
                  <a:close/>
                  <a:moveTo>
                    <a:pt x="20669" y="29322"/>
                  </a:moveTo>
                  <a:cubicBezTo>
                    <a:pt x="20685" y="29372"/>
                    <a:pt x="20736" y="29406"/>
                    <a:pt x="20786" y="29372"/>
                  </a:cubicBezTo>
                  <a:cubicBezTo>
                    <a:pt x="20853" y="29322"/>
                    <a:pt x="20803" y="29271"/>
                    <a:pt x="20769" y="29221"/>
                  </a:cubicBezTo>
                  <a:cubicBezTo>
                    <a:pt x="19509" y="26650"/>
                    <a:pt x="18535" y="23945"/>
                    <a:pt x="17661" y="21223"/>
                  </a:cubicBezTo>
                  <a:cubicBezTo>
                    <a:pt x="16854" y="18669"/>
                    <a:pt x="16014" y="16148"/>
                    <a:pt x="15073" y="13644"/>
                  </a:cubicBezTo>
                  <a:cubicBezTo>
                    <a:pt x="14888" y="13174"/>
                    <a:pt x="14754" y="12670"/>
                    <a:pt x="14401" y="12267"/>
                  </a:cubicBezTo>
                  <a:cubicBezTo>
                    <a:pt x="14199" y="12401"/>
                    <a:pt x="14216" y="12603"/>
                    <a:pt x="14149" y="12787"/>
                  </a:cubicBezTo>
                  <a:cubicBezTo>
                    <a:pt x="13998" y="13241"/>
                    <a:pt x="13964" y="13712"/>
                    <a:pt x="13863" y="14165"/>
                  </a:cubicBezTo>
                  <a:cubicBezTo>
                    <a:pt x="13477" y="15728"/>
                    <a:pt x="12738" y="17139"/>
                    <a:pt x="12334" y="18702"/>
                  </a:cubicBezTo>
                  <a:cubicBezTo>
                    <a:pt x="11948" y="20282"/>
                    <a:pt x="11477" y="21844"/>
                    <a:pt x="10839" y="23357"/>
                  </a:cubicBezTo>
                  <a:cubicBezTo>
                    <a:pt x="10335" y="24600"/>
                    <a:pt x="10032" y="25927"/>
                    <a:pt x="9646" y="27221"/>
                  </a:cubicBezTo>
                  <a:cubicBezTo>
                    <a:pt x="9461" y="27860"/>
                    <a:pt x="9293" y="28498"/>
                    <a:pt x="9108" y="29170"/>
                  </a:cubicBezTo>
                  <a:cubicBezTo>
                    <a:pt x="9427" y="29204"/>
                    <a:pt x="9696" y="29137"/>
                    <a:pt x="9965" y="29154"/>
                  </a:cubicBezTo>
                  <a:cubicBezTo>
                    <a:pt x="10402" y="29187"/>
                    <a:pt x="10637" y="29036"/>
                    <a:pt x="10772" y="28616"/>
                  </a:cubicBezTo>
                  <a:cubicBezTo>
                    <a:pt x="10872" y="28263"/>
                    <a:pt x="11141" y="27977"/>
                    <a:pt x="11528" y="27877"/>
                  </a:cubicBezTo>
                  <a:cubicBezTo>
                    <a:pt x="12267" y="27709"/>
                    <a:pt x="13006" y="27709"/>
                    <a:pt x="13746" y="27944"/>
                  </a:cubicBezTo>
                  <a:cubicBezTo>
                    <a:pt x="13998" y="28045"/>
                    <a:pt x="14149" y="28145"/>
                    <a:pt x="14183" y="28481"/>
                  </a:cubicBezTo>
                  <a:cubicBezTo>
                    <a:pt x="14267" y="29288"/>
                    <a:pt x="14351" y="29288"/>
                    <a:pt x="15107" y="29288"/>
                  </a:cubicBezTo>
                  <a:cubicBezTo>
                    <a:pt x="15611" y="29288"/>
                    <a:pt x="15913" y="29170"/>
                    <a:pt x="16065" y="28666"/>
                  </a:cubicBezTo>
                  <a:cubicBezTo>
                    <a:pt x="16182" y="28246"/>
                    <a:pt x="16535" y="27977"/>
                    <a:pt x="16938" y="27860"/>
                  </a:cubicBezTo>
                  <a:cubicBezTo>
                    <a:pt x="17543" y="27675"/>
                    <a:pt x="18182" y="27624"/>
                    <a:pt x="18837" y="27742"/>
                  </a:cubicBezTo>
                  <a:cubicBezTo>
                    <a:pt x="19425" y="27843"/>
                    <a:pt x="19728" y="28179"/>
                    <a:pt x="19879" y="28717"/>
                  </a:cubicBezTo>
                  <a:cubicBezTo>
                    <a:pt x="20047" y="29288"/>
                    <a:pt x="20047" y="29288"/>
                    <a:pt x="20669" y="29322"/>
                  </a:cubicBezTo>
                  <a:close/>
                  <a:moveTo>
                    <a:pt x="24819" y="40798"/>
                  </a:moveTo>
                  <a:cubicBezTo>
                    <a:pt x="24769" y="39790"/>
                    <a:pt x="24869" y="38849"/>
                    <a:pt x="24903" y="37908"/>
                  </a:cubicBezTo>
                  <a:cubicBezTo>
                    <a:pt x="24920" y="37219"/>
                    <a:pt x="25071" y="37068"/>
                    <a:pt x="25743" y="37034"/>
                  </a:cubicBezTo>
                  <a:cubicBezTo>
                    <a:pt x="26096" y="37001"/>
                    <a:pt x="26432" y="37001"/>
                    <a:pt x="26785" y="36984"/>
                  </a:cubicBezTo>
                  <a:cubicBezTo>
                    <a:pt x="27003" y="36950"/>
                    <a:pt x="27104" y="37051"/>
                    <a:pt x="27155" y="37253"/>
                  </a:cubicBezTo>
                  <a:cubicBezTo>
                    <a:pt x="27188" y="37370"/>
                    <a:pt x="27205" y="37505"/>
                    <a:pt x="27239" y="37622"/>
                  </a:cubicBezTo>
                  <a:cubicBezTo>
                    <a:pt x="27390" y="38093"/>
                    <a:pt x="27608" y="38244"/>
                    <a:pt x="28096" y="38177"/>
                  </a:cubicBezTo>
                  <a:cubicBezTo>
                    <a:pt x="28146" y="38177"/>
                    <a:pt x="28180" y="38143"/>
                    <a:pt x="28230" y="38143"/>
                  </a:cubicBezTo>
                  <a:cubicBezTo>
                    <a:pt x="28532" y="38110"/>
                    <a:pt x="28885" y="38177"/>
                    <a:pt x="29104" y="38026"/>
                  </a:cubicBezTo>
                  <a:cubicBezTo>
                    <a:pt x="29356" y="37841"/>
                    <a:pt x="29171" y="37454"/>
                    <a:pt x="29221" y="37152"/>
                  </a:cubicBezTo>
                  <a:cubicBezTo>
                    <a:pt x="29255" y="36849"/>
                    <a:pt x="29440" y="36732"/>
                    <a:pt x="29725" y="36665"/>
                  </a:cubicBezTo>
                  <a:cubicBezTo>
                    <a:pt x="30549" y="36513"/>
                    <a:pt x="30515" y="36513"/>
                    <a:pt x="30532" y="35673"/>
                  </a:cubicBezTo>
                  <a:cubicBezTo>
                    <a:pt x="30532" y="34010"/>
                    <a:pt x="30566" y="32363"/>
                    <a:pt x="30549" y="30699"/>
                  </a:cubicBezTo>
                  <a:cubicBezTo>
                    <a:pt x="30549" y="29322"/>
                    <a:pt x="30616" y="27944"/>
                    <a:pt x="30431" y="26566"/>
                  </a:cubicBezTo>
                  <a:cubicBezTo>
                    <a:pt x="30381" y="26179"/>
                    <a:pt x="30381" y="25793"/>
                    <a:pt x="30398" y="25407"/>
                  </a:cubicBezTo>
                  <a:cubicBezTo>
                    <a:pt x="30448" y="24298"/>
                    <a:pt x="30213" y="23323"/>
                    <a:pt x="29339" y="22550"/>
                  </a:cubicBezTo>
                  <a:cubicBezTo>
                    <a:pt x="28868" y="22130"/>
                    <a:pt x="28465" y="21592"/>
                    <a:pt x="28045" y="21105"/>
                  </a:cubicBezTo>
                  <a:cubicBezTo>
                    <a:pt x="27743" y="20752"/>
                    <a:pt x="27390" y="20433"/>
                    <a:pt x="27121" y="20046"/>
                  </a:cubicBezTo>
                  <a:cubicBezTo>
                    <a:pt x="26718" y="19458"/>
                    <a:pt x="26566" y="18837"/>
                    <a:pt x="26550" y="18164"/>
                  </a:cubicBezTo>
                  <a:cubicBezTo>
                    <a:pt x="26533" y="17459"/>
                    <a:pt x="26886" y="17123"/>
                    <a:pt x="27575" y="17123"/>
                  </a:cubicBezTo>
                  <a:cubicBezTo>
                    <a:pt x="28163" y="17123"/>
                    <a:pt x="28717" y="16871"/>
                    <a:pt x="29305" y="16955"/>
                  </a:cubicBezTo>
                  <a:cubicBezTo>
                    <a:pt x="29473" y="16971"/>
                    <a:pt x="29490" y="16803"/>
                    <a:pt x="29524" y="16686"/>
                  </a:cubicBezTo>
                  <a:cubicBezTo>
                    <a:pt x="29658" y="16148"/>
                    <a:pt x="29793" y="15594"/>
                    <a:pt x="29961" y="15056"/>
                  </a:cubicBezTo>
                  <a:cubicBezTo>
                    <a:pt x="30902" y="12099"/>
                    <a:pt x="31843" y="9141"/>
                    <a:pt x="32918" y="6217"/>
                  </a:cubicBezTo>
                  <a:cubicBezTo>
                    <a:pt x="33153" y="5596"/>
                    <a:pt x="33388" y="4957"/>
                    <a:pt x="33254" y="4268"/>
                  </a:cubicBezTo>
                  <a:cubicBezTo>
                    <a:pt x="33187" y="3983"/>
                    <a:pt x="33153" y="3680"/>
                    <a:pt x="33153" y="3395"/>
                  </a:cubicBezTo>
                  <a:cubicBezTo>
                    <a:pt x="32162" y="3159"/>
                    <a:pt x="31204" y="3344"/>
                    <a:pt x="30246" y="3327"/>
                  </a:cubicBezTo>
                  <a:cubicBezTo>
                    <a:pt x="29356" y="3327"/>
                    <a:pt x="28499" y="3495"/>
                    <a:pt x="27608" y="3462"/>
                  </a:cubicBezTo>
                  <a:cubicBezTo>
                    <a:pt x="26482" y="3445"/>
                    <a:pt x="25457" y="3109"/>
                    <a:pt x="24432" y="2722"/>
                  </a:cubicBezTo>
                  <a:cubicBezTo>
                    <a:pt x="24214" y="2655"/>
                    <a:pt x="23996" y="2538"/>
                    <a:pt x="23861" y="2269"/>
                  </a:cubicBezTo>
                  <a:cubicBezTo>
                    <a:pt x="24584" y="1950"/>
                    <a:pt x="25373" y="1866"/>
                    <a:pt x="26113" y="1429"/>
                  </a:cubicBezTo>
                  <a:cubicBezTo>
                    <a:pt x="25592" y="1126"/>
                    <a:pt x="25189" y="790"/>
                    <a:pt x="24769" y="404"/>
                  </a:cubicBezTo>
                  <a:cubicBezTo>
                    <a:pt x="25239" y="168"/>
                    <a:pt x="25659" y="0"/>
                    <a:pt x="26197" y="34"/>
                  </a:cubicBezTo>
                  <a:cubicBezTo>
                    <a:pt x="26684" y="84"/>
                    <a:pt x="27171" y="168"/>
                    <a:pt x="27675" y="118"/>
                  </a:cubicBezTo>
                  <a:cubicBezTo>
                    <a:pt x="27944" y="101"/>
                    <a:pt x="28230" y="135"/>
                    <a:pt x="28499" y="202"/>
                  </a:cubicBezTo>
                  <a:cubicBezTo>
                    <a:pt x="29070" y="353"/>
                    <a:pt x="29641" y="303"/>
                    <a:pt x="30213" y="303"/>
                  </a:cubicBezTo>
                  <a:cubicBezTo>
                    <a:pt x="31355" y="286"/>
                    <a:pt x="32481" y="118"/>
                    <a:pt x="33624" y="236"/>
                  </a:cubicBezTo>
                  <a:cubicBezTo>
                    <a:pt x="33960" y="269"/>
                    <a:pt x="34010" y="437"/>
                    <a:pt x="33993" y="706"/>
                  </a:cubicBezTo>
                  <a:cubicBezTo>
                    <a:pt x="33977" y="1798"/>
                    <a:pt x="34061" y="2874"/>
                    <a:pt x="34061" y="3949"/>
                  </a:cubicBezTo>
                  <a:cubicBezTo>
                    <a:pt x="34044" y="4739"/>
                    <a:pt x="34329" y="5428"/>
                    <a:pt x="34548" y="6133"/>
                  </a:cubicBezTo>
                  <a:cubicBezTo>
                    <a:pt x="34783" y="6890"/>
                    <a:pt x="35069" y="7629"/>
                    <a:pt x="35203" y="8419"/>
                  </a:cubicBezTo>
                  <a:cubicBezTo>
                    <a:pt x="35237" y="8604"/>
                    <a:pt x="35304" y="8788"/>
                    <a:pt x="35388" y="8973"/>
                  </a:cubicBezTo>
                  <a:cubicBezTo>
                    <a:pt x="35842" y="10015"/>
                    <a:pt x="36245" y="11074"/>
                    <a:pt x="36648" y="12132"/>
                  </a:cubicBezTo>
                  <a:cubicBezTo>
                    <a:pt x="37136" y="13460"/>
                    <a:pt x="37740" y="14753"/>
                    <a:pt x="38295" y="16064"/>
                  </a:cubicBezTo>
                  <a:cubicBezTo>
                    <a:pt x="38463" y="16451"/>
                    <a:pt x="38665" y="16837"/>
                    <a:pt x="38849" y="17223"/>
                  </a:cubicBezTo>
                  <a:cubicBezTo>
                    <a:pt x="38917" y="17391"/>
                    <a:pt x="39001" y="17459"/>
                    <a:pt x="39185" y="17358"/>
                  </a:cubicBezTo>
                  <a:cubicBezTo>
                    <a:pt x="39908" y="16988"/>
                    <a:pt x="40647" y="17106"/>
                    <a:pt x="41403" y="17257"/>
                  </a:cubicBezTo>
                  <a:cubicBezTo>
                    <a:pt x="41622" y="17291"/>
                    <a:pt x="41840" y="17442"/>
                    <a:pt x="41840" y="17677"/>
                  </a:cubicBezTo>
                  <a:cubicBezTo>
                    <a:pt x="41840" y="18467"/>
                    <a:pt x="42126" y="19290"/>
                    <a:pt x="41706" y="20063"/>
                  </a:cubicBezTo>
                  <a:cubicBezTo>
                    <a:pt x="41639" y="20198"/>
                    <a:pt x="41588" y="20349"/>
                    <a:pt x="41487" y="20450"/>
                  </a:cubicBezTo>
                  <a:cubicBezTo>
                    <a:pt x="40967" y="21021"/>
                    <a:pt x="40463" y="21592"/>
                    <a:pt x="39958" y="22180"/>
                  </a:cubicBezTo>
                  <a:cubicBezTo>
                    <a:pt x="39505" y="22684"/>
                    <a:pt x="39034" y="23205"/>
                    <a:pt x="38446" y="23558"/>
                  </a:cubicBezTo>
                  <a:cubicBezTo>
                    <a:pt x="38127" y="23760"/>
                    <a:pt x="38026" y="24062"/>
                    <a:pt x="38060" y="24398"/>
                  </a:cubicBezTo>
                  <a:cubicBezTo>
                    <a:pt x="38194" y="25944"/>
                    <a:pt x="37959" y="27473"/>
                    <a:pt x="37908" y="29019"/>
                  </a:cubicBezTo>
                  <a:cubicBezTo>
                    <a:pt x="37858" y="30716"/>
                    <a:pt x="37740" y="32413"/>
                    <a:pt x="37673" y="34110"/>
                  </a:cubicBezTo>
                  <a:cubicBezTo>
                    <a:pt x="37656" y="34816"/>
                    <a:pt x="37724" y="35522"/>
                    <a:pt x="37740" y="36228"/>
                  </a:cubicBezTo>
                  <a:cubicBezTo>
                    <a:pt x="37757" y="36496"/>
                    <a:pt x="37875" y="36597"/>
                    <a:pt x="38161" y="36564"/>
                  </a:cubicBezTo>
                  <a:cubicBezTo>
                    <a:pt x="38513" y="36530"/>
                    <a:pt x="38849" y="36530"/>
                    <a:pt x="39202" y="36530"/>
                  </a:cubicBezTo>
                  <a:cubicBezTo>
                    <a:pt x="39690" y="36547"/>
                    <a:pt x="39774" y="36631"/>
                    <a:pt x="39925" y="37101"/>
                  </a:cubicBezTo>
                  <a:cubicBezTo>
                    <a:pt x="39992" y="37269"/>
                    <a:pt x="40026" y="37437"/>
                    <a:pt x="40026" y="37605"/>
                  </a:cubicBezTo>
                  <a:cubicBezTo>
                    <a:pt x="40026" y="37841"/>
                    <a:pt x="40143" y="38026"/>
                    <a:pt x="40278" y="38177"/>
                  </a:cubicBezTo>
                  <a:cubicBezTo>
                    <a:pt x="40463" y="38412"/>
                    <a:pt x="40647" y="38378"/>
                    <a:pt x="40765" y="38110"/>
                  </a:cubicBezTo>
                  <a:cubicBezTo>
                    <a:pt x="40815" y="37992"/>
                    <a:pt x="40866" y="37874"/>
                    <a:pt x="40899" y="37757"/>
                  </a:cubicBezTo>
                  <a:cubicBezTo>
                    <a:pt x="41101" y="36883"/>
                    <a:pt x="42160" y="36614"/>
                    <a:pt x="42765" y="36715"/>
                  </a:cubicBezTo>
                  <a:cubicBezTo>
                    <a:pt x="43151" y="36765"/>
                    <a:pt x="43336" y="36950"/>
                    <a:pt x="43369" y="37337"/>
                  </a:cubicBezTo>
                  <a:cubicBezTo>
                    <a:pt x="43453" y="38311"/>
                    <a:pt x="43537" y="39269"/>
                    <a:pt x="43605" y="40227"/>
                  </a:cubicBezTo>
                  <a:cubicBezTo>
                    <a:pt x="43621" y="40529"/>
                    <a:pt x="43672" y="40731"/>
                    <a:pt x="44042" y="40697"/>
                  </a:cubicBezTo>
                  <a:cubicBezTo>
                    <a:pt x="44260" y="40680"/>
                    <a:pt x="44462" y="40815"/>
                    <a:pt x="44646" y="40882"/>
                  </a:cubicBezTo>
                  <a:cubicBezTo>
                    <a:pt x="45033" y="41016"/>
                    <a:pt x="45201" y="41252"/>
                    <a:pt x="45201" y="41655"/>
                  </a:cubicBezTo>
                  <a:cubicBezTo>
                    <a:pt x="45201" y="41991"/>
                    <a:pt x="45302" y="42344"/>
                    <a:pt x="45369" y="42680"/>
                  </a:cubicBezTo>
                  <a:cubicBezTo>
                    <a:pt x="45436" y="42949"/>
                    <a:pt x="45604" y="43083"/>
                    <a:pt x="45890" y="43066"/>
                  </a:cubicBezTo>
                  <a:cubicBezTo>
                    <a:pt x="46075" y="43050"/>
                    <a:pt x="46276" y="43016"/>
                    <a:pt x="46461" y="43016"/>
                  </a:cubicBezTo>
                  <a:cubicBezTo>
                    <a:pt x="46814" y="43016"/>
                    <a:pt x="46982" y="42865"/>
                    <a:pt x="47049" y="42495"/>
                  </a:cubicBezTo>
                  <a:cubicBezTo>
                    <a:pt x="47184" y="41689"/>
                    <a:pt x="47469" y="41487"/>
                    <a:pt x="48310" y="41453"/>
                  </a:cubicBezTo>
                  <a:cubicBezTo>
                    <a:pt x="48461" y="41437"/>
                    <a:pt x="48578" y="41319"/>
                    <a:pt x="48746" y="41353"/>
                  </a:cubicBezTo>
                  <a:cubicBezTo>
                    <a:pt x="48965" y="41403"/>
                    <a:pt x="48982" y="41269"/>
                    <a:pt x="48982" y="41084"/>
                  </a:cubicBezTo>
                  <a:cubicBezTo>
                    <a:pt x="49015" y="40395"/>
                    <a:pt x="48864" y="39723"/>
                    <a:pt x="48847" y="39034"/>
                  </a:cubicBezTo>
                  <a:cubicBezTo>
                    <a:pt x="48814" y="38126"/>
                    <a:pt x="48780" y="37219"/>
                    <a:pt x="48847" y="36312"/>
                  </a:cubicBezTo>
                  <a:cubicBezTo>
                    <a:pt x="48881" y="35824"/>
                    <a:pt x="48780" y="35421"/>
                    <a:pt x="48427" y="35085"/>
                  </a:cubicBezTo>
                  <a:cubicBezTo>
                    <a:pt x="47654" y="34329"/>
                    <a:pt x="46881" y="33590"/>
                    <a:pt x="46125" y="32833"/>
                  </a:cubicBezTo>
                  <a:cubicBezTo>
                    <a:pt x="45470" y="32178"/>
                    <a:pt x="44831" y="31506"/>
                    <a:pt x="44193" y="30834"/>
                  </a:cubicBezTo>
                  <a:cubicBezTo>
                    <a:pt x="44075" y="30733"/>
                    <a:pt x="43958" y="30582"/>
                    <a:pt x="43991" y="30447"/>
                  </a:cubicBezTo>
                  <a:cubicBezTo>
                    <a:pt x="44092" y="29910"/>
                    <a:pt x="43924" y="29372"/>
                    <a:pt x="43924" y="28834"/>
                  </a:cubicBezTo>
                  <a:cubicBezTo>
                    <a:pt x="43924" y="28229"/>
                    <a:pt x="44126" y="27961"/>
                    <a:pt x="44730" y="27843"/>
                  </a:cubicBezTo>
                  <a:cubicBezTo>
                    <a:pt x="45487" y="27725"/>
                    <a:pt x="46260" y="27641"/>
                    <a:pt x="47032" y="27540"/>
                  </a:cubicBezTo>
                  <a:cubicBezTo>
                    <a:pt x="47184" y="27507"/>
                    <a:pt x="47268" y="27557"/>
                    <a:pt x="47335" y="27675"/>
                  </a:cubicBezTo>
                  <a:cubicBezTo>
                    <a:pt x="47402" y="27809"/>
                    <a:pt x="47469" y="27927"/>
                    <a:pt x="47553" y="28095"/>
                  </a:cubicBezTo>
                  <a:cubicBezTo>
                    <a:pt x="47789" y="27793"/>
                    <a:pt x="47839" y="27473"/>
                    <a:pt x="47889" y="27171"/>
                  </a:cubicBezTo>
                  <a:cubicBezTo>
                    <a:pt x="48209" y="25642"/>
                    <a:pt x="48746" y="24197"/>
                    <a:pt x="49200" y="22718"/>
                  </a:cubicBezTo>
                  <a:cubicBezTo>
                    <a:pt x="49671" y="21172"/>
                    <a:pt x="50107" y="19609"/>
                    <a:pt x="50511" y="18047"/>
                  </a:cubicBezTo>
                  <a:cubicBezTo>
                    <a:pt x="51015" y="16047"/>
                    <a:pt x="51704" y="14098"/>
                    <a:pt x="52611" y="12233"/>
                  </a:cubicBezTo>
                  <a:cubicBezTo>
                    <a:pt x="52779" y="11914"/>
                    <a:pt x="52880" y="11544"/>
                    <a:pt x="53115" y="11258"/>
                  </a:cubicBezTo>
                  <a:cubicBezTo>
                    <a:pt x="53216" y="11107"/>
                    <a:pt x="53250" y="10939"/>
                    <a:pt x="53216" y="10771"/>
                  </a:cubicBezTo>
                  <a:cubicBezTo>
                    <a:pt x="53098" y="10233"/>
                    <a:pt x="53149" y="9696"/>
                    <a:pt x="53149" y="9158"/>
                  </a:cubicBezTo>
                  <a:cubicBezTo>
                    <a:pt x="53149" y="8923"/>
                    <a:pt x="53082" y="8822"/>
                    <a:pt x="52813" y="8805"/>
                  </a:cubicBezTo>
                  <a:cubicBezTo>
                    <a:pt x="51771" y="8738"/>
                    <a:pt x="50746" y="8688"/>
                    <a:pt x="49687" y="8772"/>
                  </a:cubicBezTo>
                  <a:cubicBezTo>
                    <a:pt x="48730" y="8856"/>
                    <a:pt x="47755" y="8923"/>
                    <a:pt x="46797" y="8956"/>
                  </a:cubicBezTo>
                  <a:cubicBezTo>
                    <a:pt x="46512" y="8956"/>
                    <a:pt x="46243" y="9007"/>
                    <a:pt x="45957" y="9024"/>
                  </a:cubicBezTo>
                  <a:cubicBezTo>
                    <a:pt x="45151" y="9091"/>
                    <a:pt x="44394" y="8839"/>
                    <a:pt x="43638" y="8587"/>
                  </a:cubicBezTo>
                  <a:cubicBezTo>
                    <a:pt x="42849" y="8335"/>
                    <a:pt x="42193" y="7915"/>
                    <a:pt x="41605" y="7377"/>
                  </a:cubicBezTo>
                  <a:cubicBezTo>
                    <a:pt x="41538" y="7326"/>
                    <a:pt x="41471" y="7259"/>
                    <a:pt x="41471" y="7125"/>
                  </a:cubicBezTo>
                  <a:cubicBezTo>
                    <a:pt x="42328" y="6654"/>
                    <a:pt x="43403" y="6890"/>
                    <a:pt x="44310" y="6335"/>
                  </a:cubicBezTo>
                  <a:cubicBezTo>
                    <a:pt x="43722" y="5814"/>
                    <a:pt x="42949" y="5730"/>
                    <a:pt x="42260" y="5411"/>
                  </a:cubicBezTo>
                  <a:cubicBezTo>
                    <a:pt x="43201" y="5041"/>
                    <a:pt x="44730" y="4974"/>
                    <a:pt x="45755" y="5243"/>
                  </a:cubicBezTo>
                  <a:cubicBezTo>
                    <a:pt x="46579" y="5461"/>
                    <a:pt x="47402" y="5445"/>
                    <a:pt x="48259" y="5361"/>
                  </a:cubicBezTo>
                  <a:cubicBezTo>
                    <a:pt x="49284" y="5243"/>
                    <a:pt x="50292" y="5058"/>
                    <a:pt x="51334" y="5142"/>
                  </a:cubicBezTo>
                  <a:cubicBezTo>
                    <a:pt x="51838" y="5176"/>
                    <a:pt x="52359" y="5226"/>
                    <a:pt x="52863" y="5260"/>
                  </a:cubicBezTo>
                  <a:cubicBezTo>
                    <a:pt x="53216" y="5277"/>
                    <a:pt x="53468" y="5596"/>
                    <a:pt x="53838" y="5562"/>
                  </a:cubicBezTo>
                  <a:cubicBezTo>
                    <a:pt x="53955" y="5545"/>
                    <a:pt x="53922" y="5781"/>
                    <a:pt x="53938" y="5898"/>
                  </a:cubicBezTo>
                  <a:cubicBezTo>
                    <a:pt x="54039" y="6722"/>
                    <a:pt x="54056" y="7545"/>
                    <a:pt x="54073" y="8368"/>
                  </a:cubicBezTo>
                  <a:cubicBezTo>
                    <a:pt x="54073" y="8788"/>
                    <a:pt x="54056" y="9225"/>
                    <a:pt x="54073" y="9662"/>
                  </a:cubicBezTo>
                  <a:cubicBezTo>
                    <a:pt x="54090" y="10317"/>
                    <a:pt x="54191" y="10939"/>
                    <a:pt x="54426" y="11561"/>
                  </a:cubicBezTo>
                  <a:cubicBezTo>
                    <a:pt x="54762" y="12384"/>
                    <a:pt x="55031" y="13258"/>
                    <a:pt x="55266" y="14115"/>
                  </a:cubicBezTo>
                  <a:cubicBezTo>
                    <a:pt x="55434" y="14770"/>
                    <a:pt x="55770" y="15342"/>
                    <a:pt x="56039" y="15946"/>
                  </a:cubicBezTo>
                  <a:cubicBezTo>
                    <a:pt x="56392" y="16736"/>
                    <a:pt x="56661" y="17543"/>
                    <a:pt x="56879" y="18383"/>
                  </a:cubicBezTo>
                  <a:cubicBezTo>
                    <a:pt x="56963" y="18685"/>
                    <a:pt x="57047" y="19005"/>
                    <a:pt x="57198" y="19290"/>
                  </a:cubicBezTo>
                  <a:cubicBezTo>
                    <a:pt x="57686" y="20181"/>
                    <a:pt x="57921" y="21172"/>
                    <a:pt x="58190" y="22130"/>
                  </a:cubicBezTo>
                  <a:cubicBezTo>
                    <a:pt x="58492" y="23222"/>
                    <a:pt x="58778" y="24331"/>
                    <a:pt x="59181" y="25390"/>
                  </a:cubicBezTo>
                  <a:cubicBezTo>
                    <a:pt x="59483" y="26213"/>
                    <a:pt x="59652" y="27070"/>
                    <a:pt x="59954" y="27893"/>
                  </a:cubicBezTo>
                  <a:cubicBezTo>
                    <a:pt x="60021" y="28078"/>
                    <a:pt x="60088" y="28246"/>
                    <a:pt x="60223" y="28465"/>
                  </a:cubicBezTo>
                  <a:cubicBezTo>
                    <a:pt x="60929" y="27473"/>
                    <a:pt x="61987" y="27809"/>
                    <a:pt x="62945" y="27759"/>
                  </a:cubicBezTo>
                  <a:cubicBezTo>
                    <a:pt x="63147" y="27742"/>
                    <a:pt x="63281" y="27860"/>
                    <a:pt x="63382" y="28061"/>
                  </a:cubicBezTo>
                  <a:cubicBezTo>
                    <a:pt x="63617" y="28616"/>
                    <a:pt x="63651" y="29187"/>
                    <a:pt x="63735" y="29775"/>
                  </a:cubicBezTo>
                  <a:cubicBezTo>
                    <a:pt x="63751" y="29943"/>
                    <a:pt x="63634" y="30095"/>
                    <a:pt x="63516" y="30229"/>
                  </a:cubicBezTo>
                  <a:cubicBezTo>
                    <a:pt x="62592" y="31304"/>
                    <a:pt x="61735" y="32447"/>
                    <a:pt x="60777" y="33489"/>
                  </a:cubicBezTo>
                  <a:cubicBezTo>
                    <a:pt x="60139" y="34194"/>
                    <a:pt x="59618" y="34984"/>
                    <a:pt x="59047" y="35757"/>
                  </a:cubicBezTo>
                  <a:cubicBezTo>
                    <a:pt x="58912" y="35925"/>
                    <a:pt x="58862" y="36127"/>
                    <a:pt x="58845" y="36362"/>
                  </a:cubicBezTo>
                  <a:cubicBezTo>
                    <a:pt x="58811" y="38160"/>
                    <a:pt x="58643" y="39975"/>
                    <a:pt x="58677" y="41773"/>
                  </a:cubicBezTo>
                  <a:cubicBezTo>
                    <a:pt x="58711" y="43117"/>
                    <a:pt x="58643" y="44461"/>
                    <a:pt x="58727" y="45789"/>
                  </a:cubicBezTo>
                  <a:cubicBezTo>
                    <a:pt x="58761" y="46629"/>
                    <a:pt x="58711" y="47486"/>
                    <a:pt x="58811" y="48326"/>
                  </a:cubicBezTo>
                  <a:cubicBezTo>
                    <a:pt x="58828" y="48527"/>
                    <a:pt x="58845" y="48729"/>
                    <a:pt x="58795" y="48914"/>
                  </a:cubicBezTo>
                  <a:cubicBezTo>
                    <a:pt x="58660" y="49452"/>
                    <a:pt x="58727" y="49972"/>
                    <a:pt x="58727" y="50510"/>
                  </a:cubicBezTo>
                  <a:cubicBezTo>
                    <a:pt x="58711" y="51720"/>
                    <a:pt x="58677" y="52930"/>
                    <a:pt x="58677" y="54140"/>
                  </a:cubicBezTo>
                  <a:cubicBezTo>
                    <a:pt x="58694" y="55232"/>
                    <a:pt x="58778" y="56341"/>
                    <a:pt x="58727" y="57416"/>
                  </a:cubicBezTo>
                  <a:cubicBezTo>
                    <a:pt x="58694" y="58139"/>
                    <a:pt x="58778" y="58844"/>
                    <a:pt x="58694" y="59550"/>
                  </a:cubicBezTo>
                  <a:cubicBezTo>
                    <a:pt x="58694" y="59567"/>
                    <a:pt x="58677" y="59584"/>
                    <a:pt x="58694" y="59601"/>
                  </a:cubicBezTo>
                  <a:cubicBezTo>
                    <a:pt x="58912" y="60424"/>
                    <a:pt x="58660" y="61264"/>
                    <a:pt x="58795" y="62087"/>
                  </a:cubicBezTo>
                  <a:cubicBezTo>
                    <a:pt x="58828" y="62272"/>
                    <a:pt x="58828" y="62474"/>
                    <a:pt x="58778" y="62659"/>
                  </a:cubicBezTo>
                  <a:cubicBezTo>
                    <a:pt x="58711" y="63012"/>
                    <a:pt x="58744" y="63331"/>
                    <a:pt x="58795" y="63684"/>
                  </a:cubicBezTo>
                  <a:cubicBezTo>
                    <a:pt x="58895" y="64373"/>
                    <a:pt x="58811" y="65095"/>
                    <a:pt x="58711" y="65801"/>
                  </a:cubicBezTo>
                  <a:cubicBezTo>
                    <a:pt x="58677" y="65986"/>
                    <a:pt x="58492" y="65969"/>
                    <a:pt x="58341" y="65969"/>
                  </a:cubicBezTo>
                  <a:cubicBezTo>
                    <a:pt x="57551" y="66036"/>
                    <a:pt x="56761" y="66070"/>
                    <a:pt x="55972" y="66036"/>
                  </a:cubicBezTo>
                  <a:cubicBezTo>
                    <a:pt x="54812" y="66003"/>
                    <a:pt x="53670" y="66154"/>
                    <a:pt x="52510" y="66154"/>
                  </a:cubicBezTo>
                  <a:cubicBezTo>
                    <a:pt x="50544" y="66137"/>
                    <a:pt x="48578" y="66372"/>
                    <a:pt x="46612" y="66406"/>
                  </a:cubicBezTo>
                  <a:cubicBezTo>
                    <a:pt x="44932" y="66439"/>
                    <a:pt x="43252" y="66389"/>
                    <a:pt x="41572" y="66372"/>
                  </a:cubicBezTo>
                  <a:cubicBezTo>
                    <a:pt x="40563" y="66372"/>
                    <a:pt x="39538" y="66271"/>
                    <a:pt x="38547" y="66406"/>
                  </a:cubicBezTo>
                  <a:cubicBezTo>
                    <a:pt x="37690" y="66507"/>
                    <a:pt x="36850" y="66406"/>
                    <a:pt x="35993" y="66523"/>
                  </a:cubicBezTo>
                  <a:cubicBezTo>
                    <a:pt x="35086" y="66658"/>
                    <a:pt x="34161" y="66641"/>
                    <a:pt x="33237" y="66675"/>
                  </a:cubicBezTo>
                  <a:cubicBezTo>
                    <a:pt x="31187" y="66759"/>
                    <a:pt x="29137" y="66843"/>
                    <a:pt x="27071" y="66893"/>
                  </a:cubicBezTo>
                  <a:cubicBezTo>
                    <a:pt x="25760" y="66910"/>
                    <a:pt x="24432" y="66859"/>
                    <a:pt x="23105" y="66859"/>
                  </a:cubicBezTo>
                  <a:cubicBezTo>
                    <a:pt x="21828" y="66859"/>
                    <a:pt x="20551" y="66725"/>
                    <a:pt x="19274" y="66708"/>
                  </a:cubicBezTo>
                  <a:cubicBezTo>
                    <a:pt x="18367" y="66708"/>
                    <a:pt x="17442" y="66759"/>
                    <a:pt x="16535" y="66775"/>
                  </a:cubicBezTo>
                  <a:cubicBezTo>
                    <a:pt x="15325" y="66809"/>
                    <a:pt x="14132" y="66792"/>
                    <a:pt x="12922" y="66809"/>
                  </a:cubicBezTo>
                  <a:cubicBezTo>
                    <a:pt x="12721" y="66809"/>
                    <a:pt x="12502" y="66826"/>
                    <a:pt x="12284" y="66859"/>
                  </a:cubicBezTo>
                  <a:cubicBezTo>
                    <a:pt x="12015" y="66927"/>
                    <a:pt x="11729" y="66910"/>
                    <a:pt x="11444" y="66893"/>
                  </a:cubicBezTo>
                  <a:cubicBezTo>
                    <a:pt x="10721" y="66809"/>
                    <a:pt x="10536" y="66574"/>
                    <a:pt x="10536" y="65851"/>
                  </a:cubicBezTo>
                  <a:cubicBezTo>
                    <a:pt x="10553" y="65162"/>
                    <a:pt x="10520" y="64473"/>
                    <a:pt x="10553" y="63785"/>
                  </a:cubicBezTo>
                  <a:cubicBezTo>
                    <a:pt x="10604" y="62356"/>
                    <a:pt x="10738" y="60945"/>
                    <a:pt x="10704" y="59517"/>
                  </a:cubicBezTo>
                  <a:cubicBezTo>
                    <a:pt x="10688" y="57920"/>
                    <a:pt x="10570" y="56341"/>
                    <a:pt x="10469" y="54745"/>
                  </a:cubicBezTo>
                  <a:cubicBezTo>
                    <a:pt x="10385" y="53636"/>
                    <a:pt x="10368" y="52510"/>
                    <a:pt x="10284" y="51401"/>
                  </a:cubicBezTo>
                  <a:cubicBezTo>
                    <a:pt x="10150" y="49905"/>
                    <a:pt x="10184" y="48427"/>
                    <a:pt x="10150" y="46948"/>
                  </a:cubicBezTo>
                  <a:cubicBezTo>
                    <a:pt x="10116" y="46057"/>
                    <a:pt x="9982" y="45184"/>
                    <a:pt x="9915" y="44310"/>
                  </a:cubicBezTo>
                  <a:cubicBezTo>
                    <a:pt x="9831" y="42831"/>
                    <a:pt x="9881" y="41353"/>
                    <a:pt x="9999" y="39874"/>
                  </a:cubicBezTo>
                  <a:cubicBezTo>
                    <a:pt x="10100" y="38563"/>
                    <a:pt x="10016" y="37236"/>
                    <a:pt x="10016" y="35925"/>
                  </a:cubicBezTo>
                  <a:cubicBezTo>
                    <a:pt x="10032" y="35791"/>
                    <a:pt x="9982" y="35673"/>
                    <a:pt x="9864" y="35589"/>
                  </a:cubicBezTo>
                  <a:cubicBezTo>
                    <a:pt x="8671" y="34581"/>
                    <a:pt x="7781" y="33287"/>
                    <a:pt x="6773" y="32111"/>
                  </a:cubicBezTo>
                  <a:cubicBezTo>
                    <a:pt x="6386" y="31657"/>
                    <a:pt x="6033" y="31153"/>
                    <a:pt x="5496" y="30851"/>
                  </a:cubicBezTo>
                  <a:cubicBezTo>
                    <a:pt x="5311" y="30733"/>
                    <a:pt x="5210" y="30548"/>
                    <a:pt x="5244" y="30363"/>
                  </a:cubicBezTo>
                  <a:cubicBezTo>
                    <a:pt x="5328" y="29792"/>
                    <a:pt x="5126" y="29271"/>
                    <a:pt x="5109" y="28717"/>
                  </a:cubicBezTo>
                  <a:cubicBezTo>
                    <a:pt x="5059" y="28011"/>
                    <a:pt x="5328" y="27742"/>
                    <a:pt x="6033" y="27725"/>
                  </a:cubicBezTo>
                  <a:cubicBezTo>
                    <a:pt x="6554" y="27725"/>
                    <a:pt x="7058" y="27725"/>
                    <a:pt x="7579" y="27692"/>
                  </a:cubicBezTo>
                  <a:cubicBezTo>
                    <a:pt x="7949" y="27675"/>
                    <a:pt x="8201" y="27776"/>
                    <a:pt x="8285" y="28162"/>
                  </a:cubicBezTo>
                  <a:cubicBezTo>
                    <a:pt x="8302" y="28263"/>
                    <a:pt x="8402" y="28347"/>
                    <a:pt x="8470" y="28448"/>
                  </a:cubicBezTo>
                  <a:cubicBezTo>
                    <a:pt x="8823" y="28313"/>
                    <a:pt x="8806" y="27944"/>
                    <a:pt x="8873" y="27692"/>
                  </a:cubicBezTo>
                  <a:cubicBezTo>
                    <a:pt x="9411" y="25608"/>
                    <a:pt x="10167" y="23609"/>
                    <a:pt x="10889" y="21575"/>
                  </a:cubicBezTo>
                  <a:cubicBezTo>
                    <a:pt x="11209" y="20668"/>
                    <a:pt x="11444" y="19710"/>
                    <a:pt x="11679" y="18786"/>
                  </a:cubicBezTo>
                  <a:cubicBezTo>
                    <a:pt x="11965" y="17610"/>
                    <a:pt x="12368" y="16467"/>
                    <a:pt x="12788" y="15342"/>
                  </a:cubicBezTo>
                  <a:cubicBezTo>
                    <a:pt x="13208" y="14266"/>
                    <a:pt x="13410" y="13090"/>
                    <a:pt x="13914" y="12048"/>
                  </a:cubicBezTo>
                  <a:cubicBezTo>
                    <a:pt x="14199" y="11460"/>
                    <a:pt x="14149" y="10889"/>
                    <a:pt x="14166" y="10301"/>
                  </a:cubicBezTo>
                  <a:cubicBezTo>
                    <a:pt x="14183" y="10133"/>
                    <a:pt x="14132" y="9981"/>
                    <a:pt x="13931" y="9998"/>
                  </a:cubicBezTo>
                  <a:cubicBezTo>
                    <a:pt x="12502" y="10015"/>
                    <a:pt x="11108" y="9696"/>
                    <a:pt x="9679" y="9813"/>
                  </a:cubicBezTo>
                  <a:cubicBezTo>
                    <a:pt x="9142" y="9864"/>
                    <a:pt x="8604" y="9948"/>
                    <a:pt x="8066" y="9998"/>
                  </a:cubicBezTo>
                  <a:cubicBezTo>
                    <a:pt x="5664" y="10284"/>
                    <a:pt x="3362" y="10082"/>
                    <a:pt x="1261" y="8704"/>
                  </a:cubicBezTo>
                  <a:cubicBezTo>
                    <a:pt x="1076" y="8587"/>
                    <a:pt x="841" y="8486"/>
                    <a:pt x="623" y="8402"/>
                  </a:cubicBezTo>
                  <a:cubicBezTo>
                    <a:pt x="404" y="8318"/>
                    <a:pt x="203" y="8200"/>
                    <a:pt x="1" y="7965"/>
                  </a:cubicBezTo>
                  <a:cubicBezTo>
                    <a:pt x="1429" y="7461"/>
                    <a:pt x="2874" y="7461"/>
                    <a:pt x="4303" y="7192"/>
                  </a:cubicBezTo>
                  <a:cubicBezTo>
                    <a:pt x="2824" y="6856"/>
                    <a:pt x="1681" y="5949"/>
                    <a:pt x="505" y="5092"/>
                  </a:cubicBezTo>
                  <a:cubicBezTo>
                    <a:pt x="1026" y="4907"/>
                    <a:pt x="1530" y="4890"/>
                    <a:pt x="2068" y="4974"/>
                  </a:cubicBezTo>
                  <a:cubicBezTo>
                    <a:pt x="2673" y="5075"/>
                    <a:pt x="3278" y="5008"/>
                    <a:pt x="3882" y="5058"/>
                  </a:cubicBezTo>
                  <a:cubicBezTo>
                    <a:pt x="5277" y="5176"/>
                    <a:pt x="6672" y="5277"/>
                    <a:pt x="8033" y="5529"/>
                  </a:cubicBezTo>
                  <a:cubicBezTo>
                    <a:pt x="8503" y="5613"/>
                    <a:pt x="8940" y="5495"/>
                    <a:pt x="9394" y="5529"/>
                  </a:cubicBezTo>
                  <a:cubicBezTo>
                    <a:pt x="11041" y="5596"/>
                    <a:pt x="12670" y="5461"/>
                    <a:pt x="14267" y="5075"/>
                  </a:cubicBezTo>
                  <a:cubicBezTo>
                    <a:pt x="14603" y="4991"/>
                    <a:pt x="14737" y="5109"/>
                    <a:pt x="14754" y="5545"/>
                  </a:cubicBezTo>
                  <a:cubicBezTo>
                    <a:pt x="14804" y="6352"/>
                    <a:pt x="14838" y="7158"/>
                    <a:pt x="14872" y="7965"/>
                  </a:cubicBezTo>
                  <a:cubicBezTo>
                    <a:pt x="14905" y="8671"/>
                    <a:pt x="15040" y="9376"/>
                    <a:pt x="14939" y="10065"/>
                  </a:cubicBezTo>
                  <a:cubicBezTo>
                    <a:pt x="14804" y="10990"/>
                    <a:pt x="15107" y="11762"/>
                    <a:pt x="15426" y="12586"/>
                  </a:cubicBezTo>
                  <a:cubicBezTo>
                    <a:pt x="16065" y="14249"/>
                    <a:pt x="16586" y="15963"/>
                    <a:pt x="17274" y="17610"/>
                  </a:cubicBezTo>
                  <a:cubicBezTo>
                    <a:pt x="17879" y="19089"/>
                    <a:pt x="18316" y="20634"/>
                    <a:pt x="18736" y="22180"/>
                  </a:cubicBezTo>
                  <a:cubicBezTo>
                    <a:pt x="19039" y="23222"/>
                    <a:pt x="19392" y="24230"/>
                    <a:pt x="19795" y="25222"/>
                  </a:cubicBezTo>
                  <a:cubicBezTo>
                    <a:pt x="20181" y="26146"/>
                    <a:pt x="20501" y="27070"/>
                    <a:pt x="20820" y="27994"/>
                  </a:cubicBezTo>
                  <a:cubicBezTo>
                    <a:pt x="20954" y="28364"/>
                    <a:pt x="21139" y="28666"/>
                    <a:pt x="21307" y="29120"/>
                  </a:cubicBezTo>
                  <a:cubicBezTo>
                    <a:pt x="21509" y="28818"/>
                    <a:pt x="21526" y="28582"/>
                    <a:pt x="21643" y="28397"/>
                  </a:cubicBezTo>
                  <a:cubicBezTo>
                    <a:pt x="21878" y="28061"/>
                    <a:pt x="22130" y="27809"/>
                    <a:pt x="22601" y="27860"/>
                  </a:cubicBezTo>
                  <a:cubicBezTo>
                    <a:pt x="23004" y="27910"/>
                    <a:pt x="23408" y="27809"/>
                    <a:pt x="23828" y="27877"/>
                  </a:cubicBezTo>
                  <a:cubicBezTo>
                    <a:pt x="24432" y="27961"/>
                    <a:pt x="24668" y="28162"/>
                    <a:pt x="24836" y="28767"/>
                  </a:cubicBezTo>
                  <a:cubicBezTo>
                    <a:pt x="24886" y="28918"/>
                    <a:pt x="24937" y="29086"/>
                    <a:pt x="25004" y="29254"/>
                  </a:cubicBezTo>
                  <a:cubicBezTo>
                    <a:pt x="25424" y="30279"/>
                    <a:pt x="25037" y="31103"/>
                    <a:pt x="24264" y="31775"/>
                  </a:cubicBezTo>
                  <a:cubicBezTo>
                    <a:pt x="23508" y="32397"/>
                    <a:pt x="22803" y="33085"/>
                    <a:pt x="22013" y="33690"/>
                  </a:cubicBezTo>
                  <a:cubicBezTo>
                    <a:pt x="21425" y="34161"/>
                    <a:pt x="20937" y="34783"/>
                    <a:pt x="20333" y="35270"/>
                  </a:cubicBezTo>
                  <a:cubicBezTo>
                    <a:pt x="20232" y="35354"/>
                    <a:pt x="20148" y="35471"/>
                    <a:pt x="20047" y="35505"/>
                  </a:cubicBezTo>
                  <a:cubicBezTo>
                    <a:pt x="19543" y="35673"/>
                    <a:pt x="19459" y="36076"/>
                    <a:pt x="19408" y="36530"/>
                  </a:cubicBezTo>
                  <a:cubicBezTo>
                    <a:pt x="19257" y="37807"/>
                    <a:pt x="19358" y="39067"/>
                    <a:pt x="19392" y="40344"/>
                  </a:cubicBezTo>
                  <a:cubicBezTo>
                    <a:pt x="19392" y="40496"/>
                    <a:pt x="19408" y="40647"/>
                    <a:pt x="19408" y="40798"/>
                  </a:cubicBezTo>
                  <a:cubicBezTo>
                    <a:pt x="19392" y="41269"/>
                    <a:pt x="19408" y="41302"/>
                    <a:pt x="19879" y="41336"/>
                  </a:cubicBezTo>
                  <a:cubicBezTo>
                    <a:pt x="20198" y="41353"/>
                    <a:pt x="20534" y="41353"/>
                    <a:pt x="20853" y="41319"/>
                  </a:cubicBezTo>
                  <a:cubicBezTo>
                    <a:pt x="21122" y="41302"/>
                    <a:pt x="21257" y="41453"/>
                    <a:pt x="21290" y="41689"/>
                  </a:cubicBezTo>
                  <a:cubicBezTo>
                    <a:pt x="21341" y="42159"/>
                    <a:pt x="21475" y="42646"/>
                    <a:pt x="21358" y="43134"/>
                  </a:cubicBezTo>
                  <a:cubicBezTo>
                    <a:pt x="21290" y="43403"/>
                    <a:pt x="21374" y="43554"/>
                    <a:pt x="21660" y="43571"/>
                  </a:cubicBezTo>
                  <a:cubicBezTo>
                    <a:pt x="21811" y="43571"/>
                    <a:pt x="21962" y="43587"/>
                    <a:pt x="22114" y="43571"/>
                  </a:cubicBezTo>
                  <a:cubicBezTo>
                    <a:pt x="22601" y="43537"/>
                    <a:pt x="22584" y="43537"/>
                    <a:pt x="22651" y="43050"/>
                  </a:cubicBezTo>
                  <a:cubicBezTo>
                    <a:pt x="22702" y="42630"/>
                    <a:pt x="22786" y="42209"/>
                    <a:pt x="22853" y="41789"/>
                  </a:cubicBezTo>
                  <a:cubicBezTo>
                    <a:pt x="22920" y="41386"/>
                    <a:pt x="23155" y="41151"/>
                    <a:pt x="23576" y="41067"/>
                  </a:cubicBezTo>
                  <a:cubicBezTo>
                    <a:pt x="23979" y="41000"/>
                    <a:pt x="24382" y="40899"/>
                    <a:pt x="24819" y="4079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3"/>
            <p:cNvSpPr/>
            <p:nvPr/>
          </p:nvSpPr>
          <p:spPr>
            <a:xfrm>
              <a:off x="-3587068" y="4233039"/>
              <a:ext cx="1916876" cy="828258"/>
            </a:xfrm>
            <a:custGeom>
              <a:avLst/>
              <a:gdLst/>
              <a:ahLst/>
              <a:cxnLst/>
              <a:rect l="l" t="t" r="r" b="b"/>
              <a:pathLst>
                <a:path w="36363" h="15712" extrusionOk="0">
                  <a:moveTo>
                    <a:pt x="8385" y="10923"/>
                  </a:moveTo>
                  <a:cubicBezTo>
                    <a:pt x="8604" y="9562"/>
                    <a:pt x="8251" y="8386"/>
                    <a:pt x="8032" y="7277"/>
                  </a:cubicBezTo>
                  <a:cubicBezTo>
                    <a:pt x="7831" y="6336"/>
                    <a:pt x="6940" y="6084"/>
                    <a:pt x="6184" y="6688"/>
                  </a:cubicBezTo>
                  <a:cubicBezTo>
                    <a:pt x="5932" y="6890"/>
                    <a:pt x="5764" y="7142"/>
                    <a:pt x="5663" y="7461"/>
                  </a:cubicBezTo>
                  <a:cubicBezTo>
                    <a:pt x="5377" y="8436"/>
                    <a:pt x="5377" y="9427"/>
                    <a:pt x="5344" y="10402"/>
                  </a:cubicBezTo>
                  <a:cubicBezTo>
                    <a:pt x="5310" y="11024"/>
                    <a:pt x="5445" y="11108"/>
                    <a:pt x="6066" y="10990"/>
                  </a:cubicBezTo>
                  <a:cubicBezTo>
                    <a:pt x="6369" y="10940"/>
                    <a:pt x="6688" y="10788"/>
                    <a:pt x="6940" y="10839"/>
                  </a:cubicBezTo>
                  <a:cubicBezTo>
                    <a:pt x="7427" y="10956"/>
                    <a:pt x="7881" y="10872"/>
                    <a:pt x="8385" y="10923"/>
                  </a:cubicBezTo>
                  <a:close/>
                  <a:moveTo>
                    <a:pt x="31556" y="10049"/>
                  </a:moveTo>
                  <a:cubicBezTo>
                    <a:pt x="31657" y="9159"/>
                    <a:pt x="31321" y="8352"/>
                    <a:pt x="31086" y="7545"/>
                  </a:cubicBezTo>
                  <a:cubicBezTo>
                    <a:pt x="30918" y="6957"/>
                    <a:pt x="30044" y="6504"/>
                    <a:pt x="29389" y="6789"/>
                  </a:cubicBezTo>
                  <a:cubicBezTo>
                    <a:pt x="28986" y="6974"/>
                    <a:pt x="28683" y="7277"/>
                    <a:pt x="28481" y="7663"/>
                  </a:cubicBezTo>
                  <a:cubicBezTo>
                    <a:pt x="28011" y="8604"/>
                    <a:pt x="28095" y="9595"/>
                    <a:pt x="28078" y="10587"/>
                  </a:cubicBezTo>
                  <a:cubicBezTo>
                    <a:pt x="28078" y="10738"/>
                    <a:pt x="28162" y="10839"/>
                    <a:pt x="28313" y="10839"/>
                  </a:cubicBezTo>
                  <a:cubicBezTo>
                    <a:pt x="29019" y="10788"/>
                    <a:pt x="29725" y="11091"/>
                    <a:pt x="30431" y="10839"/>
                  </a:cubicBezTo>
                  <a:cubicBezTo>
                    <a:pt x="30515" y="10788"/>
                    <a:pt x="30632" y="10822"/>
                    <a:pt x="30750" y="10822"/>
                  </a:cubicBezTo>
                  <a:cubicBezTo>
                    <a:pt x="31506" y="10805"/>
                    <a:pt x="31506" y="10805"/>
                    <a:pt x="31556" y="10049"/>
                  </a:cubicBezTo>
                  <a:close/>
                  <a:moveTo>
                    <a:pt x="6503" y="15695"/>
                  </a:moveTo>
                  <a:cubicBezTo>
                    <a:pt x="4571" y="15695"/>
                    <a:pt x="2622" y="15695"/>
                    <a:pt x="689" y="15695"/>
                  </a:cubicBezTo>
                  <a:cubicBezTo>
                    <a:pt x="101" y="15695"/>
                    <a:pt x="135" y="15695"/>
                    <a:pt x="118" y="15140"/>
                  </a:cubicBezTo>
                  <a:cubicBezTo>
                    <a:pt x="84" y="13813"/>
                    <a:pt x="320" y="12485"/>
                    <a:pt x="252" y="11158"/>
                  </a:cubicBezTo>
                  <a:cubicBezTo>
                    <a:pt x="168" y="9847"/>
                    <a:pt x="286" y="8554"/>
                    <a:pt x="168" y="7243"/>
                  </a:cubicBezTo>
                  <a:cubicBezTo>
                    <a:pt x="101" y="6588"/>
                    <a:pt x="118" y="5916"/>
                    <a:pt x="84" y="5260"/>
                  </a:cubicBezTo>
                  <a:cubicBezTo>
                    <a:pt x="17" y="3798"/>
                    <a:pt x="17" y="2353"/>
                    <a:pt x="0" y="891"/>
                  </a:cubicBezTo>
                  <a:cubicBezTo>
                    <a:pt x="0" y="404"/>
                    <a:pt x="34" y="354"/>
                    <a:pt x="538" y="303"/>
                  </a:cubicBezTo>
                  <a:cubicBezTo>
                    <a:pt x="1445" y="236"/>
                    <a:pt x="2353" y="270"/>
                    <a:pt x="3260" y="270"/>
                  </a:cubicBezTo>
                  <a:cubicBezTo>
                    <a:pt x="3546" y="287"/>
                    <a:pt x="3815" y="287"/>
                    <a:pt x="4100" y="303"/>
                  </a:cubicBezTo>
                  <a:cubicBezTo>
                    <a:pt x="4302" y="303"/>
                    <a:pt x="4436" y="354"/>
                    <a:pt x="4403" y="606"/>
                  </a:cubicBezTo>
                  <a:cubicBezTo>
                    <a:pt x="4252" y="1547"/>
                    <a:pt x="4655" y="2471"/>
                    <a:pt x="4504" y="3429"/>
                  </a:cubicBezTo>
                  <a:cubicBezTo>
                    <a:pt x="4470" y="3563"/>
                    <a:pt x="4554" y="3647"/>
                    <a:pt x="4672" y="3647"/>
                  </a:cubicBezTo>
                  <a:cubicBezTo>
                    <a:pt x="4873" y="3647"/>
                    <a:pt x="5092" y="3698"/>
                    <a:pt x="5243" y="3597"/>
                  </a:cubicBezTo>
                  <a:cubicBezTo>
                    <a:pt x="5730" y="3311"/>
                    <a:pt x="6234" y="3445"/>
                    <a:pt x="6755" y="3462"/>
                  </a:cubicBezTo>
                  <a:cubicBezTo>
                    <a:pt x="7696" y="3496"/>
                    <a:pt x="8637" y="3563"/>
                    <a:pt x="9578" y="3429"/>
                  </a:cubicBezTo>
                  <a:cubicBezTo>
                    <a:pt x="9897" y="3378"/>
                    <a:pt x="10032" y="3244"/>
                    <a:pt x="9981" y="2908"/>
                  </a:cubicBezTo>
                  <a:cubicBezTo>
                    <a:pt x="9881" y="2269"/>
                    <a:pt x="10065" y="1648"/>
                    <a:pt x="10032" y="992"/>
                  </a:cubicBezTo>
                  <a:cubicBezTo>
                    <a:pt x="9998" y="488"/>
                    <a:pt x="10099" y="471"/>
                    <a:pt x="10654" y="421"/>
                  </a:cubicBezTo>
                  <a:cubicBezTo>
                    <a:pt x="11779" y="337"/>
                    <a:pt x="12888" y="488"/>
                    <a:pt x="13997" y="589"/>
                  </a:cubicBezTo>
                  <a:cubicBezTo>
                    <a:pt x="14065" y="589"/>
                    <a:pt x="14115" y="623"/>
                    <a:pt x="14182" y="639"/>
                  </a:cubicBezTo>
                  <a:cubicBezTo>
                    <a:pt x="14401" y="673"/>
                    <a:pt x="14669" y="471"/>
                    <a:pt x="14837" y="723"/>
                  </a:cubicBezTo>
                  <a:cubicBezTo>
                    <a:pt x="14972" y="925"/>
                    <a:pt x="14989" y="1177"/>
                    <a:pt x="15039" y="1412"/>
                  </a:cubicBezTo>
                  <a:cubicBezTo>
                    <a:pt x="15106" y="1832"/>
                    <a:pt x="15207" y="2252"/>
                    <a:pt x="15375" y="2639"/>
                  </a:cubicBezTo>
                  <a:cubicBezTo>
                    <a:pt x="15577" y="3126"/>
                    <a:pt x="15745" y="3227"/>
                    <a:pt x="16249" y="3076"/>
                  </a:cubicBezTo>
                  <a:cubicBezTo>
                    <a:pt x="16451" y="3025"/>
                    <a:pt x="16635" y="3042"/>
                    <a:pt x="16837" y="3042"/>
                  </a:cubicBezTo>
                  <a:cubicBezTo>
                    <a:pt x="17812" y="3042"/>
                    <a:pt x="18803" y="3009"/>
                    <a:pt x="19778" y="3109"/>
                  </a:cubicBezTo>
                  <a:cubicBezTo>
                    <a:pt x="20181" y="3143"/>
                    <a:pt x="20382" y="2958"/>
                    <a:pt x="20366" y="2538"/>
                  </a:cubicBezTo>
                  <a:cubicBezTo>
                    <a:pt x="20332" y="1933"/>
                    <a:pt x="20550" y="1345"/>
                    <a:pt x="20500" y="740"/>
                  </a:cubicBezTo>
                  <a:cubicBezTo>
                    <a:pt x="20483" y="471"/>
                    <a:pt x="20668" y="320"/>
                    <a:pt x="20903" y="320"/>
                  </a:cubicBezTo>
                  <a:cubicBezTo>
                    <a:pt x="21626" y="320"/>
                    <a:pt x="22348" y="118"/>
                    <a:pt x="23088" y="236"/>
                  </a:cubicBezTo>
                  <a:cubicBezTo>
                    <a:pt x="23659" y="337"/>
                    <a:pt x="24247" y="303"/>
                    <a:pt x="24835" y="303"/>
                  </a:cubicBezTo>
                  <a:cubicBezTo>
                    <a:pt x="25154" y="303"/>
                    <a:pt x="25322" y="438"/>
                    <a:pt x="25390" y="723"/>
                  </a:cubicBezTo>
                  <a:cubicBezTo>
                    <a:pt x="25541" y="1379"/>
                    <a:pt x="25692" y="2017"/>
                    <a:pt x="25810" y="2673"/>
                  </a:cubicBezTo>
                  <a:cubicBezTo>
                    <a:pt x="25843" y="2908"/>
                    <a:pt x="25894" y="3025"/>
                    <a:pt x="26129" y="3059"/>
                  </a:cubicBezTo>
                  <a:cubicBezTo>
                    <a:pt x="26398" y="3109"/>
                    <a:pt x="26667" y="3244"/>
                    <a:pt x="26936" y="3244"/>
                  </a:cubicBezTo>
                  <a:cubicBezTo>
                    <a:pt x="28011" y="3227"/>
                    <a:pt x="29086" y="3328"/>
                    <a:pt x="30162" y="3126"/>
                  </a:cubicBezTo>
                  <a:cubicBezTo>
                    <a:pt x="30935" y="2975"/>
                    <a:pt x="31120" y="2790"/>
                    <a:pt x="31136" y="2034"/>
                  </a:cubicBezTo>
                  <a:cubicBezTo>
                    <a:pt x="31170" y="1530"/>
                    <a:pt x="31271" y="1009"/>
                    <a:pt x="31237" y="488"/>
                  </a:cubicBezTo>
                  <a:cubicBezTo>
                    <a:pt x="31204" y="270"/>
                    <a:pt x="31321" y="169"/>
                    <a:pt x="31556" y="118"/>
                  </a:cubicBezTo>
                  <a:cubicBezTo>
                    <a:pt x="32094" y="1"/>
                    <a:pt x="32649" y="18"/>
                    <a:pt x="33169" y="68"/>
                  </a:cubicBezTo>
                  <a:cubicBezTo>
                    <a:pt x="33875" y="135"/>
                    <a:pt x="34564" y="270"/>
                    <a:pt x="35287" y="320"/>
                  </a:cubicBezTo>
                  <a:cubicBezTo>
                    <a:pt x="36009" y="371"/>
                    <a:pt x="36043" y="438"/>
                    <a:pt x="36076" y="1177"/>
                  </a:cubicBezTo>
                  <a:cubicBezTo>
                    <a:pt x="36093" y="1782"/>
                    <a:pt x="36144" y="2370"/>
                    <a:pt x="36177" y="2975"/>
                  </a:cubicBezTo>
                  <a:cubicBezTo>
                    <a:pt x="36261" y="4168"/>
                    <a:pt x="36345" y="5344"/>
                    <a:pt x="36261" y="6537"/>
                  </a:cubicBezTo>
                  <a:cubicBezTo>
                    <a:pt x="36194" y="7394"/>
                    <a:pt x="36177" y="8251"/>
                    <a:pt x="36211" y="9108"/>
                  </a:cubicBezTo>
                  <a:cubicBezTo>
                    <a:pt x="36228" y="9931"/>
                    <a:pt x="36194" y="10738"/>
                    <a:pt x="36194" y="11545"/>
                  </a:cubicBezTo>
                  <a:cubicBezTo>
                    <a:pt x="36194" y="12603"/>
                    <a:pt x="36177" y="13662"/>
                    <a:pt x="36328" y="14720"/>
                  </a:cubicBezTo>
                  <a:cubicBezTo>
                    <a:pt x="36362" y="14972"/>
                    <a:pt x="36295" y="15090"/>
                    <a:pt x="35992" y="15107"/>
                  </a:cubicBezTo>
                  <a:cubicBezTo>
                    <a:pt x="34917" y="15124"/>
                    <a:pt x="33825" y="15157"/>
                    <a:pt x="32766" y="15224"/>
                  </a:cubicBezTo>
                  <a:cubicBezTo>
                    <a:pt x="31204" y="15342"/>
                    <a:pt x="29658" y="15426"/>
                    <a:pt x="28112" y="15460"/>
                  </a:cubicBezTo>
                  <a:cubicBezTo>
                    <a:pt x="26415" y="15476"/>
                    <a:pt x="24701" y="15476"/>
                    <a:pt x="23004" y="15493"/>
                  </a:cubicBezTo>
                  <a:cubicBezTo>
                    <a:pt x="22701" y="15493"/>
                    <a:pt x="22634" y="15359"/>
                    <a:pt x="22651" y="15107"/>
                  </a:cubicBezTo>
                  <a:cubicBezTo>
                    <a:pt x="22752" y="13813"/>
                    <a:pt x="22617" y="12536"/>
                    <a:pt x="22567" y="11259"/>
                  </a:cubicBezTo>
                  <a:cubicBezTo>
                    <a:pt x="22533" y="10368"/>
                    <a:pt x="22281" y="9528"/>
                    <a:pt x="21811" y="8772"/>
                  </a:cubicBezTo>
                  <a:cubicBezTo>
                    <a:pt x="21643" y="8470"/>
                    <a:pt x="21441" y="8184"/>
                    <a:pt x="21307" y="7865"/>
                  </a:cubicBezTo>
                  <a:cubicBezTo>
                    <a:pt x="21155" y="7529"/>
                    <a:pt x="20903" y="7310"/>
                    <a:pt x="20618" y="7125"/>
                  </a:cubicBezTo>
                  <a:cubicBezTo>
                    <a:pt x="18685" y="5815"/>
                    <a:pt x="16283" y="6336"/>
                    <a:pt x="15174" y="8201"/>
                  </a:cubicBezTo>
                  <a:cubicBezTo>
                    <a:pt x="14098" y="10032"/>
                    <a:pt x="13577" y="12015"/>
                    <a:pt x="13577" y="14132"/>
                  </a:cubicBezTo>
                  <a:lnTo>
                    <a:pt x="13577" y="14586"/>
                  </a:lnTo>
                  <a:cubicBezTo>
                    <a:pt x="13577" y="15644"/>
                    <a:pt x="13577" y="15678"/>
                    <a:pt x="12519" y="15695"/>
                  </a:cubicBezTo>
                  <a:cubicBezTo>
                    <a:pt x="11006" y="15712"/>
                    <a:pt x="9494" y="15695"/>
                    <a:pt x="7999" y="15695"/>
                  </a:cubicBezTo>
                  <a:cubicBezTo>
                    <a:pt x="7495" y="15695"/>
                    <a:pt x="7007" y="15695"/>
                    <a:pt x="6503" y="15695"/>
                  </a:cubicBezTo>
                  <a:lnTo>
                    <a:pt x="6503" y="15695"/>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3"/>
            <p:cNvSpPr/>
            <p:nvPr/>
          </p:nvSpPr>
          <p:spPr>
            <a:xfrm>
              <a:off x="-2089257" y="3067431"/>
              <a:ext cx="967320" cy="1962896"/>
            </a:xfrm>
            <a:custGeom>
              <a:avLst/>
              <a:gdLst/>
              <a:ahLst/>
              <a:cxnLst/>
              <a:rect l="l" t="t" r="r" b="b"/>
              <a:pathLst>
                <a:path w="18350" h="37236" extrusionOk="0">
                  <a:moveTo>
                    <a:pt x="9393" y="14988"/>
                  </a:moveTo>
                  <a:lnTo>
                    <a:pt x="9393" y="15022"/>
                  </a:lnTo>
                  <a:cubicBezTo>
                    <a:pt x="9847" y="15022"/>
                    <a:pt x="10300" y="15005"/>
                    <a:pt x="10754" y="15039"/>
                  </a:cubicBezTo>
                  <a:cubicBezTo>
                    <a:pt x="11023" y="15039"/>
                    <a:pt x="11107" y="14938"/>
                    <a:pt x="11124" y="14669"/>
                  </a:cubicBezTo>
                  <a:cubicBezTo>
                    <a:pt x="11157" y="14131"/>
                    <a:pt x="11073" y="13594"/>
                    <a:pt x="11023" y="13056"/>
                  </a:cubicBezTo>
                  <a:cubicBezTo>
                    <a:pt x="10973" y="12199"/>
                    <a:pt x="11006" y="11342"/>
                    <a:pt x="10872" y="10485"/>
                  </a:cubicBezTo>
                  <a:cubicBezTo>
                    <a:pt x="10737" y="9511"/>
                    <a:pt x="9712" y="9091"/>
                    <a:pt x="8939" y="9628"/>
                  </a:cubicBezTo>
                  <a:cubicBezTo>
                    <a:pt x="8318" y="10048"/>
                    <a:pt x="8099" y="10687"/>
                    <a:pt x="7914" y="11359"/>
                  </a:cubicBezTo>
                  <a:cubicBezTo>
                    <a:pt x="7629" y="12451"/>
                    <a:pt x="7696" y="13577"/>
                    <a:pt x="7730" y="14686"/>
                  </a:cubicBezTo>
                  <a:cubicBezTo>
                    <a:pt x="7730" y="14904"/>
                    <a:pt x="7814" y="14988"/>
                    <a:pt x="8032" y="14988"/>
                  </a:cubicBezTo>
                  <a:cubicBezTo>
                    <a:pt x="8486" y="14972"/>
                    <a:pt x="8939" y="14988"/>
                    <a:pt x="9393" y="14988"/>
                  </a:cubicBezTo>
                  <a:close/>
                  <a:moveTo>
                    <a:pt x="8637" y="37185"/>
                  </a:moveTo>
                  <a:cubicBezTo>
                    <a:pt x="8570" y="35975"/>
                    <a:pt x="8486" y="34799"/>
                    <a:pt x="8469" y="33640"/>
                  </a:cubicBezTo>
                  <a:cubicBezTo>
                    <a:pt x="8435" y="31791"/>
                    <a:pt x="8250" y="29909"/>
                    <a:pt x="8519" y="28044"/>
                  </a:cubicBezTo>
                  <a:cubicBezTo>
                    <a:pt x="8587" y="27523"/>
                    <a:pt x="8519" y="26969"/>
                    <a:pt x="8570" y="26448"/>
                  </a:cubicBezTo>
                  <a:cubicBezTo>
                    <a:pt x="8671" y="25272"/>
                    <a:pt x="8519" y="24129"/>
                    <a:pt x="8435" y="22970"/>
                  </a:cubicBezTo>
                  <a:cubicBezTo>
                    <a:pt x="8385" y="22281"/>
                    <a:pt x="8032" y="21777"/>
                    <a:pt x="7461" y="21441"/>
                  </a:cubicBezTo>
                  <a:cubicBezTo>
                    <a:pt x="7226" y="21290"/>
                    <a:pt x="6889" y="21323"/>
                    <a:pt x="6587" y="21340"/>
                  </a:cubicBezTo>
                  <a:cubicBezTo>
                    <a:pt x="5159" y="21424"/>
                    <a:pt x="5495" y="21474"/>
                    <a:pt x="5444" y="20214"/>
                  </a:cubicBezTo>
                  <a:cubicBezTo>
                    <a:pt x="5428" y="19693"/>
                    <a:pt x="5360" y="19172"/>
                    <a:pt x="5428" y="18651"/>
                  </a:cubicBezTo>
                  <a:cubicBezTo>
                    <a:pt x="5596" y="17542"/>
                    <a:pt x="5360" y="16450"/>
                    <a:pt x="5377" y="15341"/>
                  </a:cubicBezTo>
                  <a:cubicBezTo>
                    <a:pt x="5394" y="14215"/>
                    <a:pt x="5226" y="13073"/>
                    <a:pt x="5108" y="11947"/>
                  </a:cubicBezTo>
                  <a:cubicBezTo>
                    <a:pt x="4991" y="10821"/>
                    <a:pt x="4940" y="9712"/>
                    <a:pt x="5142" y="8603"/>
                  </a:cubicBezTo>
                  <a:cubicBezTo>
                    <a:pt x="5260" y="7881"/>
                    <a:pt x="4924" y="7326"/>
                    <a:pt x="4453" y="6889"/>
                  </a:cubicBezTo>
                  <a:cubicBezTo>
                    <a:pt x="3613" y="6116"/>
                    <a:pt x="2823" y="5293"/>
                    <a:pt x="1933" y="4571"/>
                  </a:cubicBezTo>
                  <a:cubicBezTo>
                    <a:pt x="1344" y="4083"/>
                    <a:pt x="790" y="3529"/>
                    <a:pt x="219" y="3008"/>
                  </a:cubicBezTo>
                  <a:cubicBezTo>
                    <a:pt x="84" y="2890"/>
                    <a:pt x="34" y="2806"/>
                    <a:pt x="67" y="2588"/>
                  </a:cubicBezTo>
                  <a:cubicBezTo>
                    <a:pt x="118" y="2185"/>
                    <a:pt x="51" y="1781"/>
                    <a:pt x="34" y="1378"/>
                  </a:cubicBezTo>
                  <a:cubicBezTo>
                    <a:pt x="34" y="1260"/>
                    <a:pt x="0" y="1126"/>
                    <a:pt x="0" y="1008"/>
                  </a:cubicBezTo>
                  <a:cubicBezTo>
                    <a:pt x="34" y="454"/>
                    <a:pt x="84" y="403"/>
                    <a:pt x="622" y="303"/>
                  </a:cubicBezTo>
                  <a:cubicBezTo>
                    <a:pt x="689" y="303"/>
                    <a:pt x="756" y="252"/>
                    <a:pt x="807" y="252"/>
                  </a:cubicBezTo>
                  <a:cubicBezTo>
                    <a:pt x="1949" y="202"/>
                    <a:pt x="1697" y="0"/>
                    <a:pt x="1933" y="1025"/>
                  </a:cubicBezTo>
                  <a:cubicBezTo>
                    <a:pt x="2101" y="1781"/>
                    <a:pt x="2487" y="2117"/>
                    <a:pt x="3277" y="2134"/>
                  </a:cubicBezTo>
                  <a:cubicBezTo>
                    <a:pt x="3848" y="2151"/>
                    <a:pt x="4403" y="2168"/>
                    <a:pt x="4957" y="2185"/>
                  </a:cubicBezTo>
                  <a:cubicBezTo>
                    <a:pt x="5612" y="2218"/>
                    <a:pt x="5780" y="2067"/>
                    <a:pt x="5797" y="1445"/>
                  </a:cubicBezTo>
                  <a:cubicBezTo>
                    <a:pt x="5814" y="487"/>
                    <a:pt x="5814" y="487"/>
                    <a:pt x="6772" y="504"/>
                  </a:cubicBezTo>
                  <a:cubicBezTo>
                    <a:pt x="6856" y="504"/>
                    <a:pt x="6940" y="504"/>
                    <a:pt x="7024" y="504"/>
                  </a:cubicBezTo>
                  <a:cubicBezTo>
                    <a:pt x="7646" y="504"/>
                    <a:pt x="7629" y="504"/>
                    <a:pt x="7797" y="1092"/>
                  </a:cubicBezTo>
                  <a:cubicBezTo>
                    <a:pt x="7914" y="1563"/>
                    <a:pt x="8150" y="1882"/>
                    <a:pt x="8704" y="1949"/>
                  </a:cubicBezTo>
                  <a:cubicBezTo>
                    <a:pt x="9225" y="2017"/>
                    <a:pt x="9746" y="2151"/>
                    <a:pt x="10300" y="2134"/>
                  </a:cubicBezTo>
                  <a:cubicBezTo>
                    <a:pt x="10788" y="2117"/>
                    <a:pt x="10788" y="2117"/>
                    <a:pt x="10922" y="1596"/>
                  </a:cubicBezTo>
                  <a:cubicBezTo>
                    <a:pt x="11006" y="1311"/>
                    <a:pt x="11040" y="1008"/>
                    <a:pt x="11023" y="706"/>
                  </a:cubicBezTo>
                  <a:cubicBezTo>
                    <a:pt x="11023" y="454"/>
                    <a:pt x="11157" y="336"/>
                    <a:pt x="11376" y="336"/>
                  </a:cubicBezTo>
                  <a:cubicBezTo>
                    <a:pt x="11897" y="319"/>
                    <a:pt x="12418" y="319"/>
                    <a:pt x="12939" y="319"/>
                  </a:cubicBezTo>
                  <a:cubicBezTo>
                    <a:pt x="13207" y="303"/>
                    <a:pt x="13275" y="538"/>
                    <a:pt x="13291" y="706"/>
                  </a:cubicBezTo>
                  <a:cubicBezTo>
                    <a:pt x="13426" y="1966"/>
                    <a:pt x="13947" y="2151"/>
                    <a:pt x="15224" y="2134"/>
                  </a:cubicBezTo>
                  <a:cubicBezTo>
                    <a:pt x="15476" y="2134"/>
                    <a:pt x="15728" y="2151"/>
                    <a:pt x="15980" y="2101"/>
                  </a:cubicBezTo>
                  <a:cubicBezTo>
                    <a:pt x="16299" y="2033"/>
                    <a:pt x="16417" y="1865"/>
                    <a:pt x="16434" y="1563"/>
                  </a:cubicBezTo>
                  <a:cubicBezTo>
                    <a:pt x="16484" y="471"/>
                    <a:pt x="16484" y="471"/>
                    <a:pt x="17593" y="521"/>
                  </a:cubicBezTo>
                  <a:cubicBezTo>
                    <a:pt x="18114" y="555"/>
                    <a:pt x="18147" y="588"/>
                    <a:pt x="18231" y="1076"/>
                  </a:cubicBezTo>
                  <a:cubicBezTo>
                    <a:pt x="18349" y="1630"/>
                    <a:pt x="18248" y="2084"/>
                    <a:pt x="17795" y="2470"/>
                  </a:cubicBezTo>
                  <a:cubicBezTo>
                    <a:pt x="17055" y="3092"/>
                    <a:pt x="16501" y="3915"/>
                    <a:pt x="15812" y="4587"/>
                  </a:cubicBezTo>
                  <a:cubicBezTo>
                    <a:pt x="15560" y="4823"/>
                    <a:pt x="15358" y="5108"/>
                    <a:pt x="15173" y="5411"/>
                  </a:cubicBezTo>
                  <a:cubicBezTo>
                    <a:pt x="14720" y="6133"/>
                    <a:pt x="14232" y="6839"/>
                    <a:pt x="13745" y="7561"/>
                  </a:cubicBezTo>
                  <a:cubicBezTo>
                    <a:pt x="13560" y="7830"/>
                    <a:pt x="13493" y="8133"/>
                    <a:pt x="13493" y="8469"/>
                  </a:cubicBezTo>
                  <a:cubicBezTo>
                    <a:pt x="13476" y="10065"/>
                    <a:pt x="13493" y="11661"/>
                    <a:pt x="13426" y="13258"/>
                  </a:cubicBezTo>
                  <a:cubicBezTo>
                    <a:pt x="13375" y="14602"/>
                    <a:pt x="13308" y="15929"/>
                    <a:pt x="13308" y="17274"/>
                  </a:cubicBezTo>
                  <a:cubicBezTo>
                    <a:pt x="13325" y="18231"/>
                    <a:pt x="13443" y="19189"/>
                    <a:pt x="13443" y="20164"/>
                  </a:cubicBezTo>
                  <a:cubicBezTo>
                    <a:pt x="13443" y="21575"/>
                    <a:pt x="13325" y="23003"/>
                    <a:pt x="13207" y="24415"/>
                  </a:cubicBezTo>
                  <a:cubicBezTo>
                    <a:pt x="13207" y="24583"/>
                    <a:pt x="13191" y="24751"/>
                    <a:pt x="13191" y="24936"/>
                  </a:cubicBezTo>
                  <a:cubicBezTo>
                    <a:pt x="13207" y="26784"/>
                    <a:pt x="13090" y="28632"/>
                    <a:pt x="12989" y="30481"/>
                  </a:cubicBezTo>
                  <a:cubicBezTo>
                    <a:pt x="12939" y="31237"/>
                    <a:pt x="13073" y="31976"/>
                    <a:pt x="13073" y="32732"/>
                  </a:cubicBezTo>
                  <a:cubicBezTo>
                    <a:pt x="13056" y="33404"/>
                    <a:pt x="13056" y="34077"/>
                    <a:pt x="13090" y="34732"/>
                  </a:cubicBezTo>
                  <a:cubicBezTo>
                    <a:pt x="13107" y="35454"/>
                    <a:pt x="13157" y="36160"/>
                    <a:pt x="13275" y="36866"/>
                  </a:cubicBezTo>
                  <a:cubicBezTo>
                    <a:pt x="13325" y="37185"/>
                    <a:pt x="13224" y="37236"/>
                    <a:pt x="12955" y="37236"/>
                  </a:cubicBezTo>
                  <a:cubicBezTo>
                    <a:pt x="11930" y="37219"/>
                    <a:pt x="10889" y="37185"/>
                    <a:pt x="9847" y="37185"/>
                  </a:cubicBezTo>
                  <a:cubicBezTo>
                    <a:pt x="9444" y="37168"/>
                    <a:pt x="9040" y="37185"/>
                    <a:pt x="8637" y="37185"/>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3"/>
            <p:cNvSpPr/>
            <p:nvPr/>
          </p:nvSpPr>
          <p:spPr>
            <a:xfrm>
              <a:off x="-4130021" y="3086039"/>
              <a:ext cx="977916" cy="1997424"/>
            </a:xfrm>
            <a:custGeom>
              <a:avLst/>
              <a:gdLst/>
              <a:ahLst/>
              <a:cxnLst/>
              <a:rect l="l" t="t" r="r" b="b"/>
              <a:pathLst>
                <a:path w="18551" h="37891" extrusionOk="0">
                  <a:moveTo>
                    <a:pt x="10889" y="14803"/>
                  </a:moveTo>
                  <a:cubicBezTo>
                    <a:pt x="10922" y="14669"/>
                    <a:pt x="10973" y="14619"/>
                    <a:pt x="10973" y="14551"/>
                  </a:cubicBezTo>
                  <a:cubicBezTo>
                    <a:pt x="10922" y="13140"/>
                    <a:pt x="11023" y="11712"/>
                    <a:pt x="10603" y="10334"/>
                  </a:cubicBezTo>
                  <a:cubicBezTo>
                    <a:pt x="10502" y="9964"/>
                    <a:pt x="10368" y="9645"/>
                    <a:pt x="10132" y="9359"/>
                  </a:cubicBezTo>
                  <a:cubicBezTo>
                    <a:pt x="9763" y="8889"/>
                    <a:pt x="9158" y="8855"/>
                    <a:pt x="8704" y="9242"/>
                  </a:cubicBezTo>
                  <a:cubicBezTo>
                    <a:pt x="8503" y="9410"/>
                    <a:pt x="8351" y="9628"/>
                    <a:pt x="8250" y="9863"/>
                  </a:cubicBezTo>
                  <a:cubicBezTo>
                    <a:pt x="7646" y="11073"/>
                    <a:pt x="7562" y="12384"/>
                    <a:pt x="7612" y="13694"/>
                  </a:cubicBezTo>
                  <a:cubicBezTo>
                    <a:pt x="7629" y="13913"/>
                    <a:pt x="7646" y="14115"/>
                    <a:pt x="7612" y="14333"/>
                  </a:cubicBezTo>
                  <a:cubicBezTo>
                    <a:pt x="7545" y="14753"/>
                    <a:pt x="7578" y="14787"/>
                    <a:pt x="7982" y="14803"/>
                  </a:cubicBezTo>
                  <a:cubicBezTo>
                    <a:pt x="8956" y="14803"/>
                    <a:pt x="9931" y="14803"/>
                    <a:pt x="10889" y="14803"/>
                  </a:cubicBezTo>
                  <a:close/>
                  <a:moveTo>
                    <a:pt x="5764" y="37891"/>
                  </a:moveTo>
                  <a:cubicBezTo>
                    <a:pt x="5747" y="37740"/>
                    <a:pt x="5713" y="37655"/>
                    <a:pt x="5730" y="37588"/>
                  </a:cubicBezTo>
                  <a:cubicBezTo>
                    <a:pt x="5797" y="36294"/>
                    <a:pt x="5680" y="35001"/>
                    <a:pt x="5629" y="33707"/>
                  </a:cubicBezTo>
                  <a:cubicBezTo>
                    <a:pt x="5579" y="32665"/>
                    <a:pt x="5680" y="31606"/>
                    <a:pt x="5512" y="30565"/>
                  </a:cubicBezTo>
                  <a:cubicBezTo>
                    <a:pt x="5394" y="29724"/>
                    <a:pt x="5680" y="28884"/>
                    <a:pt x="5579" y="28044"/>
                  </a:cubicBezTo>
                  <a:cubicBezTo>
                    <a:pt x="5461" y="26784"/>
                    <a:pt x="5579" y="25507"/>
                    <a:pt x="5377" y="24264"/>
                  </a:cubicBezTo>
                  <a:cubicBezTo>
                    <a:pt x="5344" y="24028"/>
                    <a:pt x="5360" y="23776"/>
                    <a:pt x="5344" y="23541"/>
                  </a:cubicBezTo>
                  <a:cubicBezTo>
                    <a:pt x="5327" y="22197"/>
                    <a:pt x="4974" y="20869"/>
                    <a:pt x="5075" y="19508"/>
                  </a:cubicBezTo>
                  <a:cubicBezTo>
                    <a:pt x="5092" y="19155"/>
                    <a:pt x="4923" y="18836"/>
                    <a:pt x="4923" y="18483"/>
                  </a:cubicBezTo>
                  <a:cubicBezTo>
                    <a:pt x="4974" y="17089"/>
                    <a:pt x="4991" y="15711"/>
                    <a:pt x="5041" y="14333"/>
                  </a:cubicBezTo>
                  <a:cubicBezTo>
                    <a:pt x="5092" y="12837"/>
                    <a:pt x="5125" y="11325"/>
                    <a:pt x="5058" y="9830"/>
                  </a:cubicBezTo>
                  <a:cubicBezTo>
                    <a:pt x="5024" y="8990"/>
                    <a:pt x="4873" y="8183"/>
                    <a:pt x="4856" y="7343"/>
                  </a:cubicBezTo>
                  <a:cubicBezTo>
                    <a:pt x="4856" y="7108"/>
                    <a:pt x="4772" y="6923"/>
                    <a:pt x="4587" y="6788"/>
                  </a:cubicBezTo>
                  <a:cubicBezTo>
                    <a:pt x="3831" y="6167"/>
                    <a:pt x="3210" y="5461"/>
                    <a:pt x="2605" y="4688"/>
                  </a:cubicBezTo>
                  <a:cubicBezTo>
                    <a:pt x="1933" y="3831"/>
                    <a:pt x="1143" y="3075"/>
                    <a:pt x="387" y="2268"/>
                  </a:cubicBezTo>
                  <a:cubicBezTo>
                    <a:pt x="319" y="2184"/>
                    <a:pt x="168" y="2151"/>
                    <a:pt x="202" y="2033"/>
                  </a:cubicBezTo>
                  <a:cubicBezTo>
                    <a:pt x="303" y="1479"/>
                    <a:pt x="0" y="958"/>
                    <a:pt x="34" y="386"/>
                  </a:cubicBezTo>
                  <a:cubicBezTo>
                    <a:pt x="51" y="101"/>
                    <a:pt x="202" y="50"/>
                    <a:pt x="353" y="34"/>
                  </a:cubicBezTo>
                  <a:cubicBezTo>
                    <a:pt x="639" y="0"/>
                    <a:pt x="908" y="50"/>
                    <a:pt x="1193" y="67"/>
                  </a:cubicBezTo>
                  <a:cubicBezTo>
                    <a:pt x="1311" y="67"/>
                    <a:pt x="1395" y="134"/>
                    <a:pt x="1428" y="252"/>
                  </a:cubicBezTo>
                  <a:cubicBezTo>
                    <a:pt x="1462" y="353"/>
                    <a:pt x="1512" y="454"/>
                    <a:pt x="1546" y="555"/>
                  </a:cubicBezTo>
                  <a:cubicBezTo>
                    <a:pt x="1765" y="1344"/>
                    <a:pt x="2084" y="1748"/>
                    <a:pt x="3294" y="1680"/>
                  </a:cubicBezTo>
                  <a:cubicBezTo>
                    <a:pt x="3865" y="1647"/>
                    <a:pt x="4436" y="1495"/>
                    <a:pt x="5024" y="1647"/>
                  </a:cubicBezTo>
                  <a:cubicBezTo>
                    <a:pt x="5192" y="1680"/>
                    <a:pt x="5394" y="1596"/>
                    <a:pt x="5596" y="1546"/>
                  </a:cubicBezTo>
                  <a:cubicBezTo>
                    <a:pt x="5932" y="1462"/>
                    <a:pt x="5982" y="1378"/>
                    <a:pt x="5898" y="975"/>
                  </a:cubicBezTo>
                  <a:cubicBezTo>
                    <a:pt x="5864" y="840"/>
                    <a:pt x="5881" y="706"/>
                    <a:pt x="5848" y="588"/>
                  </a:cubicBezTo>
                  <a:cubicBezTo>
                    <a:pt x="5797" y="403"/>
                    <a:pt x="5848" y="302"/>
                    <a:pt x="6032" y="252"/>
                  </a:cubicBezTo>
                  <a:cubicBezTo>
                    <a:pt x="6201" y="218"/>
                    <a:pt x="6352" y="151"/>
                    <a:pt x="6520" y="134"/>
                  </a:cubicBezTo>
                  <a:cubicBezTo>
                    <a:pt x="7125" y="118"/>
                    <a:pt x="7360" y="235"/>
                    <a:pt x="7562" y="790"/>
                  </a:cubicBezTo>
                  <a:cubicBezTo>
                    <a:pt x="7797" y="1428"/>
                    <a:pt x="8217" y="1714"/>
                    <a:pt x="8889" y="1647"/>
                  </a:cubicBezTo>
                  <a:cubicBezTo>
                    <a:pt x="9040" y="1630"/>
                    <a:pt x="9191" y="1647"/>
                    <a:pt x="9343" y="1664"/>
                  </a:cubicBezTo>
                  <a:cubicBezTo>
                    <a:pt x="9578" y="1664"/>
                    <a:pt x="9813" y="1664"/>
                    <a:pt x="10048" y="1664"/>
                  </a:cubicBezTo>
                  <a:cubicBezTo>
                    <a:pt x="10721" y="1647"/>
                    <a:pt x="10805" y="1563"/>
                    <a:pt x="10905" y="891"/>
                  </a:cubicBezTo>
                  <a:cubicBezTo>
                    <a:pt x="10973" y="454"/>
                    <a:pt x="11057" y="336"/>
                    <a:pt x="11493" y="269"/>
                  </a:cubicBezTo>
                  <a:cubicBezTo>
                    <a:pt x="11695" y="235"/>
                    <a:pt x="11880" y="252"/>
                    <a:pt x="12082" y="235"/>
                  </a:cubicBezTo>
                  <a:cubicBezTo>
                    <a:pt x="12602" y="168"/>
                    <a:pt x="12938" y="370"/>
                    <a:pt x="13107" y="891"/>
                  </a:cubicBezTo>
                  <a:cubicBezTo>
                    <a:pt x="13308" y="1495"/>
                    <a:pt x="13745" y="1832"/>
                    <a:pt x="14434" y="1798"/>
                  </a:cubicBezTo>
                  <a:cubicBezTo>
                    <a:pt x="14837" y="1781"/>
                    <a:pt x="15241" y="1832"/>
                    <a:pt x="15661" y="1832"/>
                  </a:cubicBezTo>
                  <a:cubicBezTo>
                    <a:pt x="16198" y="1815"/>
                    <a:pt x="16349" y="1664"/>
                    <a:pt x="16366" y="1126"/>
                  </a:cubicBezTo>
                  <a:cubicBezTo>
                    <a:pt x="16417" y="151"/>
                    <a:pt x="16299" y="269"/>
                    <a:pt x="17257" y="269"/>
                  </a:cubicBezTo>
                  <a:cubicBezTo>
                    <a:pt x="18215" y="269"/>
                    <a:pt x="18063" y="134"/>
                    <a:pt x="18315" y="1143"/>
                  </a:cubicBezTo>
                  <a:cubicBezTo>
                    <a:pt x="18349" y="1260"/>
                    <a:pt x="18383" y="1395"/>
                    <a:pt x="18399" y="1512"/>
                  </a:cubicBezTo>
                  <a:cubicBezTo>
                    <a:pt x="18551" y="2067"/>
                    <a:pt x="18399" y="2537"/>
                    <a:pt x="18013" y="2924"/>
                  </a:cubicBezTo>
                  <a:cubicBezTo>
                    <a:pt x="17442" y="3495"/>
                    <a:pt x="16870" y="4050"/>
                    <a:pt x="16265" y="4587"/>
                  </a:cubicBezTo>
                  <a:cubicBezTo>
                    <a:pt x="15442" y="5327"/>
                    <a:pt x="14602" y="6066"/>
                    <a:pt x="13913" y="6940"/>
                  </a:cubicBezTo>
                  <a:cubicBezTo>
                    <a:pt x="13896" y="6956"/>
                    <a:pt x="13879" y="6990"/>
                    <a:pt x="13863" y="6990"/>
                  </a:cubicBezTo>
                  <a:cubicBezTo>
                    <a:pt x="12703" y="7797"/>
                    <a:pt x="12871" y="8990"/>
                    <a:pt x="12938" y="10149"/>
                  </a:cubicBezTo>
                  <a:cubicBezTo>
                    <a:pt x="12972" y="10552"/>
                    <a:pt x="13006" y="10956"/>
                    <a:pt x="13023" y="11359"/>
                  </a:cubicBezTo>
                  <a:cubicBezTo>
                    <a:pt x="13107" y="13879"/>
                    <a:pt x="13174" y="16400"/>
                    <a:pt x="13157" y="18920"/>
                  </a:cubicBezTo>
                  <a:cubicBezTo>
                    <a:pt x="13157" y="19592"/>
                    <a:pt x="13157" y="20264"/>
                    <a:pt x="13207" y="20937"/>
                  </a:cubicBezTo>
                  <a:cubicBezTo>
                    <a:pt x="13224" y="21289"/>
                    <a:pt x="13090" y="21373"/>
                    <a:pt x="12787" y="21424"/>
                  </a:cubicBezTo>
                  <a:cubicBezTo>
                    <a:pt x="12132" y="21525"/>
                    <a:pt x="11493" y="21474"/>
                    <a:pt x="10838" y="21525"/>
                  </a:cubicBezTo>
                  <a:cubicBezTo>
                    <a:pt x="10670" y="21541"/>
                    <a:pt x="10502" y="21592"/>
                    <a:pt x="10351" y="21625"/>
                  </a:cubicBezTo>
                  <a:cubicBezTo>
                    <a:pt x="9763" y="21793"/>
                    <a:pt x="9477" y="22146"/>
                    <a:pt x="9477" y="22734"/>
                  </a:cubicBezTo>
                  <a:cubicBezTo>
                    <a:pt x="9494" y="24247"/>
                    <a:pt x="9511" y="25759"/>
                    <a:pt x="9612" y="27271"/>
                  </a:cubicBezTo>
                  <a:cubicBezTo>
                    <a:pt x="9712" y="29019"/>
                    <a:pt x="9645" y="30766"/>
                    <a:pt x="9645" y="32514"/>
                  </a:cubicBezTo>
                  <a:cubicBezTo>
                    <a:pt x="9645" y="34043"/>
                    <a:pt x="9645" y="35572"/>
                    <a:pt x="9847" y="37084"/>
                  </a:cubicBezTo>
                  <a:cubicBezTo>
                    <a:pt x="9880" y="37269"/>
                    <a:pt x="9931" y="37471"/>
                    <a:pt x="9612" y="37504"/>
                  </a:cubicBezTo>
                  <a:cubicBezTo>
                    <a:pt x="8334" y="37588"/>
                    <a:pt x="7057" y="37723"/>
                    <a:pt x="5764" y="37891"/>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3"/>
            <p:cNvSpPr/>
            <p:nvPr/>
          </p:nvSpPr>
          <p:spPr>
            <a:xfrm>
              <a:off x="-3413482" y="3774218"/>
              <a:ext cx="1568746" cy="613023"/>
            </a:xfrm>
            <a:custGeom>
              <a:avLst/>
              <a:gdLst/>
              <a:ahLst/>
              <a:cxnLst/>
              <a:rect l="l" t="t" r="r" b="b"/>
              <a:pathLst>
                <a:path w="29759" h="11629" extrusionOk="0">
                  <a:moveTo>
                    <a:pt x="21962" y="6722"/>
                  </a:moveTo>
                  <a:cubicBezTo>
                    <a:pt x="21929" y="6470"/>
                    <a:pt x="21895" y="6067"/>
                    <a:pt x="21845" y="5664"/>
                  </a:cubicBezTo>
                  <a:cubicBezTo>
                    <a:pt x="21761" y="5126"/>
                    <a:pt x="21576" y="4622"/>
                    <a:pt x="21189" y="4218"/>
                  </a:cubicBezTo>
                  <a:cubicBezTo>
                    <a:pt x="20803" y="3815"/>
                    <a:pt x="20349" y="3782"/>
                    <a:pt x="19929" y="4134"/>
                  </a:cubicBezTo>
                  <a:cubicBezTo>
                    <a:pt x="19475" y="4487"/>
                    <a:pt x="19291" y="4975"/>
                    <a:pt x="19240" y="5529"/>
                  </a:cubicBezTo>
                  <a:cubicBezTo>
                    <a:pt x="19207" y="5882"/>
                    <a:pt x="19190" y="6218"/>
                    <a:pt x="19156" y="6554"/>
                  </a:cubicBezTo>
                  <a:cubicBezTo>
                    <a:pt x="19106" y="7109"/>
                    <a:pt x="19123" y="7109"/>
                    <a:pt x="19660" y="7209"/>
                  </a:cubicBezTo>
                  <a:cubicBezTo>
                    <a:pt x="20131" y="7293"/>
                    <a:pt x="20584" y="7293"/>
                    <a:pt x="21055" y="7243"/>
                  </a:cubicBezTo>
                  <a:cubicBezTo>
                    <a:pt x="21223" y="7226"/>
                    <a:pt x="21391" y="7193"/>
                    <a:pt x="21559" y="7226"/>
                  </a:cubicBezTo>
                  <a:cubicBezTo>
                    <a:pt x="21996" y="7310"/>
                    <a:pt x="21996" y="7293"/>
                    <a:pt x="21962" y="6722"/>
                  </a:cubicBezTo>
                  <a:close/>
                  <a:moveTo>
                    <a:pt x="9562" y="7277"/>
                  </a:moveTo>
                  <a:cubicBezTo>
                    <a:pt x="9780" y="7293"/>
                    <a:pt x="10032" y="7310"/>
                    <a:pt x="10301" y="7327"/>
                  </a:cubicBezTo>
                  <a:cubicBezTo>
                    <a:pt x="10486" y="7344"/>
                    <a:pt x="10620" y="7310"/>
                    <a:pt x="10603" y="7058"/>
                  </a:cubicBezTo>
                  <a:cubicBezTo>
                    <a:pt x="10587" y="6151"/>
                    <a:pt x="10553" y="5260"/>
                    <a:pt x="10133" y="4420"/>
                  </a:cubicBezTo>
                  <a:cubicBezTo>
                    <a:pt x="9747" y="3647"/>
                    <a:pt x="8940" y="3462"/>
                    <a:pt x="8285" y="4017"/>
                  </a:cubicBezTo>
                  <a:cubicBezTo>
                    <a:pt x="7881" y="4370"/>
                    <a:pt x="7680" y="4790"/>
                    <a:pt x="7629" y="5294"/>
                  </a:cubicBezTo>
                  <a:cubicBezTo>
                    <a:pt x="7562" y="5832"/>
                    <a:pt x="7579" y="6369"/>
                    <a:pt x="7545" y="6907"/>
                  </a:cubicBezTo>
                  <a:cubicBezTo>
                    <a:pt x="7529" y="7109"/>
                    <a:pt x="7613" y="7193"/>
                    <a:pt x="7797" y="7193"/>
                  </a:cubicBezTo>
                  <a:cubicBezTo>
                    <a:pt x="8369" y="7176"/>
                    <a:pt x="8940" y="7361"/>
                    <a:pt x="9562" y="7277"/>
                  </a:cubicBezTo>
                  <a:close/>
                  <a:moveTo>
                    <a:pt x="23340" y="11461"/>
                  </a:moveTo>
                  <a:cubicBezTo>
                    <a:pt x="23273" y="11108"/>
                    <a:pt x="23155" y="10788"/>
                    <a:pt x="23172" y="10486"/>
                  </a:cubicBezTo>
                  <a:cubicBezTo>
                    <a:pt x="23223" y="9915"/>
                    <a:pt x="22987" y="9427"/>
                    <a:pt x="22903" y="8907"/>
                  </a:cubicBezTo>
                  <a:cubicBezTo>
                    <a:pt x="22819" y="8453"/>
                    <a:pt x="22702" y="8386"/>
                    <a:pt x="22248" y="8352"/>
                  </a:cubicBezTo>
                  <a:cubicBezTo>
                    <a:pt x="21055" y="8302"/>
                    <a:pt x="19879" y="8285"/>
                    <a:pt x="18703" y="8436"/>
                  </a:cubicBezTo>
                  <a:cubicBezTo>
                    <a:pt x="18249" y="8503"/>
                    <a:pt x="17795" y="8436"/>
                    <a:pt x="17358" y="8554"/>
                  </a:cubicBezTo>
                  <a:cubicBezTo>
                    <a:pt x="16737" y="8738"/>
                    <a:pt x="16518" y="8907"/>
                    <a:pt x="16417" y="9528"/>
                  </a:cubicBezTo>
                  <a:cubicBezTo>
                    <a:pt x="16367" y="9931"/>
                    <a:pt x="16316" y="10352"/>
                    <a:pt x="16300" y="10755"/>
                  </a:cubicBezTo>
                  <a:cubicBezTo>
                    <a:pt x="16283" y="11040"/>
                    <a:pt x="16165" y="11192"/>
                    <a:pt x="15863" y="11175"/>
                  </a:cubicBezTo>
                  <a:cubicBezTo>
                    <a:pt x="15695" y="11158"/>
                    <a:pt x="15510" y="11209"/>
                    <a:pt x="15342" y="11158"/>
                  </a:cubicBezTo>
                  <a:cubicBezTo>
                    <a:pt x="14586" y="10973"/>
                    <a:pt x="13863" y="11158"/>
                    <a:pt x="13124" y="11276"/>
                  </a:cubicBezTo>
                  <a:cubicBezTo>
                    <a:pt x="12889" y="11309"/>
                    <a:pt x="12821" y="11225"/>
                    <a:pt x="12788" y="11007"/>
                  </a:cubicBezTo>
                  <a:cubicBezTo>
                    <a:pt x="12721" y="10671"/>
                    <a:pt x="12771" y="10318"/>
                    <a:pt x="12754" y="9982"/>
                  </a:cubicBezTo>
                  <a:cubicBezTo>
                    <a:pt x="12737" y="9730"/>
                    <a:pt x="12754" y="9478"/>
                    <a:pt x="12687" y="9209"/>
                  </a:cubicBezTo>
                  <a:cubicBezTo>
                    <a:pt x="12536" y="8554"/>
                    <a:pt x="12485" y="8486"/>
                    <a:pt x="11746" y="8486"/>
                  </a:cubicBezTo>
                  <a:cubicBezTo>
                    <a:pt x="10587" y="8486"/>
                    <a:pt x="9427" y="8486"/>
                    <a:pt x="8268" y="8486"/>
                  </a:cubicBezTo>
                  <a:cubicBezTo>
                    <a:pt x="7797" y="8486"/>
                    <a:pt x="7327" y="8470"/>
                    <a:pt x="6856" y="8570"/>
                  </a:cubicBezTo>
                  <a:cubicBezTo>
                    <a:pt x="6184" y="8705"/>
                    <a:pt x="5983" y="8890"/>
                    <a:pt x="5915" y="9579"/>
                  </a:cubicBezTo>
                  <a:cubicBezTo>
                    <a:pt x="5865" y="10150"/>
                    <a:pt x="5798" y="10688"/>
                    <a:pt x="5680" y="11242"/>
                  </a:cubicBezTo>
                  <a:cubicBezTo>
                    <a:pt x="5630" y="11494"/>
                    <a:pt x="5546" y="11629"/>
                    <a:pt x="5277" y="11595"/>
                  </a:cubicBezTo>
                  <a:cubicBezTo>
                    <a:pt x="4353" y="11494"/>
                    <a:pt x="3445" y="11545"/>
                    <a:pt x="2521" y="11561"/>
                  </a:cubicBezTo>
                  <a:cubicBezTo>
                    <a:pt x="2236" y="11578"/>
                    <a:pt x="2068" y="11494"/>
                    <a:pt x="2118" y="11175"/>
                  </a:cubicBezTo>
                  <a:cubicBezTo>
                    <a:pt x="2236" y="10436"/>
                    <a:pt x="2034" y="9713"/>
                    <a:pt x="2118" y="8991"/>
                  </a:cubicBezTo>
                  <a:cubicBezTo>
                    <a:pt x="2152" y="8705"/>
                    <a:pt x="1967" y="8570"/>
                    <a:pt x="1715" y="8486"/>
                  </a:cubicBezTo>
                  <a:cubicBezTo>
                    <a:pt x="1664" y="8470"/>
                    <a:pt x="1597" y="8453"/>
                    <a:pt x="1530" y="8453"/>
                  </a:cubicBezTo>
                  <a:cubicBezTo>
                    <a:pt x="1177" y="8503"/>
                    <a:pt x="757" y="8503"/>
                    <a:pt x="539" y="8285"/>
                  </a:cubicBezTo>
                  <a:cubicBezTo>
                    <a:pt x="320" y="8050"/>
                    <a:pt x="354" y="7596"/>
                    <a:pt x="337" y="7243"/>
                  </a:cubicBezTo>
                  <a:cubicBezTo>
                    <a:pt x="270" y="6201"/>
                    <a:pt x="253" y="5176"/>
                    <a:pt x="169" y="4134"/>
                  </a:cubicBezTo>
                  <a:cubicBezTo>
                    <a:pt x="68" y="2958"/>
                    <a:pt x="85" y="1782"/>
                    <a:pt x="1" y="589"/>
                  </a:cubicBezTo>
                  <a:cubicBezTo>
                    <a:pt x="51" y="572"/>
                    <a:pt x="118" y="539"/>
                    <a:pt x="169" y="539"/>
                  </a:cubicBezTo>
                  <a:cubicBezTo>
                    <a:pt x="959" y="555"/>
                    <a:pt x="959" y="555"/>
                    <a:pt x="1110" y="1345"/>
                  </a:cubicBezTo>
                  <a:cubicBezTo>
                    <a:pt x="1160" y="1547"/>
                    <a:pt x="1194" y="1765"/>
                    <a:pt x="1227" y="1967"/>
                  </a:cubicBezTo>
                  <a:cubicBezTo>
                    <a:pt x="1278" y="2454"/>
                    <a:pt x="1463" y="2723"/>
                    <a:pt x="1916" y="2757"/>
                  </a:cubicBezTo>
                  <a:cubicBezTo>
                    <a:pt x="2538" y="2807"/>
                    <a:pt x="3160" y="2874"/>
                    <a:pt x="3781" y="2656"/>
                  </a:cubicBezTo>
                  <a:cubicBezTo>
                    <a:pt x="4269" y="2488"/>
                    <a:pt x="4202" y="2505"/>
                    <a:pt x="4269" y="1967"/>
                  </a:cubicBezTo>
                  <a:cubicBezTo>
                    <a:pt x="4319" y="1530"/>
                    <a:pt x="4168" y="1127"/>
                    <a:pt x="4168" y="707"/>
                  </a:cubicBezTo>
                  <a:cubicBezTo>
                    <a:pt x="4168" y="438"/>
                    <a:pt x="4202" y="287"/>
                    <a:pt x="4470" y="253"/>
                  </a:cubicBezTo>
                  <a:cubicBezTo>
                    <a:pt x="4554" y="236"/>
                    <a:pt x="4638" y="169"/>
                    <a:pt x="4722" y="186"/>
                  </a:cubicBezTo>
                  <a:cubicBezTo>
                    <a:pt x="5395" y="270"/>
                    <a:pt x="6050" y="1"/>
                    <a:pt x="6739" y="51"/>
                  </a:cubicBezTo>
                  <a:cubicBezTo>
                    <a:pt x="7092" y="68"/>
                    <a:pt x="7226" y="219"/>
                    <a:pt x="7293" y="522"/>
                  </a:cubicBezTo>
                  <a:cubicBezTo>
                    <a:pt x="7377" y="908"/>
                    <a:pt x="7445" y="1312"/>
                    <a:pt x="7562" y="1715"/>
                  </a:cubicBezTo>
                  <a:cubicBezTo>
                    <a:pt x="7713" y="2236"/>
                    <a:pt x="7898" y="2387"/>
                    <a:pt x="8436" y="2387"/>
                  </a:cubicBezTo>
                  <a:cubicBezTo>
                    <a:pt x="8974" y="2404"/>
                    <a:pt x="9494" y="2505"/>
                    <a:pt x="10032" y="2437"/>
                  </a:cubicBezTo>
                  <a:cubicBezTo>
                    <a:pt x="10553" y="2370"/>
                    <a:pt x="10788" y="2353"/>
                    <a:pt x="10687" y="1765"/>
                  </a:cubicBezTo>
                  <a:cubicBezTo>
                    <a:pt x="10637" y="1463"/>
                    <a:pt x="10687" y="1160"/>
                    <a:pt x="10687" y="858"/>
                  </a:cubicBezTo>
                  <a:cubicBezTo>
                    <a:pt x="10671" y="589"/>
                    <a:pt x="10788" y="438"/>
                    <a:pt x="11057" y="438"/>
                  </a:cubicBezTo>
                  <a:cubicBezTo>
                    <a:pt x="11578" y="455"/>
                    <a:pt x="12099" y="455"/>
                    <a:pt x="12620" y="455"/>
                  </a:cubicBezTo>
                  <a:cubicBezTo>
                    <a:pt x="12872" y="438"/>
                    <a:pt x="12956" y="589"/>
                    <a:pt x="13006" y="791"/>
                  </a:cubicBezTo>
                  <a:cubicBezTo>
                    <a:pt x="13074" y="1076"/>
                    <a:pt x="13124" y="1379"/>
                    <a:pt x="13191" y="1681"/>
                  </a:cubicBezTo>
                  <a:cubicBezTo>
                    <a:pt x="13359" y="2387"/>
                    <a:pt x="13628" y="2589"/>
                    <a:pt x="14367" y="2622"/>
                  </a:cubicBezTo>
                  <a:cubicBezTo>
                    <a:pt x="14636" y="2622"/>
                    <a:pt x="14922" y="2639"/>
                    <a:pt x="15191" y="2706"/>
                  </a:cubicBezTo>
                  <a:cubicBezTo>
                    <a:pt x="15443" y="2757"/>
                    <a:pt x="15678" y="2757"/>
                    <a:pt x="15896" y="2723"/>
                  </a:cubicBezTo>
                  <a:cubicBezTo>
                    <a:pt x="16401" y="2639"/>
                    <a:pt x="16485" y="2538"/>
                    <a:pt x="16518" y="2000"/>
                  </a:cubicBezTo>
                  <a:cubicBezTo>
                    <a:pt x="16535" y="1698"/>
                    <a:pt x="16552" y="1396"/>
                    <a:pt x="16569" y="1093"/>
                  </a:cubicBezTo>
                  <a:cubicBezTo>
                    <a:pt x="16569" y="925"/>
                    <a:pt x="16619" y="807"/>
                    <a:pt x="16821" y="791"/>
                  </a:cubicBezTo>
                  <a:cubicBezTo>
                    <a:pt x="17375" y="740"/>
                    <a:pt x="17930" y="707"/>
                    <a:pt x="18484" y="707"/>
                  </a:cubicBezTo>
                  <a:cubicBezTo>
                    <a:pt x="18787" y="690"/>
                    <a:pt x="18904" y="824"/>
                    <a:pt x="18971" y="1093"/>
                  </a:cubicBezTo>
                  <a:cubicBezTo>
                    <a:pt x="19022" y="1312"/>
                    <a:pt x="19072" y="1564"/>
                    <a:pt x="19156" y="1782"/>
                  </a:cubicBezTo>
                  <a:cubicBezTo>
                    <a:pt x="19307" y="2169"/>
                    <a:pt x="19559" y="2387"/>
                    <a:pt x="20030" y="2404"/>
                  </a:cubicBezTo>
                  <a:cubicBezTo>
                    <a:pt x="20904" y="2437"/>
                    <a:pt x="21744" y="2337"/>
                    <a:pt x="22567" y="2101"/>
                  </a:cubicBezTo>
                  <a:cubicBezTo>
                    <a:pt x="22769" y="2051"/>
                    <a:pt x="22853" y="1950"/>
                    <a:pt x="22836" y="1681"/>
                  </a:cubicBezTo>
                  <a:cubicBezTo>
                    <a:pt x="22718" y="387"/>
                    <a:pt x="22550" y="371"/>
                    <a:pt x="23928" y="152"/>
                  </a:cubicBezTo>
                  <a:cubicBezTo>
                    <a:pt x="24063" y="119"/>
                    <a:pt x="24180" y="85"/>
                    <a:pt x="24315" y="68"/>
                  </a:cubicBezTo>
                  <a:cubicBezTo>
                    <a:pt x="24567" y="18"/>
                    <a:pt x="24718" y="135"/>
                    <a:pt x="24785" y="371"/>
                  </a:cubicBezTo>
                  <a:cubicBezTo>
                    <a:pt x="24903" y="723"/>
                    <a:pt x="24970" y="1093"/>
                    <a:pt x="25104" y="1429"/>
                  </a:cubicBezTo>
                  <a:cubicBezTo>
                    <a:pt x="25340" y="2135"/>
                    <a:pt x="25743" y="2404"/>
                    <a:pt x="26449" y="2370"/>
                  </a:cubicBezTo>
                  <a:cubicBezTo>
                    <a:pt x="26953" y="2353"/>
                    <a:pt x="27440" y="2236"/>
                    <a:pt x="27927" y="2269"/>
                  </a:cubicBezTo>
                  <a:cubicBezTo>
                    <a:pt x="28163" y="2286"/>
                    <a:pt x="28280" y="2135"/>
                    <a:pt x="28331" y="1933"/>
                  </a:cubicBezTo>
                  <a:cubicBezTo>
                    <a:pt x="28381" y="1765"/>
                    <a:pt x="28398" y="1580"/>
                    <a:pt x="28465" y="1429"/>
                  </a:cubicBezTo>
                  <a:cubicBezTo>
                    <a:pt x="28532" y="1244"/>
                    <a:pt x="28415" y="1009"/>
                    <a:pt x="28549" y="875"/>
                  </a:cubicBezTo>
                  <a:cubicBezTo>
                    <a:pt x="28717" y="707"/>
                    <a:pt x="28969" y="858"/>
                    <a:pt x="29171" y="791"/>
                  </a:cubicBezTo>
                  <a:cubicBezTo>
                    <a:pt x="29440" y="690"/>
                    <a:pt x="29490" y="807"/>
                    <a:pt x="29540" y="1043"/>
                  </a:cubicBezTo>
                  <a:cubicBezTo>
                    <a:pt x="29675" y="1799"/>
                    <a:pt x="29591" y="2555"/>
                    <a:pt x="29658" y="3294"/>
                  </a:cubicBezTo>
                  <a:cubicBezTo>
                    <a:pt x="29759" y="4790"/>
                    <a:pt x="29608" y="6268"/>
                    <a:pt x="29641" y="7747"/>
                  </a:cubicBezTo>
                  <a:cubicBezTo>
                    <a:pt x="29641" y="7999"/>
                    <a:pt x="29507" y="8050"/>
                    <a:pt x="29322" y="8050"/>
                  </a:cubicBezTo>
                  <a:cubicBezTo>
                    <a:pt x="28919" y="8066"/>
                    <a:pt x="28515" y="8066"/>
                    <a:pt x="28095" y="8167"/>
                  </a:cubicBezTo>
                  <a:cubicBezTo>
                    <a:pt x="27440" y="8335"/>
                    <a:pt x="27121" y="8671"/>
                    <a:pt x="27070" y="9360"/>
                  </a:cubicBezTo>
                  <a:cubicBezTo>
                    <a:pt x="27037" y="9814"/>
                    <a:pt x="27020" y="10268"/>
                    <a:pt x="26953" y="10721"/>
                  </a:cubicBezTo>
                  <a:cubicBezTo>
                    <a:pt x="26902" y="10990"/>
                    <a:pt x="26818" y="11074"/>
                    <a:pt x="26549" y="11091"/>
                  </a:cubicBezTo>
                  <a:cubicBezTo>
                    <a:pt x="25911" y="11108"/>
                    <a:pt x="25272" y="11192"/>
                    <a:pt x="24617" y="11192"/>
                  </a:cubicBezTo>
                  <a:cubicBezTo>
                    <a:pt x="24180" y="11192"/>
                    <a:pt x="23777" y="11326"/>
                    <a:pt x="23340" y="1146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3"/>
            <p:cNvSpPr/>
            <p:nvPr/>
          </p:nvSpPr>
          <p:spPr>
            <a:xfrm>
              <a:off x="-2998044" y="2525322"/>
              <a:ext cx="738801" cy="1093994"/>
            </a:xfrm>
            <a:custGeom>
              <a:avLst/>
              <a:gdLst/>
              <a:ahLst/>
              <a:cxnLst/>
              <a:rect l="l" t="t" r="r" b="b"/>
              <a:pathLst>
                <a:path w="14015" h="20753" extrusionOk="0">
                  <a:moveTo>
                    <a:pt x="5445" y="10318"/>
                  </a:moveTo>
                  <a:cubicBezTo>
                    <a:pt x="5445" y="10435"/>
                    <a:pt x="5445" y="10671"/>
                    <a:pt x="5445" y="10906"/>
                  </a:cubicBezTo>
                  <a:cubicBezTo>
                    <a:pt x="5445" y="11175"/>
                    <a:pt x="5562" y="11276"/>
                    <a:pt x="5865" y="11309"/>
                  </a:cubicBezTo>
                  <a:cubicBezTo>
                    <a:pt x="6402" y="11393"/>
                    <a:pt x="6923" y="11225"/>
                    <a:pt x="7461" y="11292"/>
                  </a:cubicBezTo>
                  <a:cubicBezTo>
                    <a:pt x="7612" y="11309"/>
                    <a:pt x="7696" y="11242"/>
                    <a:pt x="7696" y="11074"/>
                  </a:cubicBezTo>
                  <a:cubicBezTo>
                    <a:pt x="7646" y="9998"/>
                    <a:pt x="7730" y="8940"/>
                    <a:pt x="7511" y="7881"/>
                  </a:cubicBezTo>
                  <a:cubicBezTo>
                    <a:pt x="7478" y="7713"/>
                    <a:pt x="7394" y="7562"/>
                    <a:pt x="7310" y="7411"/>
                  </a:cubicBezTo>
                  <a:cubicBezTo>
                    <a:pt x="7125" y="7092"/>
                    <a:pt x="6738" y="6991"/>
                    <a:pt x="6436" y="7192"/>
                  </a:cubicBezTo>
                  <a:cubicBezTo>
                    <a:pt x="6150" y="7377"/>
                    <a:pt x="5949" y="7612"/>
                    <a:pt x="5814" y="7915"/>
                  </a:cubicBezTo>
                  <a:cubicBezTo>
                    <a:pt x="5529" y="8654"/>
                    <a:pt x="5461" y="9410"/>
                    <a:pt x="5445" y="10318"/>
                  </a:cubicBezTo>
                  <a:close/>
                  <a:moveTo>
                    <a:pt x="7175" y="20568"/>
                  </a:moveTo>
                  <a:cubicBezTo>
                    <a:pt x="6957" y="20568"/>
                    <a:pt x="6806" y="20584"/>
                    <a:pt x="6654" y="20568"/>
                  </a:cubicBezTo>
                  <a:cubicBezTo>
                    <a:pt x="6133" y="20500"/>
                    <a:pt x="6133" y="20484"/>
                    <a:pt x="6049" y="19946"/>
                  </a:cubicBezTo>
                  <a:cubicBezTo>
                    <a:pt x="6033" y="19929"/>
                    <a:pt x="6049" y="19912"/>
                    <a:pt x="6033" y="19879"/>
                  </a:cubicBezTo>
                  <a:cubicBezTo>
                    <a:pt x="5881" y="19089"/>
                    <a:pt x="5613" y="18887"/>
                    <a:pt x="4789" y="19005"/>
                  </a:cubicBezTo>
                  <a:cubicBezTo>
                    <a:pt x="4621" y="19022"/>
                    <a:pt x="4453" y="19022"/>
                    <a:pt x="4285" y="19005"/>
                  </a:cubicBezTo>
                  <a:cubicBezTo>
                    <a:pt x="3949" y="18971"/>
                    <a:pt x="3865" y="18803"/>
                    <a:pt x="3899" y="18501"/>
                  </a:cubicBezTo>
                  <a:cubicBezTo>
                    <a:pt x="3949" y="17761"/>
                    <a:pt x="3983" y="17022"/>
                    <a:pt x="3915" y="16266"/>
                  </a:cubicBezTo>
                  <a:cubicBezTo>
                    <a:pt x="3865" y="15846"/>
                    <a:pt x="4033" y="15392"/>
                    <a:pt x="3966" y="14939"/>
                  </a:cubicBezTo>
                  <a:cubicBezTo>
                    <a:pt x="3831" y="14031"/>
                    <a:pt x="4033" y="13107"/>
                    <a:pt x="3899" y="12183"/>
                  </a:cubicBezTo>
                  <a:cubicBezTo>
                    <a:pt x="3848" y="11746"/>
                    <a:pt x="3899" y="11259"/>
                    <a:pt x="3932" y="10788"/>
                  </a:cubicBezTo>
                  <a:cubicBezTo>
                    <a:pt x="4050" y="9410"/>
                    <a:pt x="3932" y="8033"/>
                    <a:pt x="3815" y="6672"/>
                  </a:cubicBezTo>
                  <a:cubicBezTo>
                    <a:pt x="3764" y="6050"/>
                    <a:pt x="3630" y="5428"/>
                    <a:pt x="3176" y="4907"/>
                  </a:cubicBezTo>
                  <a:cubicBezTo>
                    <a:pt x="2571" y="4185"/>
                    <a:pt x="1966" y="3479"/>
                    <a:pt x="1395" y="2723"/>
                  </a:cubicBezTo>
                  <a:cubicBezTo>
                    <a:pt x="1093" y="2336"/>
                    <a:pt x="723" y="1967"/>
                    <a:pt x="404" y="1563"/>
                  </a:cubicBezTo>
                  <a:cubicBezTo>
                    <a:pt x="336" y="1479"/>
                    <a:pt x="269" y="1395"/>
                    <a:pt x="236" y="1295"/>
                  </a:cubicBezTo>
                  <a:cubicBezTo>
                    <a:pt x="118" y="992"/>
                    <a:pt x="0" y="622"/>
                    <a:pt x="152" y="354"/>
                  </a:cubicBezTo>
                  <a:cubicBezTo>
                    <a:pt x="269" y="118"/>
                    <a:pt x="656" y="186"/>
                    <a:pt x="925" y="135"/>
                  </a:cubicBezTo>
                  <a:cubicBezTo>
                    <a:pt x="958" y="135"/>
                    <a:pt x="1009" y="135"/>
                    <a:pt x="1059" y="135"/>
                  </a:cubicBezTo>
                  <a:cubicBezTo>
                    <a:pt x="1731" y="118"/>
                    <a:pt x="1782" y="118"/>
                    <a:pt x="1866" y="774"/>
                  </a:cubicBezTo>
                  <a:cubicBezTo>
                    <a:pt x="1899" y="1194"/>
                    <a:pt x="2101" y="1211"/>
                    <a:pt x="2403" y="1177"/>
                  </a:cubicBezTo>
                  <a:cubicBezTo>
                    <a:pt x="2739" y="1127"/>
                    <a:pt x="3092" y="1076"/>
                    <a:pt x="3428" y="1043"/>
                  </a:cubicBezTo>
                  <a:cubicBezTo>
                    <a:pt x="3848" y="992"/>
                    <a:pt x="4184" y="908"/>
                    <a:pt x="4201" y="387"/>
                  </a:cubicBezTo>
                  <a:cubicBezTo>
                    <a:pt x="4201" y="102"/>
                    <a:pt x="4386" y="18"/>
                    <a:pt x="4621" y="18"/>
                  </a:cubicBezTo>
                  <a:cubicBezTo>
                    <a:pt x="4823" y="18"/>
                    <a:pt x="5024" y="1"/>
                    <a:pt x="5209" y="18"/>
                  </a:cubicBezTo>
                  <a:cubicBezTo>
                    <a:pt x="5512" y="34"/>
                    <a:pt x="5713" y="118"/>
                    <a:pt x="5814" y="471"/>
                  </a:cubicBezTo>
                  <a:cubicBezTo>
                    <a:pt x="5982" y="1059"/>
                    <a:pt x="6201" y="1160"/>
                    <a:pt x="6806" y="1177"/>
                  </a:cubicBezTo>
                  <a:cubicBezTo>
                    <a:pt x="7125" y="1194"/>
                    <a:pt x="7444" y="1177"/>
                    <a:pt x="7763" y="1227"/>
                  </a:cubicBezTo>
                  <a:cubicBezTo>
                    <a:pt x="8200" y="1295"/>
                    <a:pt x="8385" y="1110"/>
                    <a:pt x="8419" y="656"/>
                  </a:cubicBezTo>
                  <a:cubicBezTo>
                    <a:pt x="8435" y="337"/>
                    <a:pt x="8570" y="253"/>
                    <a:pt x="8856" y="270"/>
                  </a:cubicBezTo>
                  <a:cubicBezTo>
                    <a:pt x="9124" y="286"/>
                    <a:pt x="9393" y="186"/>
                    <a:pt x="9460" y="639"/>
                  </a:cubicBezTo>
                  <a:cubicBezTo>
                    <a:pt x="9511" y="1160"/>
                    <a:pt x="9662" y="1261"/>
                    <a:pt x="10166" y="1295"/>
                  </a:cubicBezTo>
                  <a:cubicBezTo>
                    <a:pt x="10704" y="1328"/>
                    <a:pt x="11242" y="1311"/>
                    <a:pt x="11779" y="1311"/>
                  </a:cubicBezTo>
                  <a:cubicBezTo>
                    <a:pt x="12048" y="1311"/>
                    <a:pt x="12166" y="1177"/>
                    <a:pt x="12166" y="908"/>
                  </a:cubicBezTo>
                  <a:cubicBezTo>
                    <a:pt x="12183" y="639"/>
                    <a:pt x="12132" y="320"/>
                    <a:pt x="12485" y="202"/>
                  </a:cubicBezTo>
                  <a:cubicBezTo>
                    <a:pt x="12855" y="85"/>
                    <a:pt x="13208" y="135"/>
                    <a:pt x="13560" y="270"/>
                  </a:cubicBezTo>
                  <a:cubicBezTo>
                    <a:pt x="13661" y="303"/>
                    <a:pt x="13678" y="421"/>
                    <a:pt x="13728" y="522"/>
                  </a:cubicBezTo>
                  <a:cubicBezTo>
                    <a:pt x="14014" y="1244"/>
                    <a:pt x="13829" y="2017"/>
                    <a:pt x="13208" y="2488"/>
                  </a:cubicBezTo>
                  <a:cubicBezTo>
                    <a:pt x="12519" y="3042"/>
                    <a:pt x="11998" y="3765"/>
                    <a:pt x="11342" y="4353"/>
                  </a:cubicBezTo>
                  <a:cubicBezTo>
                    <a:pt x="10889" y="4739"/>
                    <a:pt x="10553" y="5243"/>
                    <a:pt x="10032" y="5563"/>
                  </a:cubicBezTo>
                  <a:cubicBezTo>
                    <a:pt x="9881" y="5647"/>
                    <a:pt x="9864" y="5764"/>
                    <a:pt x="9881" y="5932"/>
                  </a:cubicBezTo>
                  <a:cubicBezTo>
                    <a:pt x="9931" y="6907"/>
                    <a:pt x="9931" y="7898"/>
                    <a:pt x="9864" y="8873"/>
                  </a:cubicBezTo>
                  <a:cubicBezTo>
                    <a:pt x="9780" y="10015"/>
                    <a:pt x="9813" y="11158"/>
                    <a:pt x="9797" y="12301"/>
                  </a:cubicBezTo>
                  <a:cubicBezTo>
                    <a:pt x="9780" y="13292"/>
                    <a:pt x="9813" y="14283"/>
                    <a:pt x="9746" y="15275"/>
                  </a:cubicBezTo>
                  <a:cubicBezTo>
                    <a:pt x="9713" y="15863"/>
                    <a:pt x="9679" y="16468"/>
                    <a:pt x="9713" y="17056"/>
                  </a:cubicBezTo>
                  <a:cubicBezTo>
                    <a:pt x="9729" y="17425"/>
                    <a:pt x="9729" y="17795"/>
                    <a:pt x="9713" y="18165"/>
                  </a:cubicBezTo>
                  <a:cubicBezTo>
                    <a:pt x="9696" y="18417"/>
                    <a:pt x="9662" y="18686"/>
                    <a:pt x="9561" y="18921"/>
                  </a:cubicBezTo>
                  <a:cubicBezTo>
                    <a:pt x="9460" y="19156"/>
                    <a:pt x="9141" y="19089"/>
                    <a:pt x="8940" y="19156"/>
                  </a:cubicBezTo>
                  <a:cubicBezTo>
                    <a:pt x="8435" y="19307"/>
                    <a:pt x="8116" y="19610"/>
                    <a:pt x="7931" y="20080"/>
                  </a:cubicBezTo>
                  <a:cubicBezTo>
                    <a:pt x="7780" y="20450"/>
                    <a:pt x="7595" y="20752"/>
                    <a:pt x="7175" y="205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3"/>
            <p:cNvSpPr/>
            <p:nvPr/>
          </p:nvSpPr>
          <p:spPr>
            <a:xfrm>
              <a:off x="-1917410" y="2242775"/>
              <a:ext cx="626254" cy="905327"/>
            </a:xfrm>
            <a:custGeom>
              <a:avLst/>
              <a:gdLst/>
              <a:ahLst/>
              <a:cxnLst/>
              <a:rect l="l" t="t" r="r" b="b"/>
              <a:pathLst>
                <a:path w="11880" h="17174" extrusionOk="0">
                  <a:moveTo>
                    <a:pt x="5713" y="1"/>
                  </a:moveTo>
                  <a:cubicBezTo>
                    <a:pt x="5831" y="68"/>
                    <a:pt x="5864" y="169"/>
                    <a:pt x="5898" y="269"/>
                  </a:cubicBezTo>
                  <a:cubicBezTo>
                    <a:pt x="6503" y="1815"/>
                    <a:pt x="7208" y="3328"/>
                    <a:pt x="7679" y="4907"/>
                  </a:cubicBezTo>
                  <a:cubicBezTo>
                    <a:pt x="8166" y="6571"/>
                    <a:pt x="8704" y="8234"/>
                    <a:pt x="9158" y="9914"/>
                  </a:cubicBezTo>
                  <a:cubicBezTo>
                    <a:pt x="9376" y="10721"/>
                    <a:pt x="9679" y="11511"/>
                    <a:pt x="9981" y="12300"/>
                  </a:cubicBezTo>
                  <a:cubicBezTo>
                    <a:pt x="10435" y="13493"/>
                    <a:pt x="10905" y="14703"/>
                    <a:pt x="11392" y="15896"/>
                  </a:cubicBezTo>
                  <a:cubicBezTo>
                    <a:pt x="11527" y="16249"/>
                    <a:pt x="11712" y="16585"/>
                    <a:pt x="11880" y="16938"/>
                  </a:cubicBezTo>
                  <a:cubicBezTo>
                    <a:pt x="11745" y="17089"/>
                    <a:pt x="11577" y="17039"/>
                    <a:pt x="11443" y="17039"/>
                  </a:cubicBezTo>
                  <a:cubicBezTo>
                    <a:pt x="11023" y="16988"/>
                    <a:pt x="10939" y="16904"/>
                    <a:pt x="10939" y="16467"/>
                  </a:cubicBezTo>
                  <a:cubicBezTo>
                    <a:pt x="10939" y="16350"/>
                    <a:pt x="10972" y="16215"/>
                    <a:pt x="10956" y="16098"/>
                  </a:cubicBezTo>
                  <a:cubicBezTo>
                    <a:pt x="10821" y="15291"/>
                    <a:pt x="10653" y="15190"/>
                    <a:pt x="9847" y="15174"/>
                  </a:cubicBezTo>
                  <a:cubicBezTo>
                    <a:pt x="9174" y="15157"/>
                    <a:pt x="8519" y="15325"/>
                    <a:pt x="7847" y="15325"/>
                  </a:cubicBezTo>
                  <a:cubicBezTo>
                    <a:pt x="7528" y="15325"/>
                    <a:pt x="7326" y="15527"/>
                    <a:pt x="7158" y="15745"/>
                  </a:cubicBezTo>
                  <a:cubicBezTo>
                    <a:pt x="7007" y="15930"/>
                    <a:pt x="6906" y="16148"/>
                    <a:pt x="6856" y="16383"/>
                  </a:cubicBezTo>
                  <a:cubicBezTo>
                    <a:pt x="6654" y="17156"/>
                    <a:pt x="6654" y="17140"/>
                    <a:pt x="5915" y="17056"/>
                  </a:cubicBezTo>
                  <a:cubicBezTo>
                    <a:pt x="5595" y="17022"/>
                    <a:pt x="5511" y="16854"/>
                    <a:pt x="5461" y="16619"/>
                  </a:cubicBezTo>
                  <a:cubicBezTo>
                    <a:pt x="5427" y="16417"/>
                    <a:pt x="5411" y="16232"/>
                    <a:pt x="5394" y="16031"/>
                  </a:cubicBezTo>
                  <a:cubicBezTo>
                    <a:pt x="5360" y="15711"/>
                    <a:pt x="5175" y="15510"/>
                    <a:pt x="4856" y="15493"/>
                  </a:cubicBezTo>
                  <a:cubicBezTo>
                    <a:pt x="4167" y="15476"/>
                    <a:pt x="3478" y="15476"/>
                    <a:pt x="2789" y="15527"/>
                  </a:cubicBezTo>
                  <a:cubicBezTo>
                    <a:pt x="2084" y="15577"/>
                    <a:pt x="1731" y="16014"/>
                    <a:pt x="1563" y="16636"/>
                  </a:cubicBezTo>
                  <a:cubicBezTo>
                    <a:pt x="1411" y="17173"/>
                    <a:pt x="1411" y="17173"/>
                    <a:pt x="857" y="17156"/>
                  </a:cubicBezTo>
                  <a:cubicBezTo>
                    <a:pt x="0" y="17106"/>
                    <a:pt x="67" y="17123"/>
                    <a:pt x="336" y="16283"/>
                  </a:cubicBezTo>
                  <a:cubicBezTo>
                    <a:pt x="639" y="15258"/>
                    <a:pt x="1025" y="14266"/>
                    <a:pt x="1260" y="13208"/>
                  </a:cubicBezTo>
                  <a:cubicBezTo>
                    <a:pt x="1462" y="12284"/>
                    <a:pt x="1731" y="11376"/>
                    <a:pt x="2050" y="10486"/>
                  </a:cubicBezTo>
                  <a:cubicBezTo>
                    <a:pt x="2403" y="9494"/>
                    <a:pt x="2588" y="8452"/>
                    <a:pt x="2907" y="7444"/>
                  </a:cubicBezTo>
                  <a:cubicBezTo>
                    <a:pt x="3243" y="6335"/>
                    <a:pt x="3629" y="5243"/>
                    <a:pt x="3999" y="4151"/>
                  </a:cubicBezTo>
                  <a:cubicBezTo>
                    <a:pt x="4470" y="2807"/>
                    <a:pt x="5058" y="1530"/>
                    <a:pt x="5579" y="219"/>
                  </a:cubicBezTo>
                  <a:cubicBezTo>
                    <a:pt x="5612" y="135"/>
                    <a:pt x="5663" y="85"/>
                    <a:pt x="5713" y="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3"/>
            <p:cNvSpPr/>
            <p:nvPr/>
          </p:nvSpPr>
          <p:spPr>
            <a:xfrm>
              <a:off x="-3959070" y="2242775"/>
              <a:ext cx="614762" cy="899107"/>
            </a:xfrm>
            <a:custGeom>
              <a:avLst/>
              <a:gdLst/>
              <a:ahLst/>
              <a:cxnLst/>
              <a:rect l="l" t="t" r="r" b="b"/>
              <a:pathLst>
                <a:path w="11662" h="17056" extrusionOk="0">
                  <a:moveTo>
                    <a:pt x="11561" y="17056"/>
                  </a:moveTo>
                  <a:cubicBezTo>
                    <a:pt x="10939" y="17022"/>
                    <a:pt x="10939" y="17022"/>
                    <a:pt x="10771" y="16451"/>
                  </a:cubicBezTo>
                  <a:cubicBezTo>
                    <a:pt x="10620" y="15913"/>
                    <a:pt x="10317" y="15577"/>
                    <a:pt x="9729" y="15476"/>
                  </a:cubicBezTo>
                  <a:cubicBezTo>
                    <a:pt x="9074" y="15358"/>
                    <a:pt x="8435" y="15409"/>
                    <a:pt x="7830" y="15594"/>
                  </a:cubicBezTo>
                  <a:cubicBezTo>
                    <a:pt x="7427" y="15711"/>
                    <a:pt x="7074" y="15980"/>
                    <a:pt x="6957" y="16400"/>
                  </a:cubicBezTo>
                  <a:cubicBezTo>
                    <a:pt x="6805" y="16904"/>
                    <a:pt x="6503" y="17022"/>
                    <a:pt x="5999" y="17022"/>
                  </a:cubicBezTo>
                  <a:cubicBezTo>
                    <a:pt x="5243" y="17022"/>
                    <a:pt x="5159" y="17022"/>
                    <a:pt x="5075" y="16215"/>
                  </a:cubicBezTo>
                  <a:cubicBezTo>
                    <a:pt x="5041" y="15879"/>
                    <a:pt x="4890" y="15779"/>
                    <a:pt x="4638" y="15678"/>
                  </a:cubicBezTo>
                  <a:cubicBezTo>
                    <a:pt x="3898" y="15443"/>
                    <a:pt x="3159" y="15443"/>
                    <a:pt x="2420" y="15611"/>
                  </a:cubicBezTo>
                  <a:cubicBezTo>
                    <a:pt x="2033" y="15711"/>
                    <a:pt x="1764" y="15997"/>
                    <a:pt x="1664" y="16350"/>
                  </a:cubicBezTo>
                  <a:cubicBezTo>
                    <a:pt x="1529" y="16770"/>
                    <a:pt x="1294" y="16921"/>
                    <a:pt x="857" y="16888"/>
                  </a:cubicBezTo>
                  <a:cubicBezTo>
                    <a:pt x="588" y="16871"/>
                    <a:pt x="319" y="16938"/>
                    <a:pt x="0" y="16904"/>
                  </a:cubicBezTo>
                  <a:cubicBezTo>
                    <a:pt x="185" y="16232"/>
                    <a:pt x="353" y="15594"/>
                    <a:pt x="538" y="14955"/>
                  </a:cubicBezTo>
                  <a:cubicBezTo>
                    <a:pt x="924" y="13661"/>
                    <a:pt x="1227" y="12334"/>
                    <a:pt x="1731" y="11091"/>
                  </a:cubicBezTo>
                  <a:cubicBezTo>
                    <a:pt x="2369" y="9578"/>
                    <a:pt x="2840" y="8016"/>
                    <a:pt x="3226" y="6436"/>
                  </a:cubicBezTo>
                  <a:cubicBezTo>
                    <a:pt x="3630" y="4873"/>
                    <a:pt x="4369" y="3462"/>
                    <a:pt x="4755" y="1899"/>
                  </a:cubicBezTo>
                  <a:cubicBezTo>
                    <a:pt x="4856" y="1446"/>
                    <a:pt x="4890" y="975"/>
                    <a:pt x="5041" y="521"/>
                  </a:cubicBezTo>
                  <a:cubicBezTo>
                    <a:pt x="5108" y="337"/>
                    <a:pt x="5091" y="135"/>
                    <a:pt x="5293" y="1"/>
                  </a:cubicBezTo>
                  <a:cubicBezTo>
                    <a:pt x="5646" y="404"/>
                    <a:pt x="5780" y="908"/>
                    <a:pt x="5965" y="1378"/>
                  </a:cubicBezTo>
                  <a:cubicBezTo>
                    <a:pt x="6906" y="3882"/>
                    <a:pt x="7746" y="6403"/>
                    <a:pt x="8553" y="8957"/>
                  </a:cubicBezTo>
                  <a:cubicBezTo>
                    <a:pt x="9427" y="11679"/>
                    <a:pt x="10401" y="14384"/>
                    <a:pt x="11661" y="16955"/>
                  </a:cubicBezTo>
                  <a:cubicBezTo>
                    <a:pt x="11628" y="16988"/>
                    <a:pt x="11594" y="17022"/>
                    <a:pt x="11561" y="17056"/>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3"/>
            <p:cNvSpPr/>
            <p:nvPr/>
          </p:nvSpPr>
          <p:spPr>
            <a:xfrm>
              <a:off x="-3081332" y="3554559"/>
              <a:ext cx="908859" cy="329574"/>
            </a:xfrm>
            <a:custGeom>
              <a:avLst/>
              <a:gdLst/>
              <a:ahLst/>
              <a:cxnLst/>
              <a:rect l="l" t="t" r="r" b="b"/>
              <a:pathLst>
                <a:path w="17241" h="6252" extrusionOk="0">
                  <a:moveTo>
                    <a:pt x="1933" y="4655"/>
                  </a:moveTo>
                  <a:cubicBezTo>
                    <a:pt x="1799" y="4420"/>
                    <a:pt x="2084" y="4118"/>
                    <a:pt x="1849" y="3933"/>
                  </a:cubicBezTo>
                  <a:cubicBezTo>
                    <a:pt x="1648" y="3798"/>
                    <a:pt x="1362" y="3798"/>
                    <a:pt x="1110" y="3714"/>
                  </a:cubicBezTo>
                  <a:cubicBezTo>
                    <a:pt x="858" y="3647"/>
                    <a:pt x="606" y="3664"/>
                    <a:pt x="354" y="3664"/>
                  </a:cubicBezTo>
                  <a:cubicBezTo>
                    <a:pt x="119" y="3647"/>
                    <a:pt x="1" y="3563"/>
                    <a:pt x="1" y="3294"/>
                  </a:cubicBezTo>
                  <a:cubicBezTo>
                    <a:pt x="68" y="2437"/>
                    <a:pt x="102" y="1580"/>
                    <a:pt x="135" y="707"/>
                  </a:cubicBezTo>
                  <a:cubicBezTo>
                    <a:pt x="135" y="589"/>
                    <a:pt x="203" y="505"/>
                    <a:pt x="320" y="488"/>
                  </a:cubicBezTo>
                  <a:cubicBezTo>
                    <a:pt x="421" y="471"/>
                    <a:pt x="539" y="438"/>
                    <a:pt x="606" y="538"/>
                  </a:cubicBezTo>
                  <a:cubicBezTo>
                    <a:pt x="656" y="589"/>
                    <a:pt x="673" y="656"/>
                    <a:pt x="690" y="723"/>
                  </a:cubicBezTo>
                  <a:cubicBezTo>
                    <a:pt x="975" y="1513"/>
                    <a:pt x="1614" y="1664"/>
                    <a:pt x="2353" y="1580"/>
                  </a:cubicBezTo>
                  <a:cubicBezTo>
                    <a:pt x="2807" y="1530"/>
                    <a:pt x="3244" y="1530"/>
                    <a:pt x="3698" y="1496"/>
                  </a:cubicBezTo>
                  <a:cubicBezTo>
                    <a:pt x="4302" y="1429"/>
                    <a:pt x="4370" y="1328"/>
                    <a:pt x="4286" y="740"/>
                  </a:cubicBezTo>
                  <a:cubicBezTo>
                    <a:pt x="4218" y="253"/>
                    <a:pt x="4302" y="118"/>
                    <a:pt x="4823" y="68"/>
                  </a:cubicBezTo>
                  <a:cubicBezTo>
                    <a:pt x="5176" y="34"/>
                    <a:pt x="5546" y="68"/>
                    <a:pt x="5916" y="34"/>
                  </a:cubicBezTo>
                  <a:cubicBezTo>
                    <a:pt x="6285" y="1"/>
                    <a:pt x="6520" y="135"/>
                    <a:pt x="6588" y="488"/>
                  </a:cubicBezTo>
                  <a:cubicBezTo>
                    <a:pt x="6756" y="1362"/>
                    <a:pt x="7327" y="1614"/>
                    <a:pt x="8134" y="1614"/>
                  </a:cubicBezTo>
                  <a:cubicBezTo>
                    <a:pt x="8520" y="1597"/>
                    <a:pt x="8906" y="1698"/>
                    <a:pt x="9293" y="1715"/>
                  </a:cubicBezTo>
                  <a:cubicBezTo>
                    <a:pt x="9747" y="1748"/>
                    <a:pt x="9847" y="1664"/>
                    <a:pt x="10015" y="1244"/>
                  </a:cubicBezTo>
                  <a:cubicBezTo>
                    <a:pt x="10049" y="1177"/>
                    <a:pt x="10083" y="1093"/>
                    <a:pt x="10100" y="1009"/>
                  </a:cubicBezTo>
                  <a:cubicBezTo>
                    <a:pt x="10167" y="354"/>
                    <a:pt x="10352" y="202"/>
                    <a:pt x="11074" y="202"/>
                  </a:cubicBezTo>
                  <a:cubicBezTo>
                    <a:pt x="11578" y="202"/>
                    <a:pt x="12065" y="186"/>
                    <a:pt x="12570" y="152"/>
                  </a:cubicBezTo>
                  <a:cubicBezTo>
                    <a:pt x="12872" y="135"/>
                    <a:pt x="13057" y="253"/>
                    <a:pt x="13141" y="555"/>
                  </a:cubicBezTo>
                  <a:cubicBezTo>
                    <a:pt x="13174" y="723"/>
                    <a:pt x="13258" y="875"/>
                    <a:pt x="13309" y="1043"/>
                  </a:cubicBezTo>
                  <a:cubicBezTo>
                    <a:pt x="13443" y="1513"/>
                    <a:pt x="13746" y="1816"/>
                    <a:pt x="14250" y="1900"/>
                  </a:cubicBezTo>
                  <a:cubicBezTo>
                    <a:pt x="14451" y="1933"/>
                    <a:pt x="14653" y="2051"/>
                    <a:pt x="14855" y="2101"/>
                  </a:cubicBezTo>
                  <a:cubicBezTo>
                    <a:pt x="15359" y="2236"/>
                    <a:pt x="15796" y="1984"/>
                    <a:pt x="15947" y="1463"/>
                  </a:cubicBezTo>
                  <a:cubicBezTo>
                    <a:pt x="16014" y="1194"/>
                    <a:pt x="16098" y="925"/>
                    <a:pt x="16065" y="639"/>
                  </a:cubicBezTo>
                  <a:cubicBezTo>
                    <a:pt x="16031" y="337"/>
                    <a:pt x="16249" y="303"/>
                    <a:pt x="16451" y="236"/>
                  </a:cubicBezTo>
                  <a:cubicBezTo>
                    <a:pt x="16720" y="169"/>
                    <a:pt x="16720" y="387"/>
                    <a:pt x="16753" y="538"/>
                  </a:cubicBezTo>
                  <a:cubicBezTo>
                    <a:pt x="17022" y="1446"/>
                    <a:pt x="17106" y="2387"/>
                    <a:pt x="17224" y="3328"/>
                  </a:cubicBezTo>
                  <a:cubicBezTo>
                    <a:pt x="17241" y="3546"/>
                    <a:pt x="17207" y="3697"/>
                    <a:pt x="16938" y="3731"/>
                  </a:cubicBezTo>
                  <a:cubicBezTo>
                    <a:pt x="16720" y="3748"/>
                    <a:pt x="16535" y="3865"/>
                    <a:pt x="16317" y="3916"/>
                  </a:cubicBezTo>
                  <a:cubicBezTo>
                    <a:pt x="15762" y="4050"/>
                    <a:pt x="15510" y="4437"/>
                    <a:pt x="15443" y="4974"/>
                  </a:cubicBezTo>
                  <a:cubicBezTo>
                    <a:pt x="15342" y="5865"/>
                    <a:pt x="15342" y="5865"/>
                    <a:pt x="14418" y="5865"/>
                  </a:cubicBezTo>
                  <a:cubicBezTo>
                    <a:pt x="14300" y="5865"/>
                    <a:pt x="14199" y="5865"/>
                    <a:pt x="14099" y="5865"/>
                  </a:cubicBezTo>
                  <a:cubicBezTo>
                    <a:pt x="13813" y="5899"/>
                    <a:pt x="13746" y="5764"/>
                    <a:pt x="13712" y="5495"/>
                  </a:cubicBezTo>
                  <a:cubicBezTo>
                    <a:pt x="13578" y="4353"/>
                    <a:pt x="13746" y="4134"/>
                    <a:pt x="12183" y="4084"/>
                  </a:cubicBezTo>
                  <a:cubicBezTo>
                    <a:pt x="11595" y="4067"/>
                    <a:pt x="11024" y="4118"/>
                    <a:pt x="10452" y="4202"/>
                  </a:cubicBezTo>
                  <a:cubicBezTo>
                    <a:pt x="9898" y="4286"/>
                    <a:pt x="9545" y="4571"/>
                    <a:pt x="9427" y="5126"/>
                  </a:cubicBezTo>
                  <a:cubicBezTo>
                    <a:pt x="9427" y="5159"/>
                    <a:pt x="9411" y="5210"/>
                    <a:pt x="9394" y="5243"/>
                  </a:cubicBezTo>
                  <a:cubicBezTo>
                    <a:pt x="9142" y="6184"/>
                    <a:pt x="9024" y="6252"/>
                    <a:pt x="8066" y="6167"/>
                  </a:cubicBezTo>
                  <a:cubicBezTo>
                    <a:pt x="7865" y="6151"/>
                    <a:pt x="7797" y="6083"/>
                    <a:pt x="7747" y="5882"/>
                  </a:cubicBezTo>
                  <a:cubicBezTo>
                    <a:pt x="7646" y="5495"/>
                    <a:pt x="7680" y="5109"/>
                    <a:pt x="7629" y="4722"/>
                  </a:cubicBezTo>
                  <a:cubicBezTo>
                    <a:pt x="7529" y="4050"/>
                    <a:pt x="7445" y="4000"/>
                    <a:pt x="6773" y="4034"/>
                  </a:cubicBezTo>
                  <a:cubicBezTo>
                    <a:pt x="6084" y="4067"/>
                    <a:pt x="5395" y="4067"/>
                    <a:pt x="4706" y="4067"/>
                  </a:cubicBezTo>
                  <a:cubicBezTo>
                    <a:pt x="3983" y="4084"/>
                    <a:pt x="3698" y="4336"/>
                    <a:pt x="3597" y="5058"/>
                  </a:cubicBezTo>
                  <a:cubicBezTo>
                    <a:pt x="3580" y="5143"/>
                    <a:pt x="3597" y="5243"/>
                    <a:pt x="3563" y="5311"/>
                  </a:cubicBezTo>
                  <a:cubicBezTo>
                    <a:pt x="3446" y="5563"/>
                    <a:pt x="3630" y="5999"/>
                    <a:pt x="3328" y="6067"/>
                  </a:cubicBezTo>
                  <a:cubicBezTo>
                    <a:pt x="2958" y="6151"/>
                    <a:pt x="2538" y="6184"/>
                    <a:pt x="2135" y="6033"/>
                  </a:cubicBezTo>
                  <a:cubicBezTo>
                    <a:pt x="2034" y="5999"/>
                    <a:pt x="1950" y="5949"/>
                    <a:pt x="1984" y="5798"/>
                  </a:cubicBezTo>
                  <a:cubicBezTo>
                    <a:pt x="2051" y="5428"/>
                    <a:pt x="1900" y="5042"/>
                    <a:pt x="1933" y="4655"/>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3"/>
            <p:cNvSpPr/>
            <p:nvPr/>
          </p:nvSpPr>
          <p:spPr>
            <a:xfrm>
              <a:off x="-2855453" y="1928337"/>
              <a:ext cx="434951" cy="639591"/>
            </a:xfrm>
            <a:custGeom>
              <a:avLst/>
              <a:gdLst/>
              <a:ahLst/>
              <a:cxnLst/>
              <a:rect l="l" t="t" r="r" b="b"/>
              <a:pathLst>
                <a:path w="8251" h="12133" extrusionOk="0">
                  <a:moveTo>
                    <a:pt x="3832" y="1"/>
                  </a:moveTo>
                  <a:cubicBezTo>
                    <a:pt x="5193" y="3983"/>
                    <a:pt x="6436" y="7982"/>
                    <a:pt x="8251" y="11763"/>
                  </a:cubicBezTo>
                  <a:cubicBezTo>
                    <a:pt x="8150" y="11847"/>
                    <a:pt x="8016" y="11796"/>
                    <a:pt x="7898" y="11830"/>
                  </a:cubicBezTo>
                  <a:cubicBezTo>
                    <a:pt x="7562" y="11914"/>
                    <a:pt x="7428" y="11763"/>
                    <a:pt x="7360" y="11443"/>
                  </a:cubicBezTo>
                  <a:cubicBezTo>
                    <a:pt x="7243" y="10922"/>
                    <a:pt x="7209" y="10939"/>
                    <a:pt x="6671" y="10889"/>
                  </a:cubicBezTo>
                  <a:cubicBezTo>
                    <a:pt x="6268" y="10855"/>
                    <a:pt x="5899" y="10939"/>
                    <a:pt x="5529" y="11057"/>
                  </a:cubicBezTo>
                  <a:cubicBezTo>
                    <a:pt x="5226" y="11158"/>
                    <a:pt x="5008" y="11326"/>
                    <a:pt x="4874" y="11628"/>
                  </a:cubicBezTo>
                  <a:cubicBezTo>
                    <a:pt x="4806" y="11779"/>
                    <a:pt x="4739" y="11931"/>
                    <a:pt x="4554" y="12015"/>
                  </a:cubicBezTo>
                  <a:cubicBezTo>
                    <a:pt x="4218" y="12132"/>
                    <a:pt x="4084" y="12065"/>
                    <a:pt x="4033" y="11712"/>
                  </a:cubicBezTo>
                  <a:cubicBezTo>
                    <a:pt x="4017" y="11561"/>
                    <a:pt x="4000" y="11410"/>
                    <a:pt x="3983" y="11259"/>
                  </a:cubicBezTo>
                  <a:cubicBezTo>
                    <a:pt x="3933" y="10939"/>
                    <a:pt x="3781" y="10738"/>
                    <a:pt x="3428" y="10771"/>
                  </a:cubicBezTo>
                  <a:cubicBezTo>
                    <a:pt x="2891" y="10822"/>
                    <a:pt x="2370" y="10586"/>
                    <a:pt x="1832" y="10670"/>
                  </a:cubicBezTo>
                  <a:cubicBezTo>
                    <a:pt x="1328" y="10738"/>
                    <a:pt x="824" y="10754"/>
                    <a:pt x="690" y="11393"/>
                  </a:cubicBezTo>
                  <a:cubicBezTo>
                    <a:pt x="639" y="11611"/>
                    <a:pt x="438" y="11611"/>
                    <a:pt x="270" y="11578"/>
                  </a:cubicBezTo>
                  <a:cubicBezTo>
                    <a:pt x="118" y="11578"/>
                    <a:pt x="1" y="11477"/>
                    <a:pt x="101" y="11326"/>
                  </a:cubicBezTo>
                  <a:cubicBezTo>
                    <a:pt x="202" y="11141"/>
                    <a:pt x="186" y="10906"/>
                    <a:pt x="253" y="10721"/>
                  </a:cubicBezTo>
                  <a:cubicBezTo>
                    <a:pt x="958" y="8805"/>
                    <a:pt x="1429" y="6823"/>
                    <a:pt x="2084" y="4907"/>
                  </a:cubicBezTo>
                  <a:cubicBezTo>
                    <a:pt x="2605" y="3361"/>
                    <a:pt x="3109" y="1815"/>
                    <a:pt x="3613" y="269"/>
                  </a:cubicBezTo>
                  <a:cubicBezTo>
                    <a:pt x="3630" y="185"/>
                    <a:pt x="3647" y="101"/>
                    <a:pt x="3832" y="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3"/>
            <p:cNvSpPr/>
            <p:nvPr/>
          </p:nvSpPr>
          <p:spPr>
            <a:xfrm>
              <a:off x="-4369184" y="1890225"/>
              <a:ext cx="679444" cy="210017"/>
            </a:xfrm>
            <a:custGeom>
              <a:avLst/>
              <a:gdLst/>
              <a:ahLst/>
              <a:cxnLst/>
              <a:rect l="l" t="t" r="r" b="b"/>
              <a:pathLst>
                <a:path w="12889" h="3984" extrusionOk="0">
                  <a:moveTo>
                    <a:pt x="0" y="2656"/>
                  </a:moveTo>
                  <a:cubicBezTo>
                    <a:pt x="1109" y="2605"/>
                    <a:pt x="2185" y="2387"/>
                    <a:pt x="3277" y="2320"/>
                  </a:cubicBezTo>
                  <a:cubicBezTo>
                    <a:pt x="3815" y="2286"/>
                    <a:pt x="4319" y="2068"/>
                    <a:pt x="4823" y="1900"/>
                  </a:cubicBezTo>
                  <a:cubicBezTo>
                    <a:pt x="4974" y="1849"/>
                    <a:pt x="5109" y="1765"/>
                    <a:pt x="5092" y="1580"/>
                  </a:cubicBezTo>
                  <a:cubicBezTo>
                    <a:pt x="5075" y="1379"/>
                    <a:pt x="4940" y="1228"/>
                    <a:pt x="4772" y="1211"/>
                  </a:cubicBezTo>
                  <a:cubicBezTo>
                    <a:pt x="4201" y="1160"/>
                    <a:pt x="3663" y="942"/>
                    <a:pt x="3109" y="824"/>
                  </a:cubicBezTo>
                  <a:cubicBezTo>
                    <a:pt x="2454" y="690"/>
                    <a:pt x="1849" y="354"/>
                    <a:pt x="1227" y="51"/>
                  </a:cubicBezTo>
                  <a:cubicBezTo>
                    <a:pt x="1429" y="1"/>
                    <a:pt x="1630" y="1"/>
                    <a:pt x="1832" y="35"/>
                  </a:cubicBezTo>
                  <a:cubicBezTo>
                    <a:pt x="2773" y="203"/>
                    <a:pt x="3731" y="287"/>
                    <a:pt x="4688" y="337"/>
                  </a:cubicBezTo>
                  <a:cubicBezTo>
                    <a:pt x="5361" y="371"/>
                    <a:pt x="5982" y="656"/>
                    <a:pt x="6654" y="690"/>
                  </a:cubicBezTo>
                  <a:cubicBezTo>
                    <a:pt x="6789" y="690"/>
                    <a:pt x="6923" y="740"/>
                    <a:pt x="7041" y="724"/>
                  </a:cubicBezTo>
                  <a:cubicBezTo>
                    <a:pt x="7780" y="606"/>
                    <a:pt x="8536" y="639"/>
                    <a:pt x="9292" y="656"/>
                  </a:cubicBezTo>
                  <a:cubicBezTo>
                    <a:pt x="10267" y="673"/>
                    <a:pt x="11208" y="539"/>
                    <a:pt x="12166" y="387"/>
                  </a:cubicBezTo>
                  <a:cubicBezTo>
                    <a:pt x="12653" y="320"/>
                    <a:pt x="12687" y="337"/>
                    <a:pt x="12687" y="757"/>
                  </a:cubicBezTo>
                  <a:cubicBezTo>
                    <a:pt x="12720" y="1597"/>
                    <a:pt x="12888" y="2437"/>
                    <a:pt x="12855" y="3278"/>
                  </a:cubicBezTo>
                  <a:cubicBezTo>
                    <a:pt x="12821" y="3765"/>
                    <a:pt x="12821" y="3731"/>
                    <a:pt x="12351" y="3815"/>
                  </a:cubicBezTo>
                  <a:cubicBezTo>
                    <a:pt x="11947" y="3866"/>
                    <a:pt x="11578" y="3748"/>
                    <a:pt x="11208" y="3731"/>
                  </a:cubicBezTo>
                  <a:cubicBezTo>
                    <a:pt x="10435" y="3714"/>
                    <a:pt x="9679" y="3647"/>
                    <a:pt x="8923" y="3630"/>
                  </a:cubicBezTo>
                  <a:cubicBezTo>
                    <a:pt x="8368" y="3614"/>
                    <a:pt x="7847" y="3698"/>
                    <a:pt x="7310" y="3765"/>
                  </a:cubicBezTo>
                  <a:cubicBezTo>
                    <a:pt x="5949" y="3933"/>
                    <a:pt x="4604" y="3983"/>
                    <a:pt x="3227" y="3782"/>
                  </a:cubicBezTo>
                  <a:cubicBezTo>
                    <a:pt x="2353" y="3647"/>
                    <a:pt x="1513" y="3429"/>
                    <a:pt x="757" y="2975"/>
                  </a:cubicBezTo>
                  <a:cubicBezTo>
                    <a:pt x="521" y="2841"/>
                    <a:pt x="252" y="2757"/>
                    <a:pt x="0" y="2656"/>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3"/>
            <p:cNvSpPr/>
            <p:nvPr/>
          </p:nvSpPr>
          <p:spPr>
            <a:xfrm>
              <a:off x="-2648182" y="4589121"/>
              <a:ext cx="210860" cy="466844"/>
            </a:xfrm>
            <a:custGeom>
              <a:avLst/>
              <a:gdLst/>
              <a:ahLst/>
              <a:cxnLst/>
              <a:rect l="l" t="t" r="r" b="b"/>
              <a:pathLst>
                <a:path w="4000" h="8856" extrusionOk="0">
                  <a:moveTo>
                    <a:pt x="2303" y="8839"/>
                  </a:moveTo>
                  <a:cubicBezTo>
                    <a:pt x="1580" y="8839"/>
                    <a:pt x="1059" y="8839"/>
                    <a:pt x="555" y="8839"/>
                  </a:cubicBezTo>
                  <a:cubicBezTo>
                    <a:pt x="353" y="8856"/>
                    <a:pt x="219" y="8822"/>
                    <a:pt x="202" y="8587"/>
                  </a:cubicBezTo>
                  <a:cubicBezTo>
                    <a:pt x="152" y="7612"/>
                    <a:pt x="1" y="6638"/>
                    <a:pt x="68" y="5680"/>
                  </a:cubicBezTo>
                  <a:cubicBezTo>
                    <a:pt x="169" y="4537"/>
                    <a:pt x="185" y="3378"/>
                    <a:pt x="286" y="2235"/>
                  </a:cubicBezTo>
                  <a:cubicBezTo>
                    <a:pt x="353" y="1631"/>
                    <a:pt x="404" y="992"/>
                    <a:pt x="269" y="370"/>
                  </a:cubicBezTo>
                  <a:cubicBezTo>
                    <a:pt x="202" y="101"/>
                    <a:pt x="337" y="1"/>
                    <a:pt x="572" y="51"/>
                  </a:cubicBezTo>
                  <a:cubicBezTo>
                    <a:pt x="1362" y="152"/>
                    <a:pt x="2084" y="438"/>
                    <a:pt x="2555" y="1110"/>
                  </a:cubicBezTo>
                  <a:cubicBezTo>
                    <a:pt x="3176" y="2000"/>
                    <a:pt x="3512" y="2975"/>
                    <a:pt x="3596" y="4050"/>
                  </a:cubicBezTo>
                  <a:cubicBezTo>
                    <a:pt x="3664" y="4874"/>
                    <a:pt x="3764" y="5680"/>
                    <a:pt x="3899" y="6487"/>
                  </a:cubicBezTo>
                  <a:cubicBezTo>
                    <a:pt x="4000" y="7159"/>
                    <a:pt x="3966" y="7814"/>
                    <a:pt x="3983" y="8486"/>
                  </a:cubicBezTo>
                  <a:cubicBezTo>
                    <a:pt x="4000" y="8738"/>
                    <a:pt x="3899" y="8822"/>
                    <a:pt x="3647" y="8805"/>
                  </a:cubicBezTo>
                  <a:cubicBezTo>
                    <a:pt x="3126" y="8789"/>
                    <a:pt x="2605" y="8789"/>
                    <a:pt x="2303" y="8839"/>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3"/>
            <p:cNvSpPr/>
            <p:nvPr/>
          </p:nvSpPr>
          <p:spPr>
            <a:xfrm>
              <a:off x="-2849233" y="4598873"/>
              <a:ext cx="186927" cy="457092"/>
            </a:xfrm>
            <a:custGeom>
              <a:avLst/>
              <a:gdLst/>
              <a:ahLst/>
              <a:cxnLst/>
              <a:rect l="l" t="t" r="r" b="b"/>
              <a:pathLst>
                <a:path w="3546" h="8671" extrusionOk="0">
                  <a:moveTo>
                    <a:pt x="3529" y="1"/>
                  </a:moveTo>
                  <a:cubicBezTo>
                    <a:pt x="3294" y="2168"/>
                    <a:pt x="3411" y="4285"/>
                    <a:pt x="3361" y="6386"/>
                  </a:cubicBezTo>
                  <a:cubicBezTo>
                    <a:pt x="3344" y="7007"/>
                    <a:pt x="3445" y="7629"/>
                    <a:pt x="3512" y="8251"/>
                  </a:cubicBezTo>
                  <a:cubicBezTo>
                    <a:pt x="3546" y="8520"/>
                    <a:pt x="3462" y="8654"/>
                    <a:pt x="3176" y="8654"/>
                  </a:cubicBezTo>
                  <a:cubicBezTo>
                    <a:pt x="2286" y="8654"/>
                    <a:pt x="1412" y="8654"/>
                    <a:pt x="521" y="8671"/>
                  </a:cubicBezTo>
                  <a:cubicBezTo>
                    <a:pt x="336" y="8671"/>
                    <a:pt x="252" y="8604"/>
                    <a:pt x="236" y="8419"/>
                  </a:cubicBezTo>
                  <a:cubicBezTo>
                    <a:pt x="135" y="7360"/>
                    <a:pt x="0" y="6318"/>
                    <a:pt x="286" y="5277"/>
                  </a:cubicBezTo>
                  <a:cubicBezTo>
                    <a:pt x="471" y="4571"/>
                    <a:pt x="672" y="3865"/>
                    <a:pt x="908" y="3176"/>
                  </a:cubicBezTo>
                  <a:cubicBezTo>
                    <a:pt x="1092" y="2605"/>
                    <a:pt x="1513" y="2134"/>
                    <a:pt x="1731" y="1580"/>
                  </a:cubicBezTo>
                  <a:cubicBezTo>
                    <a:pt x="1933" y="1110"/>
                    <a:pt x="2235" y="757"/>
                    <a:pt x="2588" y="404"/>
                  </a:cubicBezTo>
                  <a:cubicBezTo>
                    <a:pt x="2840" y="152"/>
                    <a:pt x="3109" y="68"/>
                    <a:pt x="3529" y="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3"/>
            <p:cNvSpPr/>
            <p:nvPr/>
          </p:nvSpPr>
          <p:spPr>
            <a:xfrm>
              <a:off x="-2176973" y="1891121"/>
              <a:ext cx="547445" cy="159516"/>
            </a:xfrm>
            <a:custGeom>
              <a:avLst/>
              <a:gdLst/>
              <a:ahLst/>
              <a:cxnLst/>
              <a:rect l="l" t="t" r="r" b="b"/>
              <a:pathLst>
                <a:path w="10385" h="3026" extrusionOk="0">
                  <a:moveTo>
                    <a:pt x="1" y="1816"/>
                  </a:moveTo>
                  <a:cubicBezTo>
                    <a:pt x="908" y="1832"/>
                    <a:pt x="1631" y="1379"/>
                    <a:pt x="2437" y="1211"/>
                  </a:cubicBezTo>
                  <a:cubicBezTo>
                    <a:pt x="2605" y="1177"/>
                    <a:pt x="2740" y="1059"/>
                    <a:pt x="2857" y="925"/>
                  </a:cubicBezTo>
                  <a:cubicBezTo>
                    <a:pt x="3025" y="690"/>
                    <a:pt x="3025" y="522"/>
                    <a:pt x="2588" y="387"/>
                  </a:cubicBezTo>
                  <a:cubicBezTo>
                    <a:pt x="2941" y="337"/>
                    <a:pt x="3126" y="370"/>
                    <a:pt x="3328" y="404"/>
                  </a:cubicBezTo>
                  <a:cubicBezTo>
                    <a:pt x="4101" y="488"/>
                    <a:pt x="4857" y="471"/>
                    <a:pt x="5630" y="387"/>
                  </a:cubicBezTo>
                  <a:cubicBezTo>
                    <a:pt x="6940" y="236"/>
                    <a:pt x="8251" y="1"/>
                    <a:pt x="9578" y="236"/>
                  </a:cubicBezTo>
                  <a:cubicBezTo>
                    <a:pt x="9746" y="270"/>
                    <a:pt x="9914" y="320"/>
                    <a:pt x="10066" y="387"/>
                  </a:cubicBezTo>
                  <a:cubicBezTo>
                    <a:pt x="10267" y="454"/>
                    <a:pt x="10385" y="589"/>
                    <a:pt x="10335" y="824"/>
                  </a:cubicBezTo>
                  <a:cubicBezTo>
                    <a:pt x="10217" y="1379"/>
                    <a:pt x="10217" y="1933"/>
                    <a:pt x="10200" y="2488"/>
                  </a:cubicBezTo>
                  <a:cubicBezTo>
                    <a:pt x="8806" y="2370"/>
                    <a:pt x="7444" y="2488"/>
                    <a:pt x="6067" y="2588"/>
                  </a:cubicBezTo>
                  <a:cubicBezTo>
                    <a:pt x="4672" y="2672"/>
                    <a:pt x="3261" y="3025"/>
                    <a:pt x="1832" y="2689"/>
                  </a:cubicBezTo>
                  <a:cubicBezTo>
                    <a:pt x="1311" y="2555"/>
                    <a:pt x="790" y="2370"/>
                    <a:pt x="270" y="2185"/>
                  </a:cubicBezTo>
                  <a:cubicBezTo>
                    <a:pt x="152" y="2152"/>
                    <a:pt x="51" y="2051"/>
                    <a:pt x="1" y="1816"/>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3"/>
            <p:cNvSpPr/>
            <p:nvPr/>
          </p:nvSpPr>
          <p:spPr>
            <a:xfrm>
              <a:off x="-3108743" y="1635143"/>
              <a:ext cx="419875" cy="116975"/>
            </a:xfrm>
            <a:custGeom>
              <a:avLst/>
              <a:gdLst/>
              <a:ahLst/>
              <a:cxnLst/>
              <a:rect l="l" t="t" r="r" b="b"/>
              <a:pathLst>
                <a:path w="7965" h="2219" extrusionOk="0">
                  <a:moveTo>
                    <a:pt x="1143" y="1"/>
                  </a:moveTo>
                  <a:cubicBezTo>
                    <a:pt x="1748" y="18"/>
                    <a:pt x="2252" y="34"/>
                    <a:pt x="2756" y="102"/>
                  </a:cubicBezTo>
                  <a:cubicBezTo>
                    <a:pt x="3629" y="202"/>
                    <a:pt x="4486" y="253"/>
                    <a:pt x="5377" y="219"/>
                  </a:cubicBezTo>
                  <a:cubicBezTo>
                    <a:pt x="6217" y="202"/>
                    <a:pt x="7074" y="68"/>
                    <a:pt x="7965" y="202"/>
                  </a:cubicBezTo>
                  <a:cubicBezTo>
                    <a:pt x="7864" y="690"/>
                    <a:pt x="7881" y="1160"/>
                    <a:pt x="7881" y="1664"/>
                  </a:cubicBezTo>
                  <a:cubicBezTo>
                    <a:pt x="7108" y="1799"/>
                    <a:pt x="6368" y="1815"/>
                    <a:pt x="5629" y="1832"/>
                  </a:cubicBezTo>
                  <a:cubicBezTo>
                    <a:pt x="4856" y="1849"/>
                    <a:pt x="4100" y="2034"/>
                    <a:pt x="3327" y="2135"/>
                  </a:cubicBezTo>
                  <a:cubicBezTo>
                    <a:pt x="3008" y="2168"/>
                    <a:pt x="2689" y="2219"/>
                    <a:pt x="2369" y="2185"/>
                  </a:cubicBezTo>
                  <a:cubicBezTo>
                    <a:pt x="1563" y="2084"/>
                    <a:pt x="739" y="2084"/>
                    <a:pt x="0" y="1731"/>
                  </a:cubicBezTo>
                  <a:cubicBezTo>
                    <a:pt x="807" y="1681"/>
                    <a:pt x="1563" y="1328"/>
                    <a:pt x="2352" y="1110"/>
                  </a:cubicBezTo>
                  <a:cubicBezTo>
                    <a:pt x="2638" y="1026"/>
                    <a:pt x="2655" y="841"/>
                    <a:pt x="2436" y="656"/>
                  </a:cubicBezTo>
                  <a:cubicBezTo>
                    <a:pt x="2218" y="488"/>
                    <a:pt x="1949" y="370"/>
                    <a:pt x="1680" y="303"/>
                  </a:cubicBezTo>
                  <a:cubicBezTo>
                    <a:pt x="1512" y="253"/>
                    <a:pt x="1344" y="253"/>
                    <a:pt x="1143" y="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3"/>
            <p:cNvSpPr/>
            <p:nvPr/>
          </p:nvSpPr>
          <p:spPr>
            <a:xfrm>
              <a:off x="-3349698" y="3136486"/>
              <a:ext cx="9805" cy="9805"/>
            </a:xfrm>
            <a:custGeom>
              <a:avLst/>
              <a:gdLst/>
              <a:ahLst/>
              <a:cxnLst/>
              <a:rect l="l" t="t" r="r" b="b"/>
              <a:pathLst>
                <a:path w="186" h="186" extrusionOk="0">
                  <a:moveTo>
                    <a:pt x="101" y="1"/>
                  </a:moveTo>
                  <a:cubicBezTo>
                    <a:pt x="135" y="51"/>
                    <a:pt x="185" y="102"/>
                    <a:pt x="118" y="152"/>
                  </a:cubicBezTo>
                  <a:cubicBezTo>
                    <a:pt x="68" y="186"/>
                    <a:pt x="17" y="152"/>
                    <a:pt x="1" y="102"/>
                  </a:cubicBezTo>
                  <a:cubicBezTo>
                    <a:pt x="34" y="68"/>
                    <a:pt x="68" y="34"/>
                    <a:pt x="101" y="1"/>
                  </a:cubicBez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3"/>
            <p:cNvSpPr/>
            <p:nvPr/>
          </p:nvSpPr>
          <p:spPr>
            <a:xfrm>
              <a:off x="-2045874" y="1905301"/>
              <a:ext cx="2688" cy="1845"/>
            </a:xfrm>
            <a:custGeom>
              <a:avLst/>
              <a:gdLst/>
              <a:ahLst/>
              <a:cxnLst/>
              <a:rect l="l" t="t" r="r" b="b"/>
              <a:pathLst>
                <a:path w="51" h="35" extrusionOk="0">
                  <a:moveTo>
                    <a:pt x="51" y="17"/>
                  </a:moveTo>
                  <a:lnTo>
                    <a:pt x="1" y="34"/>
                  </a:lnTo>
                  <a:lnTo>
                    <a:pt x="1" y="1"/>
                  </a:ln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3"/>
            <p:cNvSpPr/>
            <p:nvPr/>
          </p:nvSpPr>
          <p:spPr>
            <a:xfrm>
              <a:off x="-2110554" y="4575837"/>
              <a:ext cx="192304" cy="241856"/>
            </a:xfrm>
            <a:custGeom>
              <a:avLst/>
              <a:gdLst/>
              <a:ahLst/>
              <a:cxnLst/>
              <a:rect l="l" t="t" r="r" b="b"/>
              <a:pathLst>
                <a:path w="3648" h="4588" extrusionOk="0">
                  <a:moveTo>
                    <a:pt x="925" y="3042"/>
                  </a:moveTo>
                  <a:cubicBezTo>
                    <a:pt x="925" y="3176"/>
                    <a:pt x="942" y="3311"/>
                    <a:pt x="908" y="3428"/>
                  </a:cubicBezTo>
                  <a:cubicBezTo>
                    <a:pt x="808" y="3781"/>
                    <a:pt x="1026" y="3832"/>
                    <a:pt x="1278" y="3865"/>
                  </a:cubicBezTo>
                  <a:cubicBezTo>
                    <a:pt x="1513" y="3899"/>
                    <a:pt x="1748" y="3832"/>
                    <a:pt x="1984" y="3798"/>
                  </a:cubicBezTo>
                  <a:cubicBezTo>
                    <a:pt x="2992" y="3580"/>
                    <a:pt x="2992" y="3596"/>
                    <a:pt x="2807" y="2571"/>
                  </a:cubicBezTo>
                  <a:cubicBezTo>
                    <a:pt x="2706" y="2017"/>
                    <a:pt x="2639" y="1429"/>
                    <a:pt x="2253" y="958"/>
                  </a:cubicBezTo>
                  <a:cubicBezTo>
                    <a:pt x="2085" y="757"/>
                    <a:pt x="1866" y="522"/>
                    <a:pt x="1631" y="589"/>
                  </a:cubicBezTo>
                  <a:cubicBezTo>
                    <a:pt x="1396" y="656"/>
                    <a:pt x="1211" y="858"/>
                    <a:pt x="1127" y="1177"/>
                  </a:cubicBezTo>
                  <a:cubicBezTo>
                    <a:pt x="959" y="1799"/>
                    <a:pt x="976" y="2420"/>
                    <a:pt x="925" y="3042"/>
                  </a:cubicBezTo>
                  <a:close/>
                  <a:moveTo>
                    <a:pt x="3546" y="3546"/>
                  </a:moveTo>
                  <a:cubicBezTo>
                    <a:pt x="3496" y="4302"/>
                    <a:pt x="3496" y="4302"/>
                    <a:pt x="2740" y="4319"/>
                  </a:cubicBezTo>
                  <a:cubicBezTo>
                    <a:pt x="2622" y="4319"/>
                    <a:pt x="2505" y="4285"/>
                    <a:pt x="2421" y="4336"/>
                  </a:cubicBezTo>
                  <a:cubicBezTo>
                    <a:pt x="1715" y="4588"/>
                    <a:pt x="1009" y="4285"/>
                    <a:pt x="303" y="4336"/>
                  </a:cubicBezTo>
                  <a:cubicBezTo>
                    <a:pt x="152" y="4336"/>
                    <a:pt x="68" y="4235"/>
                    <a:pt x="68" y="4084"/>
                  </a:cubicBezTo>
                  <a:cubicBezTo>
                    <a:pt x="85" y="3092"/>
                    <a:pt x="1" y="2101"/>
                    <a:pt x="471" y="1160"/>
                  </a:cubicBezTo>
                  <a:cubicBezTo>
                    <a:pt x="673" y="774"/>
                    <a:pt x="976" y="471"/>
                    <a:pt x="1379" y="286"/>
                  </a:cubicBezTo>
                  <a:cubicBezTo>
                    <a:pt x="2034" y="1"/>
                    <a:pt x="2908" y="454"/>
                    <a:pt x="3076" y="1042"/>
                  </a:cubicBezTo>
                  <a:cubicBezTo>
                    <a:pt x="3311" y="1849"/>
                    <a:pt x="3647" y="2656"/>
                    <a:pt x="3546" y="354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3"/>
            <p:cNvSpPr/>
            <p:nvPr/>
          </p:nvSpPr>
          <p:spPr>
            <a:xfrm>
              <a:off x="-3307158" y="4553697"/>
              <a:ext cx="173643" cy="264893"/>
            </a:xfrm>
            <a:custGeom>
              <a:avLst/>
              <a:gdLst/>
              <a:ahLst/>
              <a:cxnLst/>
              <a:rect l="l" t="t" r="r" b="b"/>
              <a:pathLst>
                <a:path w="3294" h="5025" extrusionOk="0">
                  <a:moveTo>
                    <a:pt x="538" y="3395"/>
                  </a:moveTo>
                  <a:cubicBezTo>
                    <a:pt x="538" y="3529"/>
                    <a:pt x="538" y="3664"/>
                    <a:pt x="538" y="3781"/>
                  </a:cubicBezTo>
                  <a:cubicBezTo>
                    <a:pt x="538" y="3832"/>
                    <a:pt x="538" y="3882"/>
                    <a:pt x="555" y="3916"/>
                  </a:cubicBezTo>
                  <a:cubicBezTo>
                    <a:pt x="588" y="4353"/>
                    <a:pt x="639" y="4403"/>
                    <a:pt x="1076" y="4302"/>
                  </a:cubicBezTo>
                  <a:cubicBezTo>
                    <a:pt x="1462" y="4218"/>
                    <a:pt x="1832" y="4117"/>
                    <a:pt x="2218" y="4185"/>
                  </a:cubicBezTo>
                  <a:cubicBezTo>
                    <a:pt x="2537" y="4252"/>
                    <a:pt x="2554" y="4084"/>
                    <a:pt x="2571" y="3832"/>
                  </a:cubicBezTo>
                  <a:cubicBezTo>
                    <a:pt x="2588" y="3462"/>
                    <a:pt x="2437" y="3109"/>
                    <a:pt x="2437" y="2739"/>
                  </a:cubicBezTo>
                  <a:cubicBezTo>
                    <a:pt x="2437" y="2034"/>
                    <a:pt x="2101" y="1429"/>
                    <a:pt x="1680" y="874"/>
                  </a:cubicBezTo>
                  <a:cubicBezTo>
                    <a:pt x="1546" y="689"/>
                    <a:pt x="1395" y="639"/>
                    <a:pt x="1244" y="908"/>
                  </a:cubicBezTo>
                  <a:cubicBezTo>
                    <a:pt x="790" y="1681"/>
                    <a:pt x="555" y="2504"/>
                    <a:pt x="538" y="3395"/>
                  </a:cubicBezTo>
                  <a:close/>
                  <a:moveTo>
                    <a:pt x="3075" y="4840"/>
                  </a:moveTo>
                  <a:cubicBezTo>
                    <a:pt x="2571" y="4789"/>
                    <a:pt x="2117" y="4873"/>
                    <a:pt x="1630" y="4756"/>
                  </a:cubicBezTo>
                  <a:cubicBezTo>
                    <a:pt x="1378" y="4705"/>
                    <a:pt x="1059" y="4857"/>
                    <a:pt x="756" y="4907"/>
                  </a:cubicBezTo>
                  <a:cubicBezTo>
                    <a:pt x="135" y="5025"/>
                    <a:pt x="0" y="4941"/>
                    <a:pt x="34" y="4319"/>
                  </a:cubicBezTo>
                  <a:cubicBezTo>
                    <a:pt x="67" y="3344"/>
                    <a:pt x="67" y="2353"/>
                    <a:pt x="353" y="1378"/>
                  </a:cubicBezTo>
                  <a:cubicBezTo>
                    <a:pt x="454" y="1059"/>
                    <a:pt x="622" y="807"/>
                    <a:pt x="874" y="605"/>
                  </a:cubicBezTo>
                  <a:cubicBezTo>
                    <a:pt x="1630" y="1"/>
                    <a:pt x="2521" y="253"/>
                    <a:pt x="2722" y="1194"/>
                  </a:cubicBezTo>
                  <a:cubicBezTo>
                    <a:pt x="2941" y="2303"/>
                    <a:pt x="3294" y="3479"/>
                    <a:pt x="3075" y="48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3"/>
            <p:cNvSpPr/>
            <p:nvPr/>
          </p:nvSpPr>
          <p:spPr>
            <a:xfrm>
              <a:off x="-1687156" y="3546599"/>
              <a:ext cx="186084" cy="313602"/>
            </a:xfrm>
            <a:custGeom>
              <a:avLst/>
              <a:gdLst/>
              <a:ahLst/>
              <a:cxnLst/>
              <a:rect l="l" t="t" r="r" b="b"/>
              <a:pathLst>
                <a:path w="3530" h="5949" extrusionOk="0">
                  <a:moveTo>
                    <a:pt x="1631" y="5277"/>
                  </a:moveTo>
                  <a:cubicBezTo>
                    <a:pt x="1883" y="5277"/>
                    <a:pt x="2118" y="5277"/>
                    <a:pt x="2353" y="5277"/>
                  </a:cubicBezTo>
                  <a:cubicBezTo>
                    <a:pt x="2639" y="5310"/>
                    <a:pt x="2723" y="5193"/>
                    <a:pt x="2706" y="4907"/>
                  </a:cubicBezTo>
                  <a:cubicBezTo>
                    <a:pt x="2639" y="3748"/>
                    <a:pt x="2521" y="2605"/>
                    <a:pt x="2219" y="1479"/>
                  </a:cubicBezTo>
                  <a:cubicBezTo>
                    <a:pt x="2168" y="1227"/>
                    <a:pt x="2135" y="891"/>
                    <a:pt x="1849" y="874"/>
                  </a:cubicBezTo>
                  <a:cubicBezTo>
                    <a:pt x="1563" y="858"/>
                    <a:pt x="1446" y="1210"/>
                    <a:pt x="1295" y="1429"/>
                  </a:cubicBezTo>
                  <a:cubicBezTo>
                    <a:pt x="1261" y="1479"/>
                    <a:pt x="1261" y="1546"/>
                    <a:pt x="1244" y="1614"/>
                  </a:cubicBezTo>
                  <a:cubicBezTo>
                    <a:pt x="942" y="2487"/>
                    <a:pt x="656" y="3361"/>
                    <a:pt x="757" y="4302"/>
                  </a:cubicBezTo>
                  <a:cubicBezTo>
                    <a:pt x="791" y="4621"/>
                    <a:pt x="454" y="4957"/>
                    <a:pt x="707" y="5209"/>
                  </a:cubicBezTo>
                  <a:cubicBezTo>
                    <a:pt x="942" y="5445"/>
                    <a:pt x="1328" y="5159"/>
                    <a:pt x="1631" y="5277"/>
                  </a:cubicBezTo>
                  <a:close/>
                  <a:moveTo>
                    <a:pt x="1765" y="5898"/>
                  </a:moveTo>
                  <a:cubicBezTo>
                    <a:pt x="1311" y="5898"/>
                    <a:pt x="858" y="5882"/>
                    <a:pt x="404" y="5898"/>
                  </a:cubicBezTo>
                  <a:cubicBezTo>
                    <a:pt x="186" y="5898"/>
                    <a:pt x="102" y="5814"/>
                    <a:pt x="102" y="5596"/>
                  </a:cubicBezTo>
                  <a:cubicBezTo>
                    <a:pt x="68" y="4487"/>
                    <a:pt x="1" y="3361"/>
                    <a:pt x="286" y="2269"/>
                  </a:cubicBezTo>
                  <a:cubicBezTo>
                    <a:pt x="471" y="1597"/>
                    <a:pt x="690" y="958"/>
                    <a:pt x="1311" y="538"/>
                  </a:cubicBezTo>
                  <a:cubicBezTo>
                    <a:pt x="2084" y="1"/>
                    <a:pt x="3109" y="421"/>
                    <a:pt x="3244" y="1395"/>
                  </a:cubicBezTo>
                  <a:cubicBezTo>
                    <a:pt x="3378" y="2252"/>
                    <a:pt x="3345" y="3109"/>
                    <a:pt x="3395" y="3966"/>
                  </a:cubicBezTo>
                  <a:cubicBezTo>
                    <a:pt x="3445" y="4504"/>
                    <a:pt x="3529" y="5041"/>
                    <a:pt x="3496" y="5579"/>
                  </a:cubicBezTo>
                  <a:cubicBezTo>
                    <a:pt x="3479" y="5848"/>
                    <a:pt x="3395" y="5949"/>
                    <a:pt x="3126" y="5949"/>
                  </a:cubicBezTo>
                  <a:cubicBezTo>
                    <a:pt x="2672" y="5915"/>
                    <a:pt x="2219" y="5932"/>
                    <a:pt x="1765" y="5932"/>
                  </a:cubicBezTo>
                  <a:lnTo>
                    <a:pt x="1765" y="58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3"/>
            <p:cNvSpPr/>
            <p:nvPr/>
          </p:nvSpPr>
          <p:spPr>
            <a:xfrm>
              <a:off x="-3732348" y="3552820"/>
              <a:ext cx="183395" cy="313602"/>
            </a:xfrm>
            <a:custGeom>
              <a:avLst/>
              <a:gdLst/>
              <a:ahLst/>
              <a:cxnLst/>
              <a:rect l="l" t="t" r="r" b="b"/>
              <a:pathLst>
                <a:path w="3479" h="5949" extrusionOk="0">
                  <a:moveTo>
                    <a:pt x="2756" y="5159"/>
                  </a:moveTo>
                  <a:cubicBezTo>
                    <a:pt x="2706" y="4671"/>
                    <a:pt x="2639" y="4184"/>
                    <a:pt x="2588" y="3697"/>
                  </a:cubicBezTo>
                  <a:cubicBezTo>
                    <a:pt x="2504" y="3042"/>
                    <a:pt x="2404" y="2386"/>
                    <a:pt x="2320" y="1714"/>
                  </a:cubicBezTo>
                  <a:cubicBezTo>
                    <a:pt x="2286" y="1395"/>
                    <a:pt x="2101" y="1227"/>
                    <a:pt x="1815" y="1126"/>
                  </a:cubicBezTo>
                  <a:cubicBezTo>
                    <a:pt x="1496" y="1025"/>
                    <a:pt x="1328" y="1260"/>
                    <a:pt x="1194" y="1462"/>
                  </a:cubicBezTo>
                  <a:cubicBezTo>
                    <a:pt x="908" y="1882"/>
                    <a:pt x="790" y="2369"/>
                    <a:pt x="774" y="2873"/>
                  </a:cubicBezTo>
                  <a:cubicBezTo>
                    <a:pt x="774" y="3428"/>
                    <a:pt x="740" y="3982"/>
                    <a:pt x="673" y="4537"/>
                  </a:cubicBezTo>
                  <a:cubicBezTo>
                    <a:pt x="639" y="4806"/>
                    <a:pt x="606" y="5075"/>
                    <a:pt x="706" y="5377"/>
                  </a:cubicBezTo>
                  <a:cubicBezTo>
                    <a:pt x="1379" y="5176"/>
                    <a:pt x="2068" y="5327"/>
                    <a:pt x="2756" y="5159"/>
                  </a:cubicBezTo>
                  <a:close/>
                  <a:moveTo>
                    <a:pt x="3345" y="5948"/>
                  </a:moveTo>
                  <a:cubicBezTo>
                    <a:pt x="2387" y="5948"/>
                    <a:pt x="1412" y="5948"/>
                    <a:pt x="438" y="5948"/>
                  </a:cubicBezTo>
                  <a:cubicBezTo>
                    <a:pt x="34" y="5932"/>
                    <a:pt x="1" y="5898"/>
                    <a:pt x="68" y="5478"/>
                  </a:cubicBezTo>
                  <a:cubicBezTo>
                    <a:pt x="102" y="5260"/>
                    <a:pt x="85" y="5058"/>
                    <a:pt x="68" y="4839"/>
                  </a:cubicBezTo>
                  <a:cubicBezTo>
                    <a:pt x="18" y="3529"/>
                    <a:pt x="102" y="2218"/>
                    <a:pt x="706" y="1008"/>
                  </a:cubicBezTo>
                  <a:cubicBezTo>
                    <a:pt x="807" y="773"/>
                    <a:pt x="959" y="555"/>
                    <a:pt x="1160" y="387"/>
                  </a:cubicBezTo>
                  <a:cubicBezTo>
                    <a:pt x="1614" y="0"/>
                    <a:pt x="2219" y="34"/>
                    <a:pt x="2588" y="504"/>
                  </a:cubicBezTo>
                  <a:cubicBezTo>
                    <a:pt x="2824" y="790"/>
                    <a:pt x="2958" y="1109"/>
                    <a:pt x="3059" y="1479"/>
                  </a:cubicBezTo>
                  <a:cubicBezTo>
                    <a:pt x="3479" y="2857"/>
                    <a:pt x="3378" y="4285"/>
                    <a:pt x="3429" y="5696"/>
                  </a:cubicBezTo>
                  <a:cubicBezTo>
                    <a:pt x="3429" y="5764"/>
                    <a:pt x="3378" y="5814"/>
                    <a:pt x="3345" y="594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3"/>
            <p:cNvSpPr/>
            <p:nvPr/>
          </p:nvSpPr>
          <p:spPr>
            <a:xfrm>
              <a:off x="-3016652" y="3956713"/>
              <a:ext cx="163047" cy="205536"/>
            </a:xfrm>
            <a:custGeom>
              <a:avLst/>
              <a:gdLst/>
              <a:ahLst/>
              <a:cxnLst/>
              <a:rect l="l" t="t" r="r" b="b"/>
              <a:pathLst>
                <a:path w="3093" h="3899" extrusionOk="0">
                  <a:moveTo>
                    <a:pt x="2202" y="3143"/>
                  </a:moveTo>
                  <a:cubicBezTo>
                    <a:pt x="2168" y="2890"/>
                    <a:pt x="2151" y="2672"/>
                    <a:pt x="2101" y="2470"/>
                  </a:cubicBezTo>
                  <a:cubicBezTo>
                    <a:pt x="2000" y="2000"/>
                    <a:pt x="2017" y="1496"/>
                    <a:pt x="1731" y="1059"/>
                  </a:cubicBezTo>
                  <a:cubicBezTo>
                    <a:pt x="1446" y="588"/>
                    <a:pt x="1126" y="588"/>
                    <a:pt x="824" y="1059"/>
                  </a:cubicBezTo>
                  <a:cubicBezTo>
                    <a:pt x="471" y="1613"/>
                    <a:pt x="538" y="2252"/>
                    <a:pt x="488" y="2857"/>
                  </a:cubicBezTo>
                  <a:cubicBezTo>
                    <a:pt x="454" y="3159"/>
                    <a:pt x="605" y="3227"/>
                    <a:pt x="874" y="3210"/>
                  </a:cubicBezTo>
                  <a:cubicBezTo>
                    <a:pt x="1294" y="3176"/>
                    <a:pt x="1714" y="3159"/>
                    <a:pt x="2202" y="3143"/>
                  </a:cubicBezTo>
                  <a:close/>
                  <a:moveTo>
                    <a:pt x="2034" y="3815"/>
                  </a:moveTo>
                  <a:cubicBezTo>
                    <a:pt x="1412" y="3899"/>
                    <a:pt x="841" y="3714"/>
                    <a:pt x="269" y="3731"/>
                  </a:cubicBezTo>
                  <a:cubicBezTo>
                    <a:pt x="85" y="3731"/>
                    <a:pt x="1" y="3647"/>
                    <a:pt x="17" y="3445"/>
                  </a:cubicBezTo>
                  <a:cubicBezTo>
                    <a:pt x="51" y="2907"/>
                    <a:pt x="34" y="2370"/>
                    <a:pt x="101" y="1832"/>
                  </a:cubicBezTo>
                  <a:cubicBezTo>
                    <a:pt x="152" y="1328"/>
                    <a:pt x="353" y="908"/>
                    <a:pt x="757" y="555"/>
                  </a:cubicBezTo>
                  <a:cubicBezTo>
                    <a:pt x="1412" y="0"/>
                    <a:pt x="2219" y="185"/>
                    <a:pt x="2605" y="958"/>
                  </a:cubicBezTo>
                  <a:cubicBezTo>
                    <a:pt x="3025" y="1798"/>
                    <a:pt x="3059" y="2689"/>
                    <a:pt x="3075" y="3596"/>
                  </a:cubicBezTo>
                  <a:cubicBezTo>
                    <a:pt x="3092" y="3848"/>
                    <a:pt x="2958" y="3882"/>
                    <a:pt x="2773" y="3865"/>
                  </a:cubicBezTo>
                  <a:cubicBezTo>
                    <a:pt x="2504" y="3848"/>
                    <a:pt x="2252" y="3831"/>
                    <a:pt x="2034" y="381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3"/>
            <p:cNvSpPr/>
            <p:nvPr/>
          </p:nvSpPr>
          <p:spPr>
            <a:xfrm>
              <a:off x="-2406384" y="3973529"/>
              <a:ext cx="152399" cy="186084"/>
            </a:xfrm>
            <a:custGeom>
              <a:avLst/>
              <a:gdLst/>
              <a:ahLst/>
              <a:cxnLst/>
              <a:rect l="l" t="t" r="r" b="b"/>
              <a:pathLst>
                <a:path w="2891" h="3530" extrusionOk="0">
                  <a:moveTo>
                    <a:pt x="2236" y="2807"/>
                  </a:moveTo>
                  <a:cubicBezTo>
                    <a:pt x="2101" y="2252"/>
                    <a:pt x="2000" y="1698"/>
                    <a:pt x="1866" y="1160"/>
                  </a:cubicBezTo>
                  <a:cubicBezTo>
                    <a:pt x="1765" y="774"/>
                    <a:pt x="1395" y="421"/>
                    <a:pt x="1194" y="488"/>
                  </a:cubicBezTo>
                  <a:cubicBezTo>
                    <a:pt x="807" y="606"/>
                    <a:pt x="707" y="992"/>
                    <a:pt x="723" y="1261"/>
                  </a:cubicBezTo>
                  <a:cubicBezTo>
                    <a:pt x="757" y="1799"/>
                    <a:pt x="639" y="2319"/>
                    <a:pt x="690" y="2874"/>
                  </a:cubicBezTo>
                  <a:cubicBezTo>
                    <a:pt x="1227" y="2924"/>
                    <a:pt x="1698" y="2857"/>
                    <a:pt x="2236" y="2807"/>
                  </a:cubicBezTo>
                  <a:close/>
                  <a:moveTo>
                    <a:pt x="2857" y="2941"/>
                  </a:moveTo>
                  <a:cubicBezTo>
                    <a:pt x="2891" y="3512"/>
                    <a:pt x="2891" y="3529"/>
                    <a:pt x="2454" y="3445"/>
                  </a:cubicBezTo>
                  <a:cubicBezTo>
                    <a:pt x="2286" y="3412"/>
                    <a:pt x="2118" y="3445"/>
                    <a:pt x="1950" y="3462"/>
                  </a:cubicBezTo>
                  <a:cubicBezTo>
                    <a:pt x="1479" y="3512"/>
                    <a:pt x="1026" y="3512"/>
                    <a:pt x="555" y="3428"/>
                  </a:cubicBezTo>
                  <a:cubicBezTo>
                    <a:pt x="18" y="3328"/>
                    <a:pt x="1" y="3328"/>
                    <a:pt x="51" y="2773"/>
                  </a:cubicBezTo>
                  <a:cubicBezTo>
                    <a:pt x="85" y="2437"/>
                    <a:pt x="102" y="2101"/>
                    <a:pt x="135" y="1748"/>
                  </a:cubicBezTo>
                  <a:cubicBezTo>
                    <a:pt x="186" y="1194"/>
                    <a:pt x="370" y="706"/>
                    <a:pt x="824" y="353"/>
                  </a:cubicBezTo>
                  <a:cubicBezTo>
                    <a:pt x="1244" y="1"/>
                    <a:pt x="1698" y="34"/>
                    <a:pt x="2084" y="437"/>
                  </a:cubicBezTo>
                  <a:cubicBezTo>
                    <a:pt x="2471" y="841"/>
                    <a:pt x="2656" y="1345"/>
                    <a:pt x="2740" y="1883"/>
                  </a:cubicBezTo>
                  <a:cubicBezTo>
                    <a:pt x="2790" y="2286"/>
                    <a:pt x="2824" y="2689"/>
                    <a:pt x="2857" y="294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3"/>
            <p:cNvSpPr/>
            <p:nvPr/>
          </p:nvSpPr>
          <p:spPr>
            <a:xfrm>
              <a:off x="-2711070" y="2893791"/>
              <a:ext cx="120506" cy="232157"/>
            </a:xfrm>
            <a:custGeom>
              <a:avLst/>
              <a:gdLst/>
              <a:ahLst/>
              <a:cxnLst/>
              <a:rect l="l" t="t" r="r" b="b"/>
              <a:pathLst>
                <a:path w="2286" h="4404" extrusionOk="0">
                  <a:moveTo>
                    <a:pt x="387" y="2656"/>
                  </a:moveTo>
                  <a:cubicBezTo>
                    <a:pt x="353" y="2958"/>
                    <a:pt x="421" y="3244"/>
                    <a:pt x="454" y="3546"/>
                  </a:cubicBezTo>
                  <a:cubicBezTo>
                    <a:pt x="471" y="3681"/>
                    <a:pt x="488" y="3798"/>
                    <a:pt x="673" y="3798"/>
                  </a:cubicBezTo>
                  <a:cubicBezTo>
                    <a:pt x="942" y="3781"/>
                    <a:pt x="1227" y="3815"/>
                    <a:pt x="1496" y="3748"/>
                  </a:cubicBezTo>
                  <a:cubicBezTo>
                    <a:pt x="1714" y="3714"/>
                    <a:pt x="1950" y="3613"/>
                    <a:pt x="1849" y="3261"/>
                  </a:cubicBezTo>
                  <a:cubicBezTo>
                    <a:pt x="1782" y="3008"/>
                    <a:pt x="1798" y="2723"/>
                    <a:pt x="1765" y="2437"/>
                  </a:cubicBezTo>
                  <a:cubicBezTo>
                    <a:pt x="1698" y="1916"/>
                    <a:pt x="1647" y="1379"/>
                    <a:pt x="1395" y="891"/>
                  </a:cubicBezTo>
                  <a:cubicBezTo>
                    <a:pt x="1227" y="572"/>
                    <a:pt x="1042" y="589"/>
                    <a:pt x="824" y="875"/>
                  </a:cubicBezTo>
                  <a:cubicBezTo>
                    <a:pt x="437" y="1412"/>
                    <a:pt x="421" y="2034"/>
                    <a:pt x="387" y="2656"/>
                  </a:cubicBezTo>
                  <a:close/>
                  <a:moveTo>
                    <a:pt x="1" y="3328"/>
                  </a:moveTo>
                  <a:cubicBezTo>
                    <a:pt x="17" y="2420"/>
                    <a:pt x="85" y="1664"/>
                    <a:pt x="370" y="925"/>
                  </a:cubicBezTo>
                  <a:cubicBezTo>
                    <a:pt x="505" y="622"/>
                    <a:pt x="706" y="387"/>
                    <a:pt x="992" y="202"/>
                  </a:cubicBezTo>
                  <a:cubicBezTo>
                    <a:pt x="1294" y="1"/>
                    <a:pt x="1681" y="102"/>
                    <a:pt x="1866" y="421"/>
                  </a:cubicBezTo>
                  <a:cubicBezTo>
                    <a:pt x="1950" y="572"/>
                    <a:pt x="2034" y="723"/>
                    <a:pt x="2067" y="891"/>
                  </a:cubicBezTo>
                  <a:cubicBezTo>
                    <a:pt x="2286" y="1950"/>
                    <a:pt x="2202" y="3008"/>
                    <a:pt x="2252" y="4084"/>
                  </a:cubicBezTo>
                  <a:cubicBezTo>
                    <a:pt x="2252" y="4252"/>
                    <a:pt x="2168" y="4319"/>
                    <a:pt x="2017" y="4302"/>
                  </a:cubicBezTo>
                  <a:cubicBezTo>
                    <a:pt x="1479" y="4235"/>
                    <a:pt x="958" y="4403"/>
                    <a:pt x="421" y="4319"/>
                  </a:cubicBezTo>
                  <a:cubicBezTo>
                    <a:pt x="118" y="4286"/>
                    <a:pt x="1" y="4185"/>
                    <a:pt x="1" y="3916"/>
                  </a:cubicBezTo>
                  <a:cubicBezTo>
                    <a:pt x="1" y="3681"/>
                    <a:pt x="1" y="3445"/>
                    <a:pt x="1" y="332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4"/>
          <p:cNvSpPr txBox="1">
            <a:spLocks noGrp="1"/>
          </p:cNvSpPr>
          <p:nvPr>
            <p:ph type="title"/>
          </p:nvPr>
        </p:nvSpPr>
        <p:spPr>
          <a:xfrm>
            <a:off x="849750" y="460950"/>
            <a:ext cx="3365100" cy="82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sz="2600">
                <a:solidFill>
                  <a:srgbClr val="323232"/>
                </a:solidFill>
              </a:rPr>
              <a:t>Burgos-Atienza</a:t>
            </a:r>
            <a:endParaRPr sz="2600"/>
          </a:p>
        </p:txBody>
      </p:sp>
      <p:sp>
        <p:nvSpPr>
          <p:cNvPr id="647" name="Google Shape;647;p54"/>
          <p:cNvSpPr txBox="1">
            <a:spLocks noGrp="1"/>
          </p:cNvSpPr>
          <p:nvPr>
            <p:ph type="subTitle" idx="1"/>
          </p:nvPr>
        </p:nvSpPr>
        <p:spPr>
          <a:xfrm>
            <a:off x="757850" y="1071685"/>
            <a:ext cx="3929700" cy="3283125"/>
          </a:xfrm>
          <a:prstGeom prst="rect">
            <a:avLst/>
          </a:prstGeom>
          <a:noFill/>
        </p:spPr>
        <p:txBody>
          <a:bodyPr spcFirstLastPara="1" wrap="square" lIns="91425" tIns="91425" rIns="91425" bIns="91425" anchor="ctr" anchorCtr="0">
            <a:noAutofit/>
          </a:bodyPr>
          <a:lstStyle/>
          <a:p>
            <a:pPr marL="0" lvl="0" indent="0" algn="l" rtl="0">
              <a:spcBef>
                <a:spcPts val="0"/>
              </a:spcBef>
              <a:spcAft>
                <a:spcPts val="0"/>
              </a:spcAft>
              <a:buNone/>
            </a:pPr>
            <a:endParaRPr sz="2000" b="1" dirty="0">
              <a:solidFill>
                <a:srgbClr val="595959"/>
              </a:solidFill>
              <a:latin typeface="Trebuchet MS"/>
              <a:ea typeface="Trebuchet MS"/>
              <a:cs typeface="Trebuchet MS"/>
              <a:sym typeface="Trebuchet MS"/>
            </a:endParaRPr>
          </a:p>
          <a:p>
            <a:pPr marL="457200" marR="38100" lvl="0" indent="-355600" algn="l" rtl="0">
              <a:lnSpc>
                <a:spcPct val="128571"/>
              </a:lnSpc>
              <a:spcBef>
                <a:spcPts val="0"/>
              </a:spcBef>
              <a:spcAft>
                <a:spcPts val="0"/>
              </a:spcAft>
              <a:buClr>
                <a:srgbClr val="595959"/>
              </a:buClr>
              <a:buSzPts val="2000"/>
              <a:buFont typeface="Trebuchet MS"/>
              <a:buChar char="✣"/>
            </a:pPr>
            <a:r>
              <a:rPr lang="zh-TW" sz="2000" b="1" dirty="0">
                <a:solidFill>
                  <a:srgbClr val="595959"/>
                </a:solidFill>
                <a:latin typeface="Trebuchet MS"/>
                <a:ea typeface="Trebuchet MS"/>
                <a:cs typeface="Trebuchet MS"/>
                <a:sym typeface="Trebuchet MS"/>
              </a:rPr>
              <a:t>El Cid fue acusado falsamente, por lo que el rey lo mandó salir de su tierra en un plazo de nueve d</a:t>
            </a:r>
            <a:r>
              <a:rPr lang="en-US" altLang="zh-TW" sz="2000" b="1" dirty="0" err="1">
                <a:solidFill>
                  <a:srgbClr val="595959"/>
                </a:solidFill>
                <a:latin typeface="Trebuchet MS"/>
                <a:ea typeface="Trebuchet MS"/>
                <a:cs typeface="Trebuchet MS"/>
                <a:sym typeface="Trebuchet MS"/>
              </a:rPr>
              <a:t>í</a:t>
            </a:r>
            <a:r>
              <a:rPr lang="zh-TW" sz="2000" b="1" dirty="0">
                <a:solidFill>
                  <a:srgbClr val="595959"/>
                </a:solidFill>
                <a:latin typeface="Trebuchet MS"/>
                <a:ea typeface="Trebuchet MS"/>
                <a:cs typeface="Trebuchet MS"/>
                <a:sym typeface="Trebuchet MS"/>
              </a:rPr>
              <a:t>as.</a:t>
            </a:r>
            <a:endParaRPr lang="zh-TW" altLang="en-US" sz="2000" b="1" dirty="0">
              <a:solidFill>
                <a:srgbClr val="595959"/>
              </a:solidFill>
              <a:latin typeface="Trebuchet MS"/>
              <a:ea typeface="Trebuchet MS"/>
              <a:cs typeface="Trebuchet MS"/>
              <a:sym typeface="Trebuchet MS"/>
            </a:endParaRPr>
          </a:p>
        </p:txBody>
      </p:sp>
      <p:pic>
        <p:nvPicPr>
          <p:cNvPr id="648" name="Google Shape;648;p54"/>
          <p:cNvPicPr preferRelativeResize="0"/>
          <p:nvPr/>
        </p:nvPicPr>
        <p:blipFill>
          <a:blip r:embed="rId3">
            <a:alphaModFix/>
          </a:blip>
          <a:stretch>
            <a:fillRect/>
          </a:stretch>
        </p:blipFill>
        <p:spPr>
          <a:xfrm>
            <a:off x="5020975" y="773575"/>
            <a:ext cx="3365175" cy="35963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55"/>
          <p:cNvSpPr txBox="1">
            <a:spLocks noGrp="1"/>
          </p:cNvSpPr>
          <p:nvPr>
            <p:ph type="title"/>
          </p:nvPr>
        </p:nvSpPr>
        <p:spPr>
          <a:xfrm>
            <a:off x="811002" y="712881"/>
            <a:ext cx="7032600" cy="98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sz="3500" dirty="0">
                <a:solidFill>
                  <a:srgbClr val="000000"/>
                </a:solidFill>
              </a:rPr>
              <a:t>El </a:t>
            </a:r>
            <a:r>
              <a:rPr lang="es-ES" altLang="zh-TW" sz="3500" dirty="0">
                <a:solidFill>
                  <a:srgbClr val="000000"/>
                </a:solidFill>
              </a:rPr>
              <a:t>d</a:t>
            </a:r>
            <a:r>
              <a:rPr lang="zh-TW" sz="3500" dirty="0">
                <a:solidFill>
                  <a:srgbClr val="000000"/>
                </a:solidFill>
              </a:rPr>
              <a:t>estierro de El Cid </a:t>
            </a:r>
            <a:endParaRPr sz="3500" dirty="0">
              <a:solidFill>
                <a:srgbClr val="000000"/>
              </a:solidFill>
            </a:endParaRPr>
          </a:p>
        </p:txBody>
      </p:sp>
      <p:sp>
        <p:nvSpPr>
          <p:cNvPr id="654" name="Google Shape;654;p55"/>
          <p:cNvSpPr txBox="1">
            <a:spLocks noGrp="1"/>
          </p:cNvSpPr>
          <p:nvPr>
            <p:ph type="subTitle" idx="1"/>
          </p:nvPr>
        </p:nvSpPr>
        <p:spPr>
          <a:xfrm>
            <a:off x="1887465" y="1699581"/>
            <a:ext cx="5917500" cy="27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2300" b="1" dirty="0">
                <a:solidFill>
                  <a:srgbClr val="595959"/>
                </a:solidFill>
              </a:rPr>
              <a:t>1. En silencio intensamente llorando,</a:t>
            </a:r>
            <a:endParaRPr sz="2300" b="1" dirty="0">
              <a:solidFill>
                <a:srgbClr val="595959"/>
              </a:solidFill>
            </a:endParaRPr>
          </a:p>
          <a:p>
            <a:pPr marL="269999" lvl="0" indent="0" algn="l" rtl="0">
              <a:spcBef>
                <a:spcPts val="1200"/>
              </a:spcBef>
              <a:spcAft>
                <a:spcPts val="0"/>
              </a:spcAft>
              <a:buNone/>
            </a:pPr>
            <a:r>
              <a:rPr lang="zh-TW" sz="2300" b="1" dirty="0">
                <a:solidFill>
                  <a:srgbClr val="595959"/>
                </a:solidFill>
              </a:rPr>
              <a:t>volvía la cabeza, los estaba mirando.</a:t>
            </a:r>
            <a:endParaRPr sz="2300" b="1" dirty="0">
              <a:solidFill>
                <a:srgbClr val="595959"/>
              </a:solidFill>
            </a:endParaRPr>
          </a:p>
          <a:p>
            <a:pPr marL="269999" lvl="0" indent="0" algn="l" rtl="0">
              <a:spcBef>
                <a:spcPts val="1200"/>
              </a:spcBef>
              <a:spcAft>
                <a:spcPts val="0"/>
              </a:spcAft>
              <a:buNone/>
            </a:pPr>
            <a:r>
              <a:rPr lang="zh-TW" sz="2300" b="1" dirty="0">
                <a:solidFill>
                  <a:srgbClr val="595959"/>
                </a:solidFill>
              </a:rPr>
              <a:t>Vio puertas abiertas, batientes sin candados,</a:t>
            </a:r>
            <a:endParaRPr sz="2300" b="1" dirty="0">
              <a:solidFill>
                <a:srgbClr val="595959"/>
              </a:solidFill>
            </a:endParaRPr>
          </a:p>
          <a:p>
            <a:pPr marL="269999" lvl="0" indent="0" algn="l" rtl="0">
              <a:spcBef>
                <a:spcPts val="1200"/>
              </a:spcBef>
              <a:spcAft>
                <a:spcPts val="0"/>
              </a:spcAft>
              <a:buNone/>
            </a:pPr>
            <a:r>
              <a:rPr lang="zh-TW" sz="2300" b="1" dirty="0">
                <a:solidFill>
                  <a:srgbClr val="595959"/>
                </a:solidFill>
              </a:rPr>
              <a:t>perchas vacías, sin túnicas de piel ni mantos,</a:t>
            </a:r>
            <a:endParaRPr sz="2300" b="1" dirty="0">
              <a:solidFill>
                <a:srgbClr val="595959"/>
              </a:solidFill>
            </a:endParaRPr>
          </a:p>
          <a:p>
            <a:pPr marL="269999" lvl="0" indent="0" algn="l" rtl="0">
              <a:spcBef>
                <a:spcPts val="1200"/>
              </a:spcBef>
              <a:spcAft>
                <a:spcPts val="1200"/>
              </a:spcAft>
              <a:buNone/>
            </a:pPr>
            <a:r>
              <a:rPr lang="zh-TW" sz="2300" b="1" dirty="0">
                <a:solidFill>
                  <a:srgbClr val="595959"/>
                </a:solidFill>
              </a:rPr>
              <a:t>sin halcones y sin azores mudados.</a:t>
            </a:r>
            <a:endParaRPr sz="2300" b="1" dirty="0">
              <a:solidFill>
                <a:srgbClr val="59595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57"/>
          <p:cNvSpPr txBox="1">
            <a:spLocks noGrp="1"/>
          </p:cNvSpPr>
          <p:nvPr>
            <p:ph type="title"/>
          </p:nvPr>
        </p:nvSpPr>
        <p:spPr>
          <a:xfrm>
            <a:off x="718500" y="539500"/>
            <a:ext cx="7707000" cy="360600"/>
          </a:xfrm>
          <a:prstGeom prst="rect">
            <a:avLst/>
          </a:prstGeom>
        </p:spPr>
        <p:txBody>
          <a:bodyPr spcFirstLastPara="1" wrap="square" lIns="91425" tIns="91425" rIns="91425" bIns="91425" anchor="ctr" anchorCtr="0">
            <a:noAutofit/>
          </a:bodyPr>
          <a:lstStyle/>
          <a:p>
            <a:pPr marL="0" lvl="0" indent="0" algn="l" rtl="0">
              <a:spcBef>
                <a:spcPts val="0"/>
              </a:spcBef>
              <a:spcAft>
                <a:spcPts val="700"/>
              </a:spcAft>
              <a:buNone/>
            </a:pPr>
            <a:r>
              <a:rPr lang="zh-TW" sz="2800">
                <a:solidFill>
                  <a:srgbClr val="292828"/>
                </a:solidFill>
              </a:rPr>
              <a:t>Vivar del Cid</a:t>
            </a:r>
            <a:endParaRPr sz="3400"/>
          </a:p>
        </p:txBody>
      </p:sp>
      <p:pic>
        <p:nvPicPr>
          <p:cNvPr id="666" name="Google Shape;666;p57"/>
          <p:cNvPicPr preferRelativeResize="0"/>
          <p:nvPr/>
        </p:nvPicPr>
        <p:blipFill>
          <a:blip r:embed="rId3">
            <a:alphaModFix/>
          </a:blip>
          <a:stretch>
            <a:fillRect/>
          </a:stretch>
        </p:blipFill>
        <p:spPr>
          <a:xfrm>
            <a:off x="5290250" y="1393350"/>
            <a:ext cx="2915149" cy="2915149"/>
          </a:xfrm>
          <a:prstGeom prst="rect">
            <a:avLst/>
          </a:prstGeom>
          <a:noFill/>
          <a:ln>
            <a:noFill/>
          </a:ln>
        </p:spPr>
      </p:pic>
      <p:pic>
        <p:nvPicPr>
          <p:cNvPr id="667" name="Google Shape;667;p57"/>
          <p:cNvPicPr preferRelativeResize="0"/>
          <p:nvPr/>
        </p:nvPicPr>
        <p:blipFill>
          <a:blip r:embed="rId4">
            <a:alphaModFix/>
          </a:blip>
          <a:stretch>
            <a:fillRect/>
          </a:stretch>
        </p:blipFill>
        <p:spPr>
          <a:xfrm>
            <a:off x="901725" y="1393350"/>
            <a:ext cx="3886875" cy="29151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eval Style Consulting Toolkit by Slidesgo">
  <a:themeElements>
    <a:clrScheme name="Simple Light">
      <a:dk1>
        <a:srgbClr val="3A1603"/>
      </a:dk1>
      <a:lt1>
        <a:srgbClr val="F6EDE6"/>
      </a:lt1>
      <a:dk2>
        <a:srgbClr val="948578"/>
      </a:dk2>
      <a:lt2>
        <a:srgbClr val="F9F6E8"/>
      </a:lt2>
      <a:accent1>
        <a:srgbClr val="3A1603"/>
      </a:accent1>
      <a:accent2>
        <a:srgbClr val="847F56"/>
      </a:accent2>
      <a:accent3>
        <a:srgbClr val="676242"/>
      </a:accent3>
      <a:accent4>
        <a:srgbClr val="0F0905"/>
      </a:accent4>
      <a:accent5>
        <a:srgbClr val="FFEDA4"/>
      </a:accent5>
      <a:accent6>
        <a:srgbClr val="FFD770"/>
      </a:accent6>
      <a:hlink>
        <a:srgbClr val="9485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1265</TotalTime>
  <Words>1417</Words>
  <Application>Microsoft Macintosh PowerPoint</Application>
  <PresentationFormat>如螢幕大小 (16:9)</PresentationFormat>
  <Paragraphs>166</Paragraphs>
  <Slides>31</Slides>
  <Notes>31</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31</vt:i4>
      </vt:variant>
    </vt:vector>
  </HeadingPairs>
  <TitlesOfParts>
    <vt:vector size="40" baseType="lpstr">
      <vt:lpstr>Alegreya Sans</vt:lpstr>
      <vt:lpstr>Calibri</vt:lpstr>
      <vt:lpstr>Arial</vt:lpstr>
      <vt:lpstr>Rakkas</vt:lpstr>
      <vt:lpstr>Trebuchet MS</vt:lpstr>
      <vt:lpstr>Blinker SemiBold</vt:lpstr>
      <vt:lpstr>PT Sans</vt:lpstr>
      <vt:lpstr>Simple Light</vt:lpstr>
      <vt:lpstr>Medieval Style Consulting Toolkit by Slidesgo</vt:lpstr>
      <vt:lpstr>Andando por el Camino del Cid</vt:lpstr>
      <vt:lpstr>El Cantar del Mio Cid</vt:lpstr>
      <vt:lpstr>Camino del Cid</vt:lpstr>
      <vt:lpstr>Ruta tourística -1</vt:lpstr>
      <vt:lpstr>Ruta tourística -2</vt:lpstr>
      <vt:lpstr>El  Destierro</vt:lpstr>
      <vt:lpstr>Burgos-Atienza</vt:lpstr>
      <vt:lpstr>El destierro de El Cid </vt:lpstr>
      <vt:lpstr>Vivar del Cid</vt:lpstr>
      <vt:lpstr>La gente de Burgos no le ayuda</vt:lpstr>
      <vt:lpstr>El Cid entró en Burgos</vt:lpstr>
      <vt:lpstr>Catedral de Burgos</vt:lpstr>
      <vt:lpstr>Arco de Santa María, Burgos</vt:lpstr>
      <vt:lpstr>Tierras de Frontera</vt:lpstr>
      <vt:lpstr>Atienza - Ateca - Calatayud</vt:lpstr>
      <vt:lpstr>La conquista de Castejón</vt:lpstr>
      <vt:lpstr>Casa del Cid, Castejón de Henares</vt:lpstr>
      <vt:lpstr>Las tres Taifas</vt:lpstr>
      <vt:lpstr>Ateca-Cella</vt:lpstr>
      <vt:lpstr>Miedo a Los Moros</vt:lpstr>
      <vt:lpstr>Las Murallas de Calatayud</vt:lpstr>
      <vt:lpstr>Torre mudéjar de la iglesia de Sta. María, Ateca</vt:lpstr>
      <vt:lpstr>La conquista de Valencia</vt:lpstr>
      <vt:lpstr>Cella-Valencia</vt:lpstr>
      <vt:lpstr>Ganó y entró en Valencia</vt:lpstr>
      <vt:lpstr>Valencia</vt:lpstr>
      <vt:lpstr>Valencia y el Cid </vt:lpstr>
      <vt:lpstr>Ruta tourística -1</vt:lpstr>
      <vt:lpstr>Ruta tourística -2</vt:lpstr>
      <vt:lpstr>Gracias!</vt:lpstr>
      <vt:lpstr>Los recursos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Vagando por Camino del Cid</dc:title>
  <cp:lastModifiedBy>Chun-Chao Wang</cp:lastModifiedBy>
  <cp:revision>11</cp:revision>
  <dcterms:modified xsi:type="dcterms:W3CDTF">2021-12-12T11:40:36Z</dcterms:modified>
</cp:coreProperties>
</file>