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5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7"/>
  </p:notesMasterIdLst>
  <p:sldIdLst>
    <p:sldId id="329" r:id="rId2"/>
    <p:sldId id="330" r:id="rId3"/>
    <p:sldId id="331" r:id="rId4"/>
    <p:sldId id="318" r:id="rId5"/>
    <p:sldId id="319" r:id="rId6"/>
    <p:sldId id="332" r:id="rId7"/>
    <p:sldId id="333" r:id="rId8"/>
    <p:sldId id="339" r:id="rId9"/>
    <p:sldId id="322" r:id="rId10"/>
    <p:sldId id="323" r:id="rId11"/>
    <p:sldId id="324" r:id="rId12"/>
    <p:sldId id="325" r:id="rId13"/>
    <p:sldId id="340" r:id="rId14"/>
    <p:sldId id="311" r:id="rId15"/>
    <p:sldId id="312" r:id="rId16"/>
    <p:sldId id="335" r:id="rId17"/>
    <p:sldId id="280" r:id="rId18"/>
    <p:sldId id="315" r:id="rId19"/>
    <p:sldId id="316" r:id="rId20"/>
    <p:sldId id="326" r:id="rId21"/>
    <p:sldId id="327" r:id="rId22"/>
    <p:sldId id="336" r:id="rId23"/>
    <p:sldId id="328" r:id="rId24"/>
    <p:sldId id="337" r:id="rId25"/>
    <p:sldId id="338" r:id="rId26"/>
  </p:sldIdLst>
  <p:sldSz cx="9144000" cy="5143500" type="screen16x9"/>
  <p:notesSz cx="6858000" cy="9144000"/>
  <p:embeddedFontLst>
    <p:embeddedFont>
      <p:font typeface="新細明體" panose="02020500000000000000" pitchFamily="18" charset="-12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Montserrat Black" panose="020F0502020204030204" pitchFamily="34" charset="0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Work Sans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CCCC00"/>
    <a:srgbClr val="9C9999"/>
    <a:srgbClr val="28B787"/>
    <a:srgbClr val="F04E34"/>
    <a:srgbClr val="000000"/>
    <a:srgbClr val="F3F2F1"/>
    <a:srgbClr val="00B050"/>
    <a:srgbClr val="3A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A7BA14-1045-4C96-9265-61A19A2B2719}">
  <a:tblStyle styleId="{F3A7BA14-1045-4C96-9265-61A19A2B27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29" autoAdjust="0"/>
    <p:restoredTop sz="67619" autoAdjust="0"/>
  </p:normalViewPr>
  <p:slideViewPr>
    <p:cSldViewPr snapToGrid="0">
      <p:cViewPr varScale="1">
        <p:scale>
          <a:sx n="112" d="100"/>
          <a:sy n="112" d="100"/>
        </p:scale>
        <p:origin x="1192" y="184"/>
      </p:cViewPr>
      <p:guideLst/>
    </p:cSldViewPr>
  </p:slideViewPr>
  <p:notesTextViewPr>
    <p:cViewPr>
      <p:scale>
        <a:sx n="133" d="100"/>
        <a:sy n="133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8" name="Google Shape;13798;geadc43b1a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9" name="Google Shape;13799;geadc43b1a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Buenos días. Soy Margarita.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Soy Castro. El tema es “La igualdad</a:t>
            </a:r>
            <a:r>
              <a:rPr lang="es-ES" altLang="zh-TW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de género en las mujeres y los hombres”.</a:t>
            </a:r>
            <a:endParaRPr lang="en-US" altLang="zh-TW" sz="1800" kern="100" dirty="0">
              <a:solidFill>
                <a:srgbClr val="385623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39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8" name="Google Shape;13798;geadc43b1a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9" name="Google Shape;13799;geadc43b1a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Este libro me enseña mucho, me encanta el dicho de “Hay mujeres valerosas y hombres cobardes”.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76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" name="Google Shape;13826;gd4988644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7" name="Google Shape;13827;gd4988644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Cuando era pequeño, mis padres me enseñaron que “Si eres un hombre, deberías ser más valeroso que las mujeres a quienes quieres”.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Pero me convierto en un hombre necesita ayuda. Y me he encontrado con mujeres valerosas.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Por eso, he sabido que los estereotipos son incorrectos.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62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3" name="Google Shape;13843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4" name="Google Shape;13844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Para mí, el género no me afecta nada para quien tengo que ser.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pesar de que ambos sexos cargamos de diferentes expectativas, no es necesario estar sometidos a ellas.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32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9" name="Google Shape;14119;gfd6b9c11fc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0" name="Google Shape;14120;gfd6b9c11fc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 podemos cambiar los estereotipos de las mujeres y los hombres, entonces podemos librarnos de las expectativas sociales de los dos géneros.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9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1" name="Google Shape;13791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2" name="Google Shape;13792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Voy a hablar de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igualdad de género.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El libro dice “Como casi todas las cosas dependen de los hombres, los hombres mandan en todo. Mandan en los países… En los trabajos…Mandan en la familia… Y hasta en la mujer.”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367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" name="Google Shape;14510;gfd6b9c11fc_1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1" name="Google Shape;14511;gfd6b9c11fc_1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Los hombres mandan en todo en verdad. 49.6 por ciento de la gente en el mundo entero son mujeres. Pero sólo 21% de los ministros de los gobiernos son mujeres. Y sólo 8% de los directores ejecutivos en las compañías </a:t>
            </a:r>
            <a:r>
              <a:rPr lang="es-ES" altLang="zh-TW" sz="18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Fortune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500 son mujeres.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es que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los hombres sean más talentosos que las mujeres.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Casi el 53% de los doctorados en Estados Unidos son mujeres.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1" name="Google Shape;14481;gfd6b9c11fc_1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2" name="Google Shape;14482;gfd6b9c11fc_1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 2021, hay 2% de diferencia del salario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(sueldo)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entre los hombres y las mujeres cuando se tienen en cuenta otros factores además del género, como la educación, la experiencia, la ubicación y la industria.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1" name="Google Shape;14481;gfd6b9c11fc_1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2" name="Google Shape;14482;gfd6b9c11fc_1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diferencia del salario es porque los techos de cristal y los suelos pegajosos.</a:t>
            </a: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Los techos de cristal son los obstáculos que existen cuando las mujeres quieren avanzar en sus carreras.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Y los suelos pegajosos son los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que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existen cuando las mujeres quieren empezar sus carreras o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jubilarse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desigualdad en estos campos no es razonable. Y todos los hombres y las mujeres deben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tener el mismo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salario por el mismo trabajo.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4" name="Google Shape;13764;gfd168b9b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5" name="Google Shape;13765;gfd168b9b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os hombres también mandan el </a:t>
            </a:r>
            <a:r>
              <a:rPr lang="es-ES" altLang="zh-TW" sz="1800" dirty="0">
                <a:solidFill>
                  <a:schemeClr val="tx1"/>
                </a:solidFill>
              </a:rPr>
              <a:t>léxico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y el </a:t>
            </a:r>
            <a:r>
              <a:rPr lang="es-ES" altLang="zh-TW" sz="1800" dirty="0">
                <a:solidFill>
                  <a:schemeClr val="tx1"/>
                </a:solidFill>
              </a:rPr>
              <a:t>léxico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es desigual.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Según la Real Academia Española (RAE), para adjetivo propuesto a varios sustantivos, lo más recomendable es que el adjetivo vaya en plural y en masculino, si los sustantivos son de distinto género.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482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8" name="Google Shape;14178;gfd6b9c11fc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9" name="Google Shape;14179;gfd6b9c11fc_1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feminista Dale </a:t>
            </a:r>
            <a:r>
              <a:rPr lang="es-ES" altLang="zh-TW" sz="18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Spender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escribió un libro llamado “Man </a:t>
            </a:r>
            <a:r>
              <a:rPr lang="es-ES" altLang="zh-TW" sz="18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Made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s-ES" altLang="zh-TW" sz="18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Language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” en 1980.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Ella cree que el léxico asum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que los hombres son la norma y las mujeres son ´las otras´.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Por eso, cree que el léxico no es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neutro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ES" altLang="zh-TW" sz="1100" b="0" i="0" u="none" strike="noStrike" dirty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ES" altLang="zh-TW" sz="1100" b="0" i="0" u="none" strike="noStrike" dirty="0">
              <a:solidFill>
                <a:srgbClr val="05050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1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1" name="Google Shape;13791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2" name="Google Shape;13792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serie se titula “Libros para mañana” explora temas sociales, por ejemplo, los géneros, la democracia, y la dictadura. </a:t>
            </a:r>
          </a:p>
          <a:p>
            <a:r>
              <a:rPr lang="es-ES" altLang="zh-TW" sz="1800" i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Las mujeres y los hombres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es un libro de la serie y representa estereotipos como las características físicas, los trabajos</a:t>
            </a:r>
            <a:r>
              <a:rPr lang="zh-TW" altLang="en-US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y las expectativas sociales de las mujeres y los hombres.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40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8" name="Google Shape;13798;geadc43b1a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9" name="Google Shape;13799;geadc43b1a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Resumiendo, el léxico crea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diversidad entre géneros.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88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2" name="Google Shape;13952;gfd6b9c11f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3" name="Google Shape;13953;gfd6b9c11f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Pero el léxico está cambiando. Por ejemplo, en Argentina, los jóvenes reemplazan las vocales con “e”. “Todos” se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 convertido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 “todes”. Y “chicos” se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 convertido 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 “chiques”.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También hay nuevas palabras para las mujeres, tal como médicas y presidentas.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95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3" name="Google Shape;13843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4" name="Google Shape;13844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 serie “Libros para Mañana” se publicó hace 40 años.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Pero todavía </a:t>
            </a:r>
            <a:r>
              <a:rPr lang="es-ES" altLang="zh-TW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es vigente hoy</a:t>
            </a:r>
            <a:r>
              <a:rPr lang="es-ES" altLang="zh-TW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porque ese mañana todavía </a:t>
            </a:r>
            <a:r>
              <a:rPr lang="es-ES" altLang="zh-TW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ha llegado</a:t>
            </a:r>
            <a:r>
              <a:rPr lang="es-ES" altLang="zh-TW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38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8" name="Google Shape;14178;gfd6b9c11fc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9" name="Google Shape;14179;gfd6b9c11fc_1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Podemos aprender mucho del libro. Creemos que los géneros son iguales. Los hombres pueden </a:t>
            </a:r>
            <a:r>
              <a:rPr lang="es-E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librarse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de las expectativas sociales. Y las mujeres pueden lograr más en todos los campos. Además, el léxico también está cambiando para la igualdad de género.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28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1" name="Google Shape;13791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2" name="Google Shape;13792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dirty="0"/>
              <a:t>Estas son las referencias.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2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3" name="Google Shape;13843;gd498864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4" name="Google Shape;13844;gd498864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Eso es todo por hoy. Muchas gracias.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79269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1" name="Google Shape;13791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2" name="Google Shape;13792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 la presentación, vamos a hablar de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新細明體" panose="02020500000000000000" pitchFamily="18" charset="-120"/>
              <a:buChar char="-"/>
              <a:tabLst>
                <a:tab pos="457200" algn="l"/>
              </a:tabLst>
            </a:pP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cargas de expectativas sociales de diferentes sexos</a:t>
            </a:r>
            <a:endParaRPr lang="zh-TW" altLang="zh-TW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新細明體" panose="02020500000000000000" pitchFamily="18" charset="-120"/>
              <a:buChar char="-"/>
              <a:tabLst>
                <a:tab pos="457200" algn="l"/>
              </a:tabLst>
            </a:pP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desigualdad en la sociedad</a:t>
            </a:r>
            <a:endParaRPr lang="zh-TW" altLang="zh-TW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新細明體" panose="02020500000000000000" pitchFamily="18" charset="-120"/>
              <a:buChar char="-"/>
              <a:tabLst>
                <a:tab pos="457200" algn="l"/>
              </a:tabLst>
            </a:pP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 el </a:t>
            </a:r>
            <a:r>
              <a:rPr lang="es-ES" altLang="zh-TW" sz="1800" dirty="0">
                <a:solidFill>
                  <a:schemeClr val="tx1"/>
                </a:solidFill>
              </a:rPr>
              <a:t>léxico</a:t>
            </a:r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ayuda a crear la diversidad entre géneros</a:t>
            </a:r>
            <a:endParaRPr lang="zh-TW" altLang="zh-TW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y cómo pensamos sobre la igualdad de género.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95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1" name="Google Shape;13791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2" name="Google Shape;13792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Voy a hablar de las expectativas sociales de ambos géneros.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 el pasado, parecía que los hombres eran más importantes que las mujeres.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¡</a:t>
            </a:r>
            <a:r>
              <a:rPr lang="es-ES" altLang="zh-TW" sz="3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Debilidad, tu nombre es de mujer</a:t>
            </a:r>
            <a:r>
              <a:rPr lang="es-ES" altLang="zh-TW" sz="1800" kern="10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 </a:t>
            </a:r>
            <a:r>
              <a:rPr lang="en-US" altLang="zh-TW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Esta es una palabra famosa en </a:t>
            </a:r>
            <a:r>
              <a:rPr lang="es-ES" altLang="zh-TW" sz="1800" i="1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Hamlet</a:t>
            </a:r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de Shakespeare.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Y ahora…parece que algunas personas todavía piensan así.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Los estereotipos en la sociedad son la causa de diferentes expectativas sociales de diferentes géneros.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69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1" name="Google Shape;13791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2" name="Google Shape;13792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6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excepción de la fisiología, las mujeres y los hombres son iguales en casi todo.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65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¿Pues…cuáles son los estereotipos que hay en la sociedad? 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Como muestra este libro,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las niñas se les enseña, que deben ser muy obedientes y muy femeninas.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los niños se les enseña, que deben ser valientes y ser los mejores.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4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 la sociedad asiática se espera a las mujeres que hagan todas las tareas domésticas y se espera a los hombres que ganen más dinero para cuidar la familia.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Claro, no es correcto. </a:t>
            </a:r>
            <a:endParaRPr lang="es-ES" altLang="zh-TW" sz="1100" kern="100" dirty="0">
              <a:effectLst/>
              <a:latin typeface="Calibri Light" panose="020F0302020204030204" pitchFamily="34" charset="0"/>
              <a:ea typeface="新細明體" panose="02020500000000000000" pitchFamily="18" charset="-120"/>
              <a:cs typeface="Calibri Light" panose="020F0302020204030204" pitchFamily="34" charset="0"/>
            </a:endParaRP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38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Mantener una familia es responsabilidad tanto de los hombres como de las mujeres.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Entonces el trabajo doméstico debe ser una colaboración entre las mujeres y los hombres.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9453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9" name="Google Shape;14119;gfd6b9c11fc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0" name="Google Shape;14120;gfd6b9c11fc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altLang="zh-TW" sz="1800" kern="100" dirty="0">
                <a:solidFill>
                  <a:srgbClr val="385723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Como este ejemplo, por el concepto erróneo de la sociedad estamos como los pájaros enjaulados del sexismo sin darnos cuenta.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07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8214043" y="1774543"/>
            <a:ext cx="2057524" cy="2061784"/>
            <a:chOff x="1964350" y="765525"/>
            <a:chExt cx="386375" cy="387175"/>
          </a:xfrm>
        </p:grpSpPr>
        <p:sp>
          <p:nvSpPr>
            <p:cNvPr id="46" name="Google Shape;46;p2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2"/>
          <p:cNvSpPr/>
          <p:nvPr/>
        </p:nvSpPr>
        <p:spPr>
          <a:xfrm>
            <a:off x="721750" y="3530700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2"/>
          <p:cNvGrpSpPr/>
          <p:nvPr/>
        </p:nvGrpSpPr>
        <p:grpSpPr>
          <a:xfrm>
            <a:off x="-439444" y="-424237"/>
            <a:ext cx="1693781" cy="1707607"/>
            <a:chOff x="2000675" y="255425"/>
            <a:chExt cx="413450" cy="416825"/>
          </a:xfrm>
        </p:grpSpPr>
        <p:sp>
          <p:nvSpPr>
            <p:cNvPr id="433" name="Google Shape;433;p2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2"/>
          <p:cNvSpPr/>
          <p:nvPr/>
        </p:nvSpPr>
        <p:spPr>
          <a:xfrm>
            <a:off x="4361075" y="4625475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6296950" y="-89637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 txBox="1">
            <a:spLocks noGrp="1"/>
          </p:cNvSpPr>
          <p:nvPr>
            <p:ph type="ctrTitle"/>
          </p:nvPr>
        </p:nvSpPr>
        <p:spPr>
          <a:xfrm>
            <a:off x="1639910" y="1208993"/>
            <a:ext cx="5864100" cy="232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1" name="Google Shape;541;p2"/>
          <p:cNvSpPr txBox="1">
            <a:spLocks noGrp="1"/>
          </p:cNvSpPr>
          <p:nvPr>
            <p:ph type="subTitle" idx="1"/>
          </p:nvPr>
        </p:nvSpPr>
        <p:spPr>
          <a:xfrm>
            <a:off x="1355440" y="3779555"/>
            <a:ext cx="6433200" cy="403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3" name="Google Shape;9243;p20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9244" name="Google Shape;9244;p20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5" name="Google Shape;9245;p20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6" name="Google Shape;9246;p20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7" name="Google Shape;9247;p20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8" name="Google Shape;9248;p20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9" name="Google Shape;9249;p20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0" name="Google Shape;9250;p20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1" name="Google Shape;9251;p20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2" name="Google Shape;9252;p20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3" name="Google Shape;9253;p20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4" name="Google Shape;9254;p20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5" name="Google Shape;9255;p20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6" name="Google Shape;9256;p20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7" name="Google Shape;9257;p20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8" name="Google Shape;9258;p20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9" name="Google Shape;9259;p20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0" name="Google Shape;9260;p20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1" name="Google Shape;9261;p20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2" name="Google Shape;9262;p20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3" name="Google Shape;9263;p20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4" name="Google Shape;9264;p20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5" name="Google Shape;9265;p20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6" name="Google Shape;9266;p20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7" name="Google Shape;9267;p20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8" name="Google Shape;9268;p20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9" name="Google Shape;9269;p20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0" name="Google Shape;9270;p20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1" name="Google Shape;9271;p20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2" name="Google Shape;9272;p20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3" name="Google Shape;9273;p20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4" name="Google Shape;9274;p20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5" name="Google Shape;9275;p20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6" name="Google Shape;9276;p20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7" name="Google Shape;9277;p20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8" name="Google Shape;9278;p20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79" name="Google Shape;9279;p20"/>
          <p:cNvSpPr/>
          <p:nvPr/>
        </p:nvSpPr>
        <p:spPr>
          <a:xfrm rot="10800000">
            <a:off x="6530609" y="-12741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0" name="Google Shape;9280;p20"/>
          <p:cNvGrpSpPr/>
          <p:nvPr/>
        </p:nvGrpSpPr>
        <p:grpSpPr>
          <a:xfrm rot="10800000">
            <a:off x="6127709" y="3608765"/>
            <a:ext cx="1693781" cy="1707607"/>
            <a:chOff x="2000675" y="255425"/>
            <a:chExt cx="413450" cy="416825"/>
          </a:xfrm>
        </p:grpSpPr>
        <p:sp>
          <p:nvSpPr>
            <p:cNvPr id="9281" name="Google Shape;9281;p20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0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0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0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0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0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0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0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0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0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0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0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0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0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0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0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0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0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0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0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0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0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0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0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0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0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0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0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0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0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0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0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0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0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0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0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0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0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0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0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0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0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0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0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0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0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0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0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0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0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0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0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0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0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0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0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0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0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0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0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0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0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0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0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0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0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0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0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0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0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0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0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0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0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0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0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0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0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0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0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0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0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0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0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0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0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0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0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0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0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0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0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0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0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0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0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0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0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0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0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0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0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20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20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20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6" name="Google Shape;9386;p20"/>
          <p:cNvSpPr/>
          <p:nvPr/>
        </p:nvSpPr>
        <p:spPr>
          <a:xfrm rot="10800000">
            <a:off x="9" y="1192835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7" name="Google Shape;9387;p20"/>
          <p:cNvSpPr/>
          <p:nvPr/>
        </p:nvSpPr>
        <p:spPr>
          <a:xfrm rot="10800000">
            <a:off x="1103709" y="4269010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8" name="Google Shape;9388;p20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9389" name="Google Shape;9389;p20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0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91" name="Google Shape;9391;p20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9392" name="Google Shape;9392;p20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3" name="Google Shape;9393;p20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394" name="Google Shape;9394;p20"/>
            <p:cNvCxnSpPr/>
            <p:nvPr/>
          </p:nvCxnSpPr>
          <p:spPr>
            <a:xfrm>
              <a:off x="493775" y="1025025"/>
              <a:ext cx="8150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395" name="Google Shape;93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96" name="Google Shape;9396;p20"/>
          <p:cNvSpPr txBox="1">
            <a:spLocks noGrp="1"/>
          </p:cNvSpPr>
          <p:nvPr>
            <p:ph type="title" idx="2"/>
          </p:nvPr>
        </p:nvSpPr>
        <p:spPr>
          <a:xfrm>
            <a:off x="729450" y="2866299"/>
            <a:ext cx="2453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397" name="Google Shape;9397;p20"/>
          <p:cNvSpPr txBox="1">
            <a:spLocks noGrp="1"/>
          </p:cNvSpPr>
          <p:nvPr>
            <p:ph type="subTitle" idx="1"/>
          </p:nvPr>
        </p:nvSpPr>
        <p:spPr>
          <a:xfrm>
            <a:off x="729450" y="3231637"/>
            <a:ext cx="2453100" cy="6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98" name="Google Shape;9398;p20"/>
          <p:cNvSpPr txBox="1">
            <a:spLocks noGrp="1"/>
          </p:cNvSpPr>
          <p:nvPr>
            <p:ph type="title" idx="3"/>
          </p:nvPr>
        </p:nvSpPr>
        <p:spPr>
          <a:xfrm>
            <a:off x="3354900" y="2866299"/>
            <a:ext cx="2453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399" name="Google Shape;9399;p20"/>
          <p:cNvSpPr txBox="1">
            <a:spLocks noGrp="1"/>
          </p:cNvSpPr>
          <p:nvPr>
            <p:ph type="subTitle" idx="4"/>
          </p:nvPr>
        </p:nvSpPr>
        <p:spPr>
          <a:xfrm>
            <a:off x="3354900" y="3231637"/>
            <a:ext cx="2453100" cy="6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0" name="Google Shape;9400;p20"/>
          <p:cNvSpPr txBox="1">
            <a:spLocks noGrp="1"/>
          </p:cNvSpPr>
          <p:nvPr>
            <p:ph type="title" idx="5"/>
          </p:nvPr>
        </p:nvSpPr>
        <p:spPr>
          <a:xfrm>
            <a:off x="5961450" y="2866299"/>
            <a:ext cx="24531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401" name="Google Shape;9401;p20"/>
          <p:cNvSpPr txBox="1">
            <a:spLocks noGrp="1"/>
          </p:cNvSpPr>
          <p:nvPr>
            <p:ph type="subTitle" idx="6"/>
          </p:nvPr>
        </p:nvSpPr>
        <p:spPr>
          <a:xfrm>
            <a:off x="5961450" y="3231637"/>
            <a:ext cx="2453100" cy="6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9" name="Google Shape;11909;p27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11910" name="Google Shape;11910;p27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1" name="Google Shape;11911;p27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2" name="Google Shape;11912;p27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3" name="Google Shape;11913;p27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4" name="Google Shape;11914;p27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5" name="Google Shape;11915;p27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6" name="Google Shape;11916;p27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7" name="Google Shape;11917;p27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8" name="Google Shape;11918;p27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9" name="Google Shape;11919;p27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0" name="Google Shape;11920;p27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1" name="Google Shape;11921;p27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2" name="Google Shape;11922;p27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3" name="Google Shape;11923;p27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4" name="Google Shape;11924;p27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5" name="Google Shape;11925;p27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6" name="Google Shape;11926;p27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7" name="Google Shape;11927;p27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8" name="Google Shape;11928;p27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9" name="Google Shape;11929;p27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0" name="Google Shape;11930;p27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1" name="Google Shape;11931;p27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2" name="Google Shape;11932;p27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3" name="Google Shape;11933;p27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4" name="Google Shape;11934;p27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5" name="Google Shape;11935;p27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6" name="Google Shape;11936;p27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7" name="Google Shape;11937;p27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8" name="Google Shape;11938;p27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9" name="Google Shape;11939;p27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0" name="Google Shape;11940;p27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1" name="Google Shape;11941;p27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2" name="Google Shape;11942;p27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3" name="Google Shape;11943;p27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4" name="Google Shape;11944;p27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45" name="Google Shape;11945;p27"/>
          <p:cNvGrpSpPr/>
          <p:nvPr/>
        </p:nvGrpSpPr>
        <p:grpSpPr>
          <a:xfrm rot="10800000">
            <a:off x="-940894" y="738773"/>
            <a:ext cx="2057524" cy="2061784"/>
            <a:chOff x="1964350" y="765525"/>
            <a:chExt cx="386375" cy="387175"/>
          </a:xfrm>
        </p:grpSpPr>
        <p:sp>
          <p:nvSpPr>
            <p:cNvPr id="11946" name="Google Shape;11946;p27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27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27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27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27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27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27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27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27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27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27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27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27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27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27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27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27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27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27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27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27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27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27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27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27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27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27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27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27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27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27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27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27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27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27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27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27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27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27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27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27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27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27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27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27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27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27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27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27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27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27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27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27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27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27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27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27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27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27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27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27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27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27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27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27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27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27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27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27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27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27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27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27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27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27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27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27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27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27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27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27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27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27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27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27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27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27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27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27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27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27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27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27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27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27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27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27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27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27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27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27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27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27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27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27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27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27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27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27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27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27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27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27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27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27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27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27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27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27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27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27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27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27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27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27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27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27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27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27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27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27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27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27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27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27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27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27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27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27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27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27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27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27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27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27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27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27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27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27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27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27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27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27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27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27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27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27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27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27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27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27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27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27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27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27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27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27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27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27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27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27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27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27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27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27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27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27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27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27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27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27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27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27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27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27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27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27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27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27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27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27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27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27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27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27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27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27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27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27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27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27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27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27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27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27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27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27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27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27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27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27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27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27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27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27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27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27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27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27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27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27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27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27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27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27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27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27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27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27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27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27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27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27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27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27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27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27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27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27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27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27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27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27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27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27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27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27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27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27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27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27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27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27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27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27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27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27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27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27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27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27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27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27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27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27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27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27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27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27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27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27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27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27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27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27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27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27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27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27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27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27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27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27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27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27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27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27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27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27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27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27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27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27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27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27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27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27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27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27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27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27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27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27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27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27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27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27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27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27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27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27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27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27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27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27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27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27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27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27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27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27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27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27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7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7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7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7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7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7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7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7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7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7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7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7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7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7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7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7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7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7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7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7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7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7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7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7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7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7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7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7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7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7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7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7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7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7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7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7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7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7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7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7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7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7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7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7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7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7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7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7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7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7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7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7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7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7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7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7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7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7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7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7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7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7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1" name="Google Shape;12331;p27"/>
          <p:cNvSpPr/>
          <p:nvPr/>
        </p:nvSpPr>
        <p:spPr>
          <a:xfrm rot="10800000">
            <a:off x="8327849" y="1509650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2" name="Google Shape;12332;p27"/>
          <p:cNvGrpSpPr/>
          <p:nvPr/>
        </p:nvGrpSpPr>
        <p:grpSpPr>
          <a:xfrm rot="10800000">
            <a:off x="6948137" y="3972230"/>
            <a:ext cx="1693781" cy="1707607"/>
            <a:chOff x="2000675" y="255425"/>
            <a:chExt cx="413450" cy="416825"/>
          </a:xfrm>
        </p:grpSpPr>
        <p:sp>
          <p:nvSpPr>
            <p:cNvPr id="12333" name="Google Shape;12333;p27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7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7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7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7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7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7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7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7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7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7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7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7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7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7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7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7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7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7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7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7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7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7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7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7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7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7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7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7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7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7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7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7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7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7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7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7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7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7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7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7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7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7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7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7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7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7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7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7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7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7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7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7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7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7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7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7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7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7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7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7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7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7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7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7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7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7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7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7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7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7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7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7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7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7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7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7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7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7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7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7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7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7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7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7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7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7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7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7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7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7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7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7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7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7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7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7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7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7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7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7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7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7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7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7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8" name="Google Shape;12438;p27"/>
          <p:cNvSpPr/>
          <p:nvPr/>
        </p:nvSpPr>
        <p:spPr>
          <a:xfrm rot="10800000">
            <a:off x="1624424" y="-457650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9" name="Google Shape;12439;p27"/>
          <p:cNvSpPr/>
          <p:nvPr/>
        </p:nvSpPr>
        <p:spPr>
          <a:xfrm rot="10800000">
            <a:off x="1742824" y="418057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40" name="Google Shape;12440;p27"/>
          <p:cNvGrpSpPr/>
          <p:nvPr/>
        </p:nvGrpSpPr>
        <p:grpSpPr>
          <a:xfrm rot="10800000">
            <a:off x="5633278" y="-565202"/>
            <a:ext cx="899133" cy="900956"/>
            <a:chOff x="1964350" y="765525"/>
            <a:chExt cx="386375" cy="387175"/>
          </a:xfrm>
        </p:grpSpPr>
        <p:sp>
          <p:nvSpPr>
            <p:cNvPr id="12441" name="Google Shape;12441;p27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7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7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7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7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7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7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7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7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7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7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7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7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7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7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7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7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7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7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7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7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7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7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7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7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7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7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7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7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7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7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7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7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7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7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7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7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7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7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7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7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7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7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7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7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7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7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7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7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7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7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7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7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7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7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7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7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7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7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7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7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7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7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7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7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7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7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7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7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7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7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7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7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7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7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7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7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7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7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7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7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7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7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7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7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7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7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7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7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7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7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7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7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7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7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7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7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7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7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7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7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7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7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7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7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7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7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7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7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7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7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7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7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7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7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7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7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7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7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7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7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7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7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7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7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7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7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7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7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7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7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7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7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7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7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7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7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7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7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7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7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7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7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7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7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7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7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7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7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7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7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7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7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7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7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7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7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7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7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7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7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7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7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7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7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7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7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7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7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7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7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7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7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7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7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7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7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7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7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7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7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7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7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7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7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7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7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7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7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7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7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7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7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7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7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7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7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7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7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7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7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7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7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7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7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7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7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7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7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7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7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7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7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7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7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7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7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7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7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7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7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7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7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7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7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7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7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7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7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7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7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7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7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7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7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7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7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7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7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7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7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7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7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7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7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7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7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7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7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7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7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7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7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7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7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7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7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7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7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7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7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7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7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7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7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7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7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7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7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7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7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7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7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7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7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7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7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7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7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7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7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7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7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7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7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7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7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7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7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7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7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7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7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7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7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7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7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7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7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7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7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7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7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7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7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7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7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7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7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7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7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7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7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7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7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7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7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7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7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7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7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7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7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27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27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27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27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27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27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27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27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27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27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27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27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27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27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27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27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27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27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27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27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27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27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27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27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27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27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27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27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27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27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27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27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27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27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27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27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27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27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27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27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27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27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27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27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27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27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27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27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27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27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27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27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27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27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27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27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27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27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27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27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27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27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6" name="Google Shape;12826;p27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12827" name="Google Shape;12827;p27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27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9" name="Google Shape;12829;p27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12830" name="Google Shape;12830;p27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1" name="Google Shape;12831;p27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832" name="Google Shape;12832;p27"/>
            <p:cNvCxnSpPr/>
            <p:nvPr/>
          </p:nvCxnSpPr>
          <p:spPr>
            <a:xfrm>
              <a:off x="493775" y="1025025"/>
              <a:ext cx="8150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4" name="Google Shape;12834;p28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12835" name="Google Shape;12835;p28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6" name="Google Shape;12836;p28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7" name="Google Shape;12837;p28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8" name="Google Shape;12838;p28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9" name="Google Shape;12839;p28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0" name="Google Shape;12840;p28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1" name="Google Shape;12841;p28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2" name="Google Shape;12842;p28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3" name="Google Shape;12843;p28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4" name="Google Shape;12844;p28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5" name="Google Shape;12845;p28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6" name="Google Shape;12846;p28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7" name="Google Shape;12847;p28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8" name="Google Shape;12848;p28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9" name="Google Shape;12849;p28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0" name="Google Shape;12850;p28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1" name="Google Shape;12851;p28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2" name="Google Shape;12852;p28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3" name="Google Shape;12853;p28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4" name="Google Shape;12854;p28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5" name="Google Shape;12855;p28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6" name="Google Shape;12856;p28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7" name="Google Shape;12857;p28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8" name="Google Shape;12858;p28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9" name="Google Shape;12859;p28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0" name="Google Shape;12860;p28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1" name="Google Shape;12861;p28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2" name="Google Shape;12862;p28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3" name="Google Shape;12863;p28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4" name="Google Shape;12864;p28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5" name="Google Shape;12865;p28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6" name="Google Shape;12866;p28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7" name="Google Shape;12867;p28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8" name="Google Shape;12868;p28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9" name="Google Shape;12869;p28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70" name="Google Shape;12870;p28"/>
          <p:cNvGrpSpPr/>
          <p:nvPr/>
        </p:nvGrpSpPr>
        <p:grpSpPr>
          <a:xfrm>
            <a:off x="7561225" y="2314077"/>
            <a:ext cx="2057524" cy="2061784"/>
            <a:chOff x="1964350" y="765525"/>
            <a:chExt cx="386375" cy="387175"/>
          </a:xfrm>
        </p:grpSpPr>
        <p:sp>
          <p:nvSpPr>
            <p:cNvPr id="12871" name="Google Shape;12871;p28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28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28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28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28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28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28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28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28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28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28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28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28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28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28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28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28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28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28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28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28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28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28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28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28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28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28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28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28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28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28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28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28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28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28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28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28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28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28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28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28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28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28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28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28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28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28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28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28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28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28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28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28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28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28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28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28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28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28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28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28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28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28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28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28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28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28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28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28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28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28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28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28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28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28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28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28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28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28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28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28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28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28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28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28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28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28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28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28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28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28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28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28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28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28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28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28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28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28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28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28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28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28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28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28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28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28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28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28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28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28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28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28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28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28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28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28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28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28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28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28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28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28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28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28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28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28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28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28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28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28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28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28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28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28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28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28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28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28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28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28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28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28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28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28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28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28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28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28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28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28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28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28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28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28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28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28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28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28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28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28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28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28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28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28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28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28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28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28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28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28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28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28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28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28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28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28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28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28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28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28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28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28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28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28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28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28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28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28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28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28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28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28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28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28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28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28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28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28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28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28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28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28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28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28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28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28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28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28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28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28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28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28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28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28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28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28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28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28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28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28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28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28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28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28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28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28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28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28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28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28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28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28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28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28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28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28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28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28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28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28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28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28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28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28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28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28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28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28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28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28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28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28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28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28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28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28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28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28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28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28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28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28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28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28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28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28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28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28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28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28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28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28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28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28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28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28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28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28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28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28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28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28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28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28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28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28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28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28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28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28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28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28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28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28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28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28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28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28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28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28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28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28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28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28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28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28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28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28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28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28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28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28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28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28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28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28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28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28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28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28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28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28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28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28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8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8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8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8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8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8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8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8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8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8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8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8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8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8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8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8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28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28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28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28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28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28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28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28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28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28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28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28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28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28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28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28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28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28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28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28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28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28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28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28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28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28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28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28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28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28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28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28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28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28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28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28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28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28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28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28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28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28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28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28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6" name="Google Shape;13256;p28"/>
          <p:cNvSpPr/>
          <p:nvPr/>
        </p:nvSpPr>
        <p:spPr>
          <a:xfrm>
            <a:off x="-940894" y="231408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57" name="Google Shape;13257;p28"/>
          <p:cNvGrpSpPr/>
          <p:nvPr/>
        </p:nvGrpSpPr>
        <p:grpSpPr>
          <a:xfrm>
            <a:off x="35937" y="-565202"/>
            <a:ext cx="1693781" cy="1707607"/>
            <a:chOff x="2000675" y="255425"/>
            <a:chExt cx="413450" cy="416825"/>
          </a:xfrm>
        </p:grpSpPr>
        <p:sp>
          <p:nvSpPr>
            <p:cNvPr id="13258" name="Google Shape;13258;p28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28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28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28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28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28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28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28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28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28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28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28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28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28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28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28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28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28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28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28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28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28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28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28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28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28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28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28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28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28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28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28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28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28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28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28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28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28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28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28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28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28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28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28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28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28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28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28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28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28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28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28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28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28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28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28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28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28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28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28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28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28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28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28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28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28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28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28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28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28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28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28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28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28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28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28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28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28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28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28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28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28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28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28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28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28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28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28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28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28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28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28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28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28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28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28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28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28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28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28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28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28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28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28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28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3" name="Google Shape;13363;p28"/>
          <p:cNvSpPr/>
          <p:nvPr/>
        </p:nvSpPr>
        <p:spPr>
          <a:xfrm>
            <a:off x="5949731" y="4468585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4" name="Google Shape;13364;p28"/>
          <p:cNvSpPr/>
          <p:nvPr/>
        </p:nvSpPr>
        <p:spPr>
          <a:xfrm>
            <a:off x="5644131" y="-356840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5" name="Google Shape;13365;p28"/>
          <p:cNvGrpSpPr/>
          <p:nvPr/>
        </p:nvGrpSpPr>
        <p:grpSpPr>
          <a:xfrm>
            <a:off x="2145444" y="4778881"/>
            <a:ext cx="899133" cy="900956"/>
            <a:chOff x="1964350" y="765525"/>
            <a:chExt cx="386375" cy="387175"/>
          </a:xfrm>
        </p:grpSpPr>
        <p:sp>
          <p:nvSpPr>
            <p:cNvPr id="13366" name="Google Shape;13366;p28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28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28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28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28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28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28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28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28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28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28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28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28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28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28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28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28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28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28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28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28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28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28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28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28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28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28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28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28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28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28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28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28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28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28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28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28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28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28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28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28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28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28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28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28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28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28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28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28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28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28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28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28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28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28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28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28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28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28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28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28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28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28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28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28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28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28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28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28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28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28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28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28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28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28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28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28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28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28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28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28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28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28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28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28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28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28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28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28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28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28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28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28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28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28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28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28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28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28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28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28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28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28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28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28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28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28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28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28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28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28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28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28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28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28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28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28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28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28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28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28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28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28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28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28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28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28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28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28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28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28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28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28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28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28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28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28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28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28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28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28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28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28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28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28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28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28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28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28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28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28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28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28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28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28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28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28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28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28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28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28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28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28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28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28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28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28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28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28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28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28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28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28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28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28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28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28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28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28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28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28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28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28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28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28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28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28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28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28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28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28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28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28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28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28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28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28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28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28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28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28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28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28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28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28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28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28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28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28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28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28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28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28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28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28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28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28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28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28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28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28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28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28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28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28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28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28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28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28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28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28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28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28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28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28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28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28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28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28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28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28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28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28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28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28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28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28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28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28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28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28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28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28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28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28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28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28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28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28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28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28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28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28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28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28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28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28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28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28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28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28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28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28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28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28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28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28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28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28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28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28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28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28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28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28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28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28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28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28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28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28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28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28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28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28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28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28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28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28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28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28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28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28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28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28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28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28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28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28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28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28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28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28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28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28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28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28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28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28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28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28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28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28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28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28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28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28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28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28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28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28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28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28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28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28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28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28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28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28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28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28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28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28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28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28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28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28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28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28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28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28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28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28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28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28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28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28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28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28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28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28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28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28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28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28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28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28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28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28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28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28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28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28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28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28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28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28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28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28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28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28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28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28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28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28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1" name="Google Shape;13751;p28"/>
          <p:cNvGrpSpPr/>
          <p:nvPr/>
        </p:nvGrpSpPr>
        <p:grpSpPr>
          <a:xfrm>
            <a:off x="1355360" y="659681"/>
            <a:ext cx="6512096" cy="3523664"/>
            <a:chOff x="1355360" y="659681"/>
            <a:chExt cx="6512096" cy="3523664"/>
          </a:xfrm>
        </p:grpSpPr>
        <p:sp>
          <p:nvSpPr>
            <p:cNvPr id="13752" name="Google Shape;13752;p28"/>
            <p:cNvSpPr/>
            <p:nvPr/>
          </p:nvSpPr>
          <p:spPr>
            <a:xfrm>
              <a:off x="1355360" y="960145"/>
              <a:ext cx="6433200" cy="32232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28"/>
            <p:cNvSpPr/>
            <p:nvPr/>
          </p:nvSpPr>
          <p:spPr>
            <a:xfrm rot="3390789">
              <a:off x="7113431" y="793589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4" name="Google Shape;13754;p28"/>
            <p:cNvGrpSpPr/>
            <p:nvPr/>
          </p:nvGrpSpPr>
          <p:grpSpPr>
            <a:xfrm>
              <a:off x="1507775" y="1112550"/>
              <a:ext cx="111400" cy="125400"/>
              <a:chOff x="1707200" y="137775"/>
              <a:chExt cx="111400" cy="125400"/>
            </a:xfrm>
          </p:grpSpPr>
          <p:cxnSp>
            <p:nvCxnSpPr>
              <p:cNvPr id="13755" name="Google Shape;13755;p28"/>
              <p:cNvCxnSpPr/>
              <p:nvPr/>
            </p:nvCxnSpPr>
            <p:spPr>
              <a:xfrm>
                <a:off x="17072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6" name="Google Shape;13756;p28"/>
              <p:cNvCxnSpPr/>
              <p:nvPr/>
            </p:nvCxnSpPr>
            <p:spPr>
              <a:xfrm flipH="1">
                <a:off x="17073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544" name="Google Shape;544;p3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3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3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3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3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3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3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3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3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3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3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3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3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3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3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3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3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3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3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3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3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3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3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3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3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3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3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3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3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3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3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3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3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3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3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9" name="Google Shape;579;p3"/>
          <p:cNvSpPr txBox="1">
            <a:spLocks noGrp="1"/>
          </p:cNvSpPr>
          <p:nvPr>
            <p:ph type="title"/>
          </p:nvPr>
        </p:nvSpPr>
        <p:spPr>
          <a:xfrm>
            <a:off x="2396050" y="2050950"/>
            <a:ext cx="43518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0" name="Google Shape;580;p3"/>
          <p:cNvSpPr txBox="1">
            <a:spLocks noGrp="1"/>
          </p:cNvSpPr>
          <p:nvPr>
            <p:ph type="title" idx="2" hasCustomPrompt="1"/>
          </p:nvPr>
        </p:nvSpPr>
        <p:spPr>
          <a:xfrm>
            <a:off x="3643450" y="585985"/>
            <a:ext cx="185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1" name="Google Shape;581;p3"/>
          <p:cNvSpPr txBox="1">
            <a:spLocks noGrp="1"/>
          </p:cNvSpPr>
          <p:nvPr>
            <p:ph type="subTitle" idx="1"/>
          </p:nvPr>
        </p:nvSpPr>
        <p:spPr>
          <a:xfrm>
            <a:off x="1355350" y="3625100"/>
            <a:ext cx="6433200" cy="558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2" name="Google Shape;582;p3"/>
          <p:cNvGrpSpPr/>
          <p:nvPr/>
        </p:nvGrpSpPr>
        <p:grpSpPr>
          <a:xfrm rot="10800000">
            <a:off x="-940894" y="738773"/>
            <a:ext cx="2057524" cy="2061784"/>
            <a:chOff x="1964350" y="765525"/>
            <a:chExt cx="386375" cy="387175"/>
          </a:xfrm>
        </p:grpSpPr>
        <p:sp>
          <p:nvSpPr>
            <p:cNvPr id="583" name="Google Shape;583;p3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3"/>
          <p:cNvSpPr/>
          <p:nvPr/>
        </p:nvSpPr>
        <p:spPr>
          <a:xfrm rot="10800000">
            <a:off x="8327849" y="1509650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" name="Google Shape;969;p3"/>
          <p:cNvGrpSpPr/>
          <p:nvPr/>
        </p:nvGrpSpPr>
        <p:grpSpPr>
          <a:xfrm rot="10800000">
            <a:off x="6948137" y="3972230"/>
            <a:ext cx="1693781" cy="1707607"/>
            <a:chOff x="2000675" y="255425"/>
            <a:chExt cx="413450" cy="416825"/>
          </a:xfrm>
        </p:grpSpPr>
        <p:sp>
          <p:nvSpPr>
            <p:cNvPr id="970" name="Google Shape;970;p3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3"/>
          <p:cNvSpPr/>
          <p:nvPr/>
        </p:nvSpPr>
        <p:spPr>
          <a:xfrm rot="10800000">
            <a:off x="1624424" y="-457650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"/>
          <p:cNvSpPr/>
          <p:nvPr/>
        </p:nvSpPr>
        <p:spPr>
          <a:xfrm rot="10800000">
            <a:off x="1742824" y="418057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7" name="Google Shape;1077;p3"/>
          <p:cNvGrpSpPr/>
          <p:nvPr/>
        </p:nvGrpSpPr>
        <p:grpSpPr>
          <a:xfrm rot="10800000">
            <a:off x="5633278" y="-565202"/>
            <a:ext cx="899133" cy="900956"/>
            <a:chOff x="1964350" y="765525"/>
            <a:chExt cx="386375" cy="387175"/>
          </a:xfrm>
        </p:grpSpPr>
        <p:sp>
          <p:nvSpPr>
            <p:cNvPr id="1078" name="Google Shape;1078;p3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4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1465" name="Google Shape;1465;p4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4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4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4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4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4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4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4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4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4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4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4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4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4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4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4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4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4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4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4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4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4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4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4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4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4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4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4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4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4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4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4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4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4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4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00" name="Google Shape;1500;p4"/>
          <p:cNvSpPr/>
          <p:nvPr/>
        </p:nvSpPr>
        <p:spPr>
          <a:xfrm rot="5400000">
            <a:off x="-403788" y="-273187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4"/>
          <p:cNvGrpSpPr/>
          <p:nvPr/>
        </p:nvGrpSpPr>
        <p:grpSpPr>
          <a:xfrm rot="5400000">
            <a:off x="5694055" y="-481531"/>
            <a:ext cx="1693781" cy="1707607"/>
            <a:chOff x="2000675" y="255425"/>
            <a:chExt cx="413450" cy="416825"/>
          </a:xfrm>
        </p:grpSpPr>
        <p:sp>
          <p:nvSpPr>
            <p:cNvPr id="1502" name="Google Shape;1502;p4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7" name="Google Shape;1607;p4"/>
          <p:cNvSpPr/>
          <p:nvPr/>
        </p:nvSpPr>
        <p:spPr>
          <a:xfrm rot="5400000">
            <a:off x="-310188" y="4204563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4"/>
          <p:cNvSpPr/>
          <p:nvPr/>
        </p:nvSpPr>
        <p:spPr>
          <a:xfrm rot="5400000">
            <a:off x="8138087" y="4204563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9" name="Google Shape;1609;p4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1610" name="Google Shape;1610;p4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2" name="Google Shape;1612;p4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1613" name="Google Shape;1613;p4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4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15" name="Google Shape;1615;p4"/>
            <p:cNvCxnSpPr/>
            <p:nvPr/>
          </p:nvCxnSpPr>
          <p:spPr>
            <a:xfrm>
              <a:off x="493775" y="1025025"/>
              <a:ext cx="8150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16" name="Google Shape;16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"/>
          <p:cNvSpPr txBox="1">
            <a:spLocks noGrp="1"/>
          </p:cNvSpPr>
          <p:nvPr>
            <p:ph type="body" idx="1"/>
          </p:nvPr>
        </p:nvSpPr>
        <p:spPr>
          <a:xfrm>
            <a:off x="718375" y="1017725"/>
            <a:ext cx="7704000" cy="3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18" name="Google Shape;1618;p4"/>
          <p:cNvGrpSpPr/>
          <p:nvPr/>
        </p:nvGrpSpPr>
        <p:grpSpPr>
          <a:xfrm rot="5400000">
            <a:off x="3498265" y="5712251"/>
            <a:ext cx="2057524" cy="2061784"/>
            <a:chOff x="1964350" y="765525"/>
            <a:chExt cx="386375" cy="387175"/>
          </a:xfrm>
        </p:grpSpPr>
        <p:sp>
          <p:nvSpPr>
            <p:cNvPr id="1619" name="Google Shape;1619;p4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6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2164" name="Google Shape;2164;p6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5" name="Google Shape;2165;p6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6" name="Google Shape;2166;p6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7" name="Google Shape;2167;p6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0" name="Google Shape;2170;p6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1" name="Google Shape;2171;p6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2" name="Google Shape;2172;p6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3" name="Google Shape;2173;p6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6" name="Google Shape;2176;p6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7" name="Google Shape;2177;p6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8" name="Google Shape;2178;p6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9" name="Google Shape;2179;p6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0" name="Google Shape;2180;p6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1" name="Google Shape;2181;p6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2" name="Google Shape;2182;p6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3" name="Google Shape;2183;p6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4" name="Google Shape;2184;p6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5" name="Google Shape;2185;p6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6" name="Google Shape;2186;p6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7" name="Google Shape;2187;p6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8" name="Google Shape;2188;p6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9" name="Google Shape;2189;p6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0" name="Google Shape;2190;p6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1" name="Google Shape;2191;p6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2" name="Google Shape;2192;p6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3" name="Google Shape;2193;p6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4" name="Google Shape;2194;p6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5" name="Google Shape;2195;p6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6" name="Google Shape;2196;p6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7" name="Google Shape;2197;p6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8" name="Google Shape;2198;p6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99" name="Google Shape;2199;p6"/>
          <p:cNvGrpSpPr/>
          <p:nvPr/>
        </p:nvGrpSpPr>
        <p:grpSpPr>
          <a:xfrm>
            <a:off x="2169487" y="3852602"/>
            <a:ext cx="2057524" cy="2061784"/>
            <a:chOff x="1964350" y="765525"/>
            <a:chExt cx="386375" cy="387175"/>
          </a:xfrm>
        </p:grpSpPr>
        <p:sp>
          <p:nvSpPr>
            <p:cNvPr id="2200" name="Google Shape;2200;p6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5" name="Google Shape;2585;p6"/>
          <p:cNvSpPr/>
          <p:nvPr/>
        </p:nvSpPr>
        <p:spPr>
          <a:xfrm>
            <a:off x="76306" y="3980022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6" name="Google Shape;2586;p6"/>
          <p:cNvGrpSpPr/>
          <p:nvPr/>
        </p:nvGrpSpPr>
        <p:grpSpPr>
          <a:xfrm>
            <a:off x="-125138" y="-335777"/>
            <a:ext cx="1693781" cy="1707607"/>
            <a:chOff x="2000675" y="255425"/>
            <a:chExt cx="413450" cy="416825"/>
          </a:xfrm>
        </p:grpSpPr>
        <p:sp>
          <p:nvSpPr>
            <p:cNvPr id="2587" name="Google Shape;2587;p6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2" name="Google Shape;2692;p6"/>
          <p:cNvSpPr/>
          <p:nvPr/>
        </p:nvSpPr>
        <p:spPr>
          <a:xfrm>
            <a:off x="7499706" y="4468572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6"/>
          <p:cNvSpPr/>
          <p:nvPr/>
        </p:nvSpPr>
        <p:spPr>
          <a:xfrm>
            <a:off x="6100406" y="8593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4" name="Google Shape;2694;p6"/>
          <p:cNvGrpSpPr/>
          <p:nvPr/>
        </p:nvGrpSpPr>
        <p:grpSpPr>
          <a:xfrm>
            <a:off x="8168569" y="1771656"/>
            <a:ext cx="899133" cy="900956"/>
            <a:chOff x="1964350" y="765525"/>
            <a:chExt cx="386375" cy="387175"/>
          </a:xfrm>
        </p:grpSpPr>
        <p:sp>
          <p:nvSpPr>
            <p:cNvPr id="2695" name="Google Shape;2695;p6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0" name="Google Shape;3080;p6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3081" name="Google Shape;3081;p6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3" name="Google Shape;3083;p6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3084" name="Google Shape;3084;p6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5" name="Google Shape;3085;p6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086" name="Google Shape;3086;p6"/>
            <p:cNvCxnSpPr/>
            <p:nvPr/>
          </p:nvCxnSpPr>
          <p:spPr>
            <a:xfrm>
              <a:off x="493775" y="1025025"/>
              <a:ext cx="8150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87" name="Google Shape;308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4" name="Google Shape;4564;p9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4565" name="Google Shape;4565;p9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6" name="Google Shape;4566;p9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7" name="Google Shape;4567;p9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8" name="Google Shape;4568;p9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9" name="Google Shape;4569;p9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0" name="Google Shape;4570;p9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1" name="Google Shape;4571;p9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2" name="Google Shape;4572;p9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3" name="Google Shape;4573;p9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4" name="Google Shape;4574;p9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5" name="Google Shape;4575;p9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6" name="Google Shape;4576;p9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7" name="Google Shape;4577;p9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8" name="Google Shape;4578;p9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9" name="Google Shape;4579;p9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0" name="Google Shape;4580;p9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1" name="Google Shape;4581;p9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2" name="Google Shape;4582;p9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3" name="Google Shape;4583;p9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4" name="Google Shape;4584;p9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5" name="Google Shape;4585;p9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6" name="Google Shape;4586;p9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7" name="Google Shape;4587;p9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8" name="Google Shape;4588;p9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9" name="Google Shape;4589;p9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0" name="Google Shape;4590;p9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1" name="Google Shape;4591;p9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2" name="Google Shape;4592;p9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3" name="Google Shape;4593;p9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4" name="Google Shape;4594;p9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5" name="Google Shape;4595;p9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6" name="Google Shape;4596;p9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7" name="Google Shape;4597;p9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8" name="Google Shape;4598;p9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9" name="Google Shape;4599;p9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00" name="Google Shape;4600;p9"/>
          <p:cNvSpPr txBox="1">
            <a:spLocks noGrp="1"/>
          </p:cNvSpPr>
          <p:nvPr>
            <p:ph type="title"/>
          </p:nvPr>
        </p:nvSpPr>
        <p:spPr>
          <a:xfrm>
            <a:off x="1661700" y="1472550"/>
            <a:ext cx="5820600" cy="12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01" name="Google Shape;4601;p9"/>
          <p:cNvSpPr txBox="1">
            <a:spLocks noGrp="1"/>
          </p:cNvSpPr>
          <p:nvPr>
            <p:ph type="subTitle" idx="1"/>
          </p:nvPr>
        </p:nvSpPr>
        <p:spPr>
          <a:xfrm>
            <a:off x="1355350" y="3267725"/>
            <a:ext cx="6433200" cy="915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02" name="Google Shape;4602;p9"/>
          <p:cNvGrpSpPr/>
          <p:nvPr/>
        </p:nvGrpSpPr>
        <p:grpSpPr>
          <a:xfrm rot="-5400000">
            <a:off x="-307015" y="1540852"/>
            <a:ext cx="2057524" cy="2061784"/>
            <a:chOff x="1964350" y="765525"/>
            <a:chExt cx="386375" cy="387175"/>
          </a:xfrm>
        </p:grpSpPr>
        <p:sp>
          <p:nvSpPr>
            <p:cNvPr id="4603" name="Google Shape;4603;p9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9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9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9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9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9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9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9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9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9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9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9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9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9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9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9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9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9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9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9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9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9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9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9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9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9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9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9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9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9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9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9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9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9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9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9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9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9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9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9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9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9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9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9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9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9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9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9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9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9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9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9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9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9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9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9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9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9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9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9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9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9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9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9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9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9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9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9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9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9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9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9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9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9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9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9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9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9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9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9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9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9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9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9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9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9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9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9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9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9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9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9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9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9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9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9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9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9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9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9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9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9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9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9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9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9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9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9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9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9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9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9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9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9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9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9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9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9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9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9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9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9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9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9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9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9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9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9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9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9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9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9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9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9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9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9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9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9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9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9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9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9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9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9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9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9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9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9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9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9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9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9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9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9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9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9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9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9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9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9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9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9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9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9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9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9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9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9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9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9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9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9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9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9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9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9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9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9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9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9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9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9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9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9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9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9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9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9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9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9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9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9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9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9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9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9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9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9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9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9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9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9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9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9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9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9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9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9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9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9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9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9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9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9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9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9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9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9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9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9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9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9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9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9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9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9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9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9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9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9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9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9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9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9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9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9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9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9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9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9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9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9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9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9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9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9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9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9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9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9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9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9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9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9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9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9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9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9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9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9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9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9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9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9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9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9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9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9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9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9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9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9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9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9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9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9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9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9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9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9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9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9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9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9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9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9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9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9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9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9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9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9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9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9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9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9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9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9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9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9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9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9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9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9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9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9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9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9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9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9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9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9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9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9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9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9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9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9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9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9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9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9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9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9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9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9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9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9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9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9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9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9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9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9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9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9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9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9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9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9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9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9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9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9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9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9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9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9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9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9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9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9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9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9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9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9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9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9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9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9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9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9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9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9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9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9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9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9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9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9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9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9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9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9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9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9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9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9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9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9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9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9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9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9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9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8" name="Google Shape;4988;p9"/>
          <p:cNvSpPr/>
          <p:nvPr/>
        </p:nvSpPr>
        <p:spPr>
          <a:xfrm rot="-5400000">
            <a:off x="2239412" y="3525087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9" name="Google Shape;4989;p9"/>
          <p:cNvGrpSpPr/>
          <p:nvPr/>
        </p:nvGrpSpPr>
        <p:grpSpPr>
          <a:xfrm rot="-5400000">
            <a:off x="7795463" y="3316724"/>
            <a:ext cx="1693781" cy="1707607"/>
            <a:chOff x="2000675" y="255425"/>
            <a:chExt cx="413450" cy="416825"/>
          </a:xfrm>
        </p:grpSpPr>
        <p:sp>
          <p:nvSpPr>
            <p:cNvPr id="4990" name="Google Shape;4990;p9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9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9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9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9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9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9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9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9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9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9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9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9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9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9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9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9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9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9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9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9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9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9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9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9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9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9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9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9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9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9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9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9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9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9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9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9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9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9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9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9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9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9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9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9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9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9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9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9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9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9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9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9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9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9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9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9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9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9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9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9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9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9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9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9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9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9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9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9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9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9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9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9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9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9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9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9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9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9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9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9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9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9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9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9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9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9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9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9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9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9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9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9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9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9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9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9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9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9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9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9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9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9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9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9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5" name="Google Shape;5095;p9"/>
          <p:cNvSpPr/>
          <p:nvPr/>
        </p:nvSpPr>
        <p:spPr>
          <a:xfrm rot="-5400000">
            <a:off x="5769012" y="282462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9"/>
          <p:cNvSpPr/>
          <p:nvPr/>
        </p:nvSpPr>
        <p:spPr>
          <a:xfrm rot="-5400000">
            <a:off x="2003337" y="-255388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2" name="Google Shape;6902;p13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6903" name="Google Shape;6903;p13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4" name="Google Shape;6904;p13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5" name="Google Shape;6905;p13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6" name="Google Shape;6906;p13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7" name="Google Shape;6907;p13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8" name="Google Shape;6908;p13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9" name="Google Shape;6909;p13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0" name="Google Shape;6910;p13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1" name="Google Shape;6911;p13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2" name="Google Shape;6912;p13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3" name="Google Shape;6913;p13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4" name="Google Shape;6914;p13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5" name="Google Shape;6915;p13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6" name="Google Shape;6916;p13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7" name="Google Shape;6917;p13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8" name="Google Shape;6918;p13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9" name="Google Shape;6919;p13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0" name="Google Shape;6920;p13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1" name="Google Shape;6921;p13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2" name="Google Shape;6922;p13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3" name="Google Shape;6923;p13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4" name="Google Shape;6924;p13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5" name="Google Shape;6925;p13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6" name="Google Shape;6926;p13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7" name="Google Shape;6927;p13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8" name="Google Shape;6928;p13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9" name="Google Shape;6929;p13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0" name="Google Shape;6930;p13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1" name="Google Shape;6931;p13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2" name="Google Shape;6932;p13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3" name="Google Shape;6933;p13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4" name="Google Shape;6934;p13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5" name="Google Shape;6935;p13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6" name="Google Shape;6936;p13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7" name="Google Shape;6937;p13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38" name="Google Shape;6938;p13"/>
          <p:cNvGrpSpPr/>
          <p:nvPr/>
        </p:nvGrpSpPr>
        <p:grpSpPr>
          <a:xfrm>
            <a:off x="8214043" y="1774543"/>
            <a:ext cx="2057524" cy="2061784"/>
            <a:chOff x="1964350" y="765525"/>
            <a:chExt cx="386375" cy="387175"/>
          </a:xfrm>
        </p:grpSpPr>
        <p:sp>
          <p:nvSpPr>
            <p:cNvPr id="6939" name="Google Shape;6939;p13"/>
            <p:cNvSpPr/>
            <p:nvPr/>
          </p:nvSpPr>
          <p:spPr>
            <a:xfrm>
              <a:off x="1984200" y="9534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8" y="1"/>
                  </a:moveTo>
                  <a:cubicBezTo>
                    <a:pt x="115" y="1"/>
                    <a:pt x="94" y="9"/>
                    <a:pt x="78" y="16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7"/>
                  </a:cubicBezTo>
                  <a:cubicBezTo>
                    <a:pt x="235" y="195"/>
                    <a:pt x="257" y="150"/>
                    <a:pt x="257" y="106"/>
                  </a:cubicBezTo>
                  <a:cubicBezTo>
                    <a:pt x="246" y="83"/>
                    <a:pt x="246" y="72"/>
                    <a:pt x="235" y="61"/>
                  </a:cubicBezTo>
                  <a:cubicBezTo>
                    <a:pt x="224" y="28"/>
                    <a:pt x="190" y="16"/>
                    <a:pt x="168" y="5"/>
                  </a:cubicBezTo>
                  <a:cubicBezTo>
                    <a:pt x="158" y="2"/>
                    <a:pt x="148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3"/>
            <p:cNvSpPr/>
            <p:nvPr/>
          </p:nvSpPr>
          <p:spPr>
            <a:xfrm>
              <a:off x="1975825" y="90955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45" y="27"/>
                    <a:pt x="45" y="27"/>
                  </a:cubicBezTo>
                  <a:cubicBezTo>
                    <a:pt x="45" y="39"/>
                    <a:pt x="45" y="39"/>
                    <a:pt x="33" y="39"/>
                  </a:cubicBezTo>
                  <a:cubicBezTo>
                    <a:pt x="33" y="39"/>
                    <a:pt x="33" y="49"/>
                    <a:pt x="23" y="49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11" y="150"/>
                    <a:pt x="23" y="183"/>
                  </a:cubicBezTo>
                  <a:cubicBezTo>
                    <a:pt x="43" y="219"/>
                    <a:pt x="82" y="236"/>
                    <a:pt x="119" y="236"/>
                  </a:cubicBezTo>
                  <a:cubicBezTo>
                    <a:pt x="141" y="236"/>
                    <a:pt x="162" y="230"/>
                    <a:pt x="179" y="217"/>
                  </a:cubicBezTo>
                  <a:lnTo>
                    <a:pt x="190" y="217"/>
                  </a:lnTo>
                  <a:cubicBezTo>
                    <a:pt x="246" y="183"/>
                    <a:pt x="257" y="116"/>
                    <a:pt x="224" y="61"/>
                  </a:cubicBezTo>
                  <a:cubicBezTo>
                    <a:pt x="201" y="23"/>
                    <a:pt x="162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3"/>
            <p:cNvSpPr/>
            <p:nvPr/>
          </p:nvSpPr>
          <p:spPr>
            <a:xfrm>
              <a:off x="1967700" y="919150"/>
              <a:ext cx="1450" cy="3675"/>
            </a:xfrm>
            <a:custGeom>
              <a:avLst/>
              <a:gdLst/>
              <a:ahLst/>
              <a:cxnLst/>
              <a:rect l="l" t="t" r="r" b="b"/>
              <a:pathLst>
                <a:path w="58" h="147" extrusionOk="0">
                  <a:moveTo>
                    <a:pt x="23" y="1"/>
                  </a:moveTo>
                  <a:lnTo>
                    <a:pt x="23" y="1"/>
                  </a:lnTo>
                  <a:cubicBezTo>
                    <a:pt x="12" y="45"/>
                    <a:pt x="12" y="90"/>
                    <a:pt x="1" y="146"/>
                  </a:cubicBezTo>
                  <a:cubicBezTo>
                    <a:pt x="35" y="112"/>
                    <a:pt x="57" y="4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3"/>
            <p:cNvSpPr/>
            <p:nvPr/>
          </p:nvSpPr>
          <p:spPr>
            <a:xfrm>
              <a:off x="1987550" y="929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0"/>
                  </a:moveTo>
                  <a:cubicBezTo>
                    <a:pt x="106" y="0"/>
                    <a:pt x="85" y="6"/>
                    <a:pt x="68" y="17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34" y="184"/>
                    <a:pt x="45" y="195"/>
                    <a:pt x="45" y="206"/>
                  </a:cubicBezTo>
                  <a:cubicBezTo>
                    <a:pt x="56" y="206"/>
                    <a:pt x="56" y="206"/>
                    <a:pt x="68" y="218"/>
                  </a:cubicBezTo>
                  <a:lnTo>
                    <a:pt x="78" y="228"/>
                  </a:lnTo>
                  <a:lnTo>
                    <a:pt x="90" y="228"/>
                  </a:lnTo>
                  <a:cubicBezTo>
                    <a:pt x="90" y="228"/>
                    <a:pt x="101" y="228"/>
                    <a:pt x="101" y="240"/>
                  </a:cubicBezTo>
                  <a:cubicBezTo>
                    <a:pt x="135" y="240"/>
                    <a:pt x="168" y="24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3"/>
            <p:cNvSpPr/>
            <p:nvPr/>
          </p:nvSpPr>
          <p:spPr>
            <a:xfrm>
              <a:off x="1974400" y="9372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3" y="50"/>
                    <a:pt x="1" y="117"/>
                    <a:pt x="35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7" y="184"/>
                    <a:pt x="269" y="105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3"/>
            <p:cNvSpPr/>
            <p:nvPr/>
          </p:nvSpPr>
          <p:spPr>
            <a:xfrm>
              <a:off x="1964350" y="94515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12" y="0"/>
                  </a:moveTo>
                  <a:cubicBezTo>
                    <a:pt x="12" y="78"/>
                    <a:pt x="1" y="157"/>
                    <a:pt x="1" y="234"/>
                  </a:cubicBezTo>
                  <a:cubicBezTo>
                    <a:pt x="23" y="234"/>
                    <a:pt x="45" y="234"/>
                    <a:pt x="68" y="224"/>
                  </a:cubicBezTo>
                  <a:cubicBezTo>
                    <a:pt x="124" y="190"/>
                    <a:pt x="146" y="112"/>
                    <a:pt x="112" y="56"/>
                  </a:cubicBezTo>
                  <a:cubicBezTo>
                    <a:pt x="90" y="23"/>
                    <a:pt x="57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3"/>
            <p:cNvSpPr/>
            <p:nvPr/>
          </p:nvSpPr>
          <p:spPr>
            <a:xfrm>
              <a:off x="1971050" y="9614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44" y="1"/>
                  </a:moveTo>
                  <a:cubicBezTo>
                    <a:pt x="123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36" y="198"/>
                    <a:pt x="258" y="164"/>
                    <a:pt x="258" y="120"/>
                  </a:cubicBezTo>
                  <a:cubicBezTo>
                    <a:pt x="258" y="97"/>
                    <a:pt x="247" y="75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3"/>
            <p:cNvSpPr/>
            <p:nvPr/>
          </p:nvSpPr>
          <p:spPr>
            <a:xfrm>
              <a:off x="1994250" y="9700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8" y="20"/>
                  </a:cubicBezTo>
                  <a:cubicBezTo>
                    <a:pt x="23" y="54"/>
                    <a:pt x="1" y="121"/>
                    <a:pt x="45" y="176"/>
                  </a:cubicBezTo>
                  <a:cubicBezTo>
                    <a:pt x="68" y="214"/>
                    <a:pt x="106" y="237"/>
                    <a:pt x="146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3"/>
            <p:cNvSpPr/>
            <p:nvPr/>
          </p:nvSpPr>
          <p:spPr>
            <a:xfrm>
              <a:off x="1981125" y="978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9" y="15"/>
                  </a:cubicBezTo>
                  <a:cubicBezTo>
                    <a:pt x="22" y="49"/>
                    <a:pt x="0" y="127"/>
                    <a:pt x="45" y="184"/>
                  </a:cubicBezTo>
                  <a:cubicBezTo>
                    <a:pt x="66" y="218"/>
                    <a:pt x="100" y="236"/>
                    <a:pt x="136" y="236"/>
                  </a:cubicBezTo>
                  <a:cubicBezTo>
                    <a:pt x="158" y="236"/>
                    <a:pt x="180" y="229"/>
                    <a:pt x="201" y="217"/>
                  </a:cubicBezTo>
                  <a:cubicBezTo>
                    <a:pt x="258" y="184"/>
                    <a:pt x="268" y="116"/>
                    <a:pt x="235" y="60"/>
                  </a:cubicBezTo>
                  <a:cubicBezTo>
                    <a:pt x="212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3"/>
            <p:cNvSpPr/>
            <p:nvPr/>
          </p:nvSpPr>
          <p:spPr>
            <a:xfrm>
              <a:off x="1968000" y="9860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73"/>
                  </a:cubicBezTo>
                  <a:cubicBezTo>
                    <a:pt x="64" y="211"/>
                    <a:pt x="105" y="234"/>
                    <a:pt x="145" y="234"/>
                  </a:cubicBezTo>
                  <a:cubicBezTo>
                    <a:pt x="164" y="234"/>
                    <a:pt x="184" y="229"/>
                    <a:pt x="201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3"/>
            <p:cNvSpPr/>
            <p:nvPr/>
          </p:nvSpPr>
          <p:spPr>
            <a:xfrm>
              <a:off x="2006250" y="989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3"/>
            <p:cNvSpPr/>
            <p:nvPr/>
          </p:nvSpPr>
          <p:spPr>
            <a:xfrm>
              <a:off x="1993125" y="997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6"/>
                    <a:pt x="269" y="109"/>
                    <a:pt x="235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3"/>
            <p:cNvSpPr/>
            <p:nvPr/>
          </p:nvSpPr>
          <p:spPr>
            <a:xfrm>
              <a:off x="1980000" y="1005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83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1" y="217"/>
                  </a:cubicBezTo>
                  <a:cubicBezTo>
                    <a:pt x="258" y="183"/>
                    <a:pt x="269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3"/>
            <p:cNvSpPr/>
            <p:nvPr/>
          </p:nvSpPr>
          <p:spPr>
            <a:xfrm>
              <a:off x="1972175" y="1014425"/>
              <a:ext cx="1150" cy="3075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5"/>
                    <a:pt x="23" y="78"/>
                    <a:pt x="34" y="123"/>
                  </a:cubicBezTo>
                  <a:cubicBezTo>
                    <a:pt x="45" y="90"/>
                    <a:pt x="45" y="56"/>
                    <a:pt x="23" y="23"/>
                  </a:cubicBezTo>
                  <a:cubicBezTo>
                    <a:pt x="23" y="11"/>
                    <a:pt x="12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3"/>
            <p:cNvSpPr/>
            <p:nvPr/>
          </p:nvSpPr>
          <p:spPr>
            <a:xfrm>
              <a:off x="2007925" y="96205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lnTo>
                    <a:pt x="35" y="39"/>
                  </a:lnTo>
                  <a:lnTo>
                    <a:pt x="23" y="50"/>
                  </a:lnTo>
                  <a:lnTo>
                    <a:pt x="23" y="62"/>
                  </a:lnTo>
                  <a:cubicBezTo>
                    <a:pt x="12" y="62"/>
                    <a:pt x="12" y="62"/>
                    <a:pt x="12" y="72"/>
                  </a:cubicBezTo>
                  <a:lnTo>
                    <a:pt x="12" y="84"/>
                  </a:lnTo>
                  <a:cubicBezTo>
                    <a:pt x="1" y="84"/>
                    <a:pt x="1" y="95"/>
                    <a:pt x="1" y="95"/>
                  </a:cubicBezTo>
                  <a:lnTo>
                    <a:pt x="1" y="117"/>
                  </a:lnTo>
                  <a:lnTo>
                    <a:pt x="1" y="139"/>
                  </a:lnTo>
                  <a:cubicBezTo>
                    <a:pt x="1" y="151"/>
                    <a:pt x="12" y="162"/>
                    <a:pt x="23" y="184"/>
                  </a:cubicBezTo>
                  <a:cubicBezTo>
                    <a:pt x="35" y="196"/>
                    <a:pt x="35" y="207"/>
                    <a:pt x="45" y="207"/>
                  </a:cubicBezTo>
                  <a:lnTo>
                    <a:pt x="57" y="218"/>
                  </a:ln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2" y="240"/>
                    <a:pt x="102" y="240"/>
                    <a:pt x="112" y="240"/>
                  </a:cubicBezTo>
                  <a:lnTo>
                    <a:pt x="124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9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8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3"/>
            <p:cNvSpPr/>
            <p:nvPr/>
          </p:nvSpPr>
          <p:spPr>
            <a:xfrm>
              <a:off x="2029725" y="9979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4" y="1"/>
                  </a:moveTo>
                  <a:cubicBezTo>
                    <a:pt x="101" y="1"/>
                    <a:pt x="79" y="12"/>
                    <a:pt x="57" y="23"/>
                  </a:cubicBezTo>
                  <a:cubicBezTo>
                    <a:pt x="57" y="23"/>
                    <a:pt x="45" y="35"/>
                    <a:pt x="34" y="35"/>
                  </a:cubicBezTo>
                  <a:cubicBezTo>
                    <a:pt x="34" y="45"/>
                    <a:pt x="23" y="57"/>
                    <a:pt x="12" y="68"/>
                  </a:cubicBezTo>
                  <a:cubicBezTo>
                    <a:pt x="12" y="79"/>
                    <a:pt x="12" y="90"/>
                    <a:pt x="0" y="90"/>
                  </a:cubicBezTo>
                  <a:cubicBezTo>
                    <a:pt x="0" y="124"/>
                    <a:pt x="0" y="157"/>
                    <a:pt x="23" y="179"/>
                  </a:cubicBezTo>
                  <a:cubicBezTo>
                    <a:pt x="34" y="202"/>
                    <a:pt x="45" y="213"/>
                    <a:pt x="67" y="224"/>
                  </a:cubicBezTo>
                  <a:cubicBezTo>
                    <a:pt x="79" y="224"/>
                    <a:pt x="79" y="236"/>
                    <a:pt x="90" y="236"/>
                  </a:cubicBezTo>
                  <a:lnTo>
                    <a:pt x="134" y="236"/>
                  </a:lnTo>
                  <a:cubicBezTo>
                    <a:pt x="157" y="236"/>
                    <a:pt x="168" y="224"/>
                    <a:pt x="179" y="224"/>
                  </a:cubicBezTo>
                  <a:cubicBezTo>
                    <a:pt x="235" y="191"/>
                    <a:pt x="258" y="112"/>
                    <a:pt x="224" y="57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3"/>
            <p:cNvSpPr/>
            <p:nvPr/>
          </p:nvSpPr>
          <p:spPr>
            <a:xfrm>
              <a:off x="2016300" y="100592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8"/>
                    <a:pt x="35" y="184"/>
                  </a:cubicBezTo>
                  <a:cubicBezTo>
                    <a:pt x="46" y="206"/>
                    <a:pt x="80" y="229"/>
                    <a:pt x="102" y="229"/>
                  </a:cubicBezTo>
                  <a:cubicBezTo>
                    <a:pt x="116" y="233"/>
                    <a:pt x="129" y="236"/>
                    <a:pt x="142" y="236"/>
                  </a:cubicBezTo>
                  <a:cubicBezTo>
                    <a:pt x="161" y="236"/>
                    <a:pt x="178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3"/>
            <p:cNvSpPr/>
            <p:nvPr/>
          </p:nvSpPr>
          <p:spPr>
            <a:xfrm>
              <a:off x="2003200" y="10138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1"/>
                  </a:moveTo>
                  <a:cubicBezTo>
                    <a:pt x="112" y="1"/>
                    <a:pt x="90" y="12"/>
                    <a:pt x="67" y="23"/>
                  </a:cubicBezTo>
                  <a:cubicBezTo>
                    <a:pt x="11" y="56"/>
                    <a:pt x="0" y="123"/>
                    <a:pt x="33" y="180"/>
                  </a:cubicBezTo>
                  <a:cubicBezTo>
                    <a:pt x="33" y="190"/>
                    <a:pt x="33" y="202"/>
                    <a:pt x="45" y="202"/>
                  </a:cubicBezTo>
                  <a:cubicBezTo>
                    <a:pt x="64" y="228"/>
                    <a:pt x="95" y="239"/>
                    <a:pt x="127" y="239"/>
                  </a:cubicBezTo>
                  <a:cubicBezTo>
                    <a:pt x="149" y="239"/>
                    <a:pt x="171" y="234"/>
                    <a:pt x="190" y="224"/>
                  </a:cubicBezTo>
                  <a:cubicBezTo>
                    <a:pt x="246" y="190"/>
                    <a:pt x="268" y="113"/>
                    <a:pt x="234" y="56"/>
                  </a:cubicBezTo>
                  <a:cubicBezTo>
                    <a:pt x="212" y="23"/>
                    <a:pt x="167" y="12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3"/>
            <p:cNvSpPr/>
            <p:nvPr/>
          </p:nvSpPr>
          <p:spPr>
            <a:xfrm>
              <a:off x="1990050" y="1021925"/>
              <a:ext cx="6475" cy="5825"/>
            </a:xfrm>
            <a:custGeom>
              <a:avLst/>
              <a:gdLst/>
              <a:ahLst/>
              <a:cxnLst/>
              <a:rect l="l" t="t" r="r" b="b"/>
              <a:pathLst>
                <a:path w="259" h="233" extrusionOk="0">
                  <a:moveTo>
                    <a:pt x="135" y="0"/>
                  </a:moveTo>
                  <a:cubicBezTo>
                    <a:pt x="112" y="0"/>
                    <a:pt x="88" y="8"/>
                    <a:pt x="68" y="24"/>
                  </a:cubicBezTo>
                  <a:cubicBezTo>
                    <a:pt x="12" y="58"/>
                    <a:pt x="1" y="125"/>
                    <a:pt x="35" y="180"/>
                  </a:cubicBezTo>
                  <a:cubicBezTo>
                    <a:pt x="55" y="216"/>
                    <a:pt x="89" y="233"/>
                    <a:pt x="126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36" y="192"/>
                    <a:pt x="258" y="147"/>
                    <a:pt x="246" y="103"/>
                  </a:cubicBezTo>
                  <a:cubicBezTo>
                    <a:pt x="246" y="91"/>
                    <a:pt x="236" y="69"/>
                    <a:pt x="236" y="58"/>
                  </a:cubicBezTo>
                  <a:cubicBezTo>
                    <a:pt x="214" y="22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3"/>
            <p:cNvSpPr/>
            <p:nvPr/>
          </p:nvSpPr>
          <p:spPr>
            <a:xfrm>
              <a:off x="1978050" y="1029950"/>
              <a:ext cx="5050" cy="6000"/>
            </a:xfrm>
            <a:custGeom>
              <a:avLst/>
              <a:gdLst/>
              <a:ahLst/>
              <a:cxnLst/>
              <a:rect l="l" t="t" r="r" b="b"/>
              <a:pathLst>
                <a:path w="202" h="240" extrusionOk="0">
                  <a:moveTo>
                    <a:pt x="85" y="0"/>
                  </a:moveTo>
                  <a:cubicBezTo>
                    <a:pt x="64" y="0"/>
                    <a:pt x="46" y="8"/>
                    <a:pt x="23" y="16"/>
                  </a:cubicBezTo>
                  <a:cubicBezTo>
                    <a:pt x="11" y="27"/>
                    <a:pt x="11" y="27"/>
                    <a:pt x="1" y="27"/>
                  </a:cubicBezTo>
                  <a:lnTo>
                    <a:pt x="1" y="38"/>
                  </a:lnTo>
                  <a:cubicBezTo>
                    <a:pt x="11" y="72"/>
                    <a:pt x="23" y="117"/>
                    <a:pt x="34" y="150"/>
                  </a:cubicBezTo>
                  <a:cubicBezTo>
                    <a:pt x="45" y="172"/>
                    <a:pt x="68" y="206"/>
                    <a:pt x="78" y="229"/>
                  </a:cubicBezTo>
                  <a:lnTo>
                    <a:pt x="78" y="239"/>
                  </a:lnTo>
                  <a:cubicBezTo>
                    <a:pt x="90" y="239"/>
                    <a:pt x="90" y="239"/>
                    <a:pt x="90" y="229"/>
                  </a:cubicBezTo>
                  <a:lnTo>
                    <a:pt x="123" y="229"/>
                  </a:lnTo>
                  <a:cubicBezTo>
                    <a:pt x="123" y="229"/>
                    <a:pt x="135" y="229"/>
                    <a:pt x="145" y="217"/>
                  </a:cubicBezTo>
                  <a:cubicBezTo>
                    <a:pt x="168" y="206"/>
                    <a:pt x="179" y="184"/>
                    <a:pt x="190" y="161"/>
                  </a:cubicBezTo>
                  <a:lnTo>
                    <a:pt x="202" y="150"/>
                  </a:lnTo>
                  <a:cubicBezTo>
                    <a:pt x="202" y="117"/>
                    <a:pt x="202" y="83"/>
                    <a:pt x="190" y="60"/>
                  </a:cubicBezTo>
                  <a:cubicBezTo>
                    <a:pt x="168" y="27"/>
                    <a:pt x="145" y="16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3"/>
            <p:cNvSpPr/>
            <p:nvPr/>
          </p:nvSpPr>
          <p:spPr>
            <a:xfrm>
              <a:off x="2039775" y="1014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9" y="1"/>
                  </a:moveTo>
                  <a:cubicBezTo>
                    <a:pt x="100" y="1"/>
                    <a:pt x="82" y="6"/>
                    <a:pt x="68" y="17"/>
                  </a:cubicBezTo>
                  <a:lnTo>
                    <a:pt x="57" y="17"/>
                  </a:lnTo>
                  <a:cubicBezTo>
                    <a:pt x="57" y="27"/>
                    <a:pt x="45" y="27"/>
                    <a:pt x="45" y="39"/>
                  </a:cubicBezTo>
                  <a:lnTo>
                    <a:pt x="35" y="39"/>
                  </a:lnTo>
                  <a:cubicBezTo>
                    <a:pt x="35" y="50"/>
                    <a:pt x="35" y="50"/>
                    <a:pt x="23" y="50"/>
                  </a:cubicBezTo>
                  <a:lnTo>
                    <a:pt x="23" y="72"/>
                  </a:lnTo>
                  <a:lnTo>
                    <a:pt x="12" y="72"/>
                  </a:lnTo>
                  <a:lnTo>
                    <a:pt x="12" y="94"/>
                  </a:lnTo>
                  <a:cubicBezTo>
                    <a:pt x="1" y="117"/>
                    <a:pt x="1" y="151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9" y="230"/>
                    <a:pt x="179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3"/>
            <p:cNvSpPr/>
            <p:nvPr/>
          </p:nvSpPr>
          <p:spPr>
            <a:xfrm>
              <a:off x="2026375" y="10226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8" y="0"/>
                  </a:moveTo>
                  <a:cubicBezTo>
                    <a:pt x="107" y="0"/>
                    <a:pt x="86" y="5"/>
                    <a:pt x="67" y="16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6"/>
                    <a:pt x="235" y="50"/>
                  </a:cubicBezTo>
                  <a:cubicBezTo>
                    <a:pt x="213" y="20"/>
                    <a:pt x="17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3"/>
            <p:cNvSpPr/>
            <p:nvPr/>
          </p:nvSpPr>
          <p:spPr>
            <a:xfrm>
              <a:off x="2013250" y="10307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8" y="20"/>
                  </a:cubicBezTo>
                  <a:cubicBezTo>
                    <a:pt x="11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3"/>
            <p:cNvSpPr/>
            <p:nvPr/>
          </p:nvSpPr>
          <p:spPr>
            <a:xfrm>
              <a:off x="2000100" y="10386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7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3"/>
            <p:cNvSpPr/>
            <p:nvPr/>
          </p:nvSpPr>
          <p:spPr>
            <a:xfrm>
              <a:off x="1987250" y="10466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6" y="1"/>
                  </a:moveTo>
                  <a:cubicBezTo>
                    <a:pt x="102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lnTo>
                    <a:pt x="23" y="53"/>
                  </a:lnTo>
                  <a:cubicBezTo>
                    <a:pt x="13" y="64"/>
                    <a:pt x="13" y="76"/>
                    <a:pt x="13" y="86"/>
                  </a:cubicBezTo>
                  <a:cubicBezTo>
                    <a:pt x="13" y="98"/>
                    <a:pt x="1" y="109"/>
                    <a:pt x="1" y="109"/>
                  </a:cubicBezTo>
                  <a:lnTo>
                    <a:pt x="1" y="131"/>
                  </a:lnTo>
                  <a:cubicBezTo>
                    <a:pt x="13" y="153"/>
                    <a:pt x="13" y="165"/>
                    <a:pt x="23" y="176"/>
                  </a:cubicBezTo>
                  <a:cubicBezTo>
                    <a:pt x="46" y="214"/>
                    <a:pt x="84" y="236"/>
                    <a:pt x="124" y="236"/>
                  </a:cubicBezTo>
                  <a:cubicBezTo>
                    <a:pt x="143" y="236"/>
                    <a:pt x="162" y="231"/>
                    <a:pt x="180" y="220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3"/>
            <p:cNvSpPr/>
            <p:nvPr/>
          </p:nvSpPr>
          <p:spPr>
            <a:xfrm>
              <a:off x="2038400" y="1042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9" y="237"/>
                    <a:pt x="125" y="237"/>
                  </a:cubicBezTo>
                  <a:cubicBezTo>
                    <a:pt x="146" y="237"/>
                    <a:pt x="169" y="230"/>
                    <a:pt x="190" y="218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3"/>
            <p:cNvSpPr/>
            <p:nvPr/>
          </p:nvSpPr>
          <p:spPr>
            <a:xfrm>
              <a:off x="2025250" y="10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3"/>
            <p:cNvSpPr/>
            <p:nvPr/>
          </p:nvSpPr>
          <p:spPr>
            <a:xfrm>
              <a:off x="2012125" y="10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3"/>
            <p:cNvSpPr/>
            <p:nvPr/>
          </p:nvSpPr>
          <p:spPr>
            <a:xfrm>
              <a:off x="1999000" y="10662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73"/>
                  </a:cubicBezTo>
                  <a:lnTo>
                    <a:pt x="34" y="184"/>
                  </a:lnTo>
                  <a:lnTo>
                    <a:pt x="56" y="207"/>
                  </a:lnTo>
                  <a:lnTo>
                    <a:pt x="67" y="217"/>
                  </a:lnTo>
                  <a:cubicBezTo>
                    <a:pt x="79" y="217"/>
                    <a:pt x="90" y="229"/>
                    <a:pt x="90" y="229"/>
                  </a:cubicBezTo>
                  <a:lnTo>
                    <a:pt x="101" y="229"/>
                  </a:lnTo>
                  <a:cubicBezTo>
                    <a:pt x="112" y="229"/>
                    <a:pt x="112" y="229"/>
                    <a:pt x="124" y="240"/>
                  </a:cubicBezTo>
                  <a:lnTo>
                    <a:pt x="134" y="229"/>
                  </a:lnTo>
                  <a:lnTo>
                    <a:pt x="168" y="229"/>
                  </a:lnTo>
                  <a:cubicBezTo>
                    <a:pt x="168" y="229"/>
                    <a:pt x="179" y="217"/>
                    <a:pt x="191" y="217"/>
                  </a:cubicBezTo>
                  <a:cubicBezTo>
                    <a:pt x="246" y="184"/>
                    <a:pt x="268" y="106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3"/>
            <p:cNvSpPr/>
            <p:nvPr/>
          </p:nvSpPr>
          <p:spPr>
            <a:xfrm>
              <a:off x="2048150" y="105847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43" y="1"/>
                  </a:moveTo>
                  <a:cubicBezTo>
                    <a:pt x="137" y="1"/>
                    <a:pt x="130" y="2"/>
                    <a:pt x="124" y="4"/>
                  </a:cubicBezTo>
                  <a:cubicBezTo>
                    <a:pt x="102" y="4"/>
                    <a:pt x="90" y="15"/>
                    <a:pt x="79" y="15"/>
                  </a:cubicBezTo>
                  <a:cubicBezTo>
                    <a:pt x="23" y="48"/>
                    <a:pt x="1" y="126"/>
                    <a:pt x="35" y="183"/>
                  </a:cubicBezTo>
                  <a:cubicBezTo>
                    <a:pt x="55" y="217"/>
                    <a:pt x="94" y="235"/>
                    <a:pt x="133" y="235"/>
                  </a:cubicBezTo>
                  <a:cubicBezTo>
                    <a:pt x="157" y="235"/>
                    <a:pt x="181" y="228"/>
                    <a:pt x="202" y="216"/>
                  </a:cubicBezTo>
                  <a:cubicBezTo>
                    <a:pt x="224" y="205"/>
                    <a:pt x="247" y="171"/>
                    <a:pt x="247" y="149"/>
                  </a:cubicBezTo>
                  <a:cubicBezTo>
                    <a:pt x="258" y="116"/>
                    <a:pt x="258" y="82"/>
                    <a:pt x="236" y="59"/>
                  </a:cubicBezTo>
                  <a:cubicBezTo>
                    <a:pt x="236" y="48"/>
                    <a:pt x="224" y="48"/>
                    <a:pt x="224" y="37"/>
                  </a:cubicBezTo>
                  <a:cubicBezTo>
                    <a:pt x="197" y="19"/>
                    <a:pt x="17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3"/>
            <p:cNvSpPr/>
            <p:nvPr/>
          </p:nvSpPr>
          <p:spPr>
            <a:xfrm>
              <a:off x="2035050" y="10665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45" y="1"/>
                  </a:moveTo>
                  <a:cubicBezTo>
                    <a:pt x="137" y="1"/>
                    <a:pt x="130" y="2"/>
                    <a:pt x="123" y="3"/>
                  </a:cubicBezTo>
                  <a:cubicBezTo>
                    <a:pt x="100" y="3"/>
                    <a:pt x="89" y="3"/>
                    <a:pt x="78" y="15"/>
                  </a:cubicBezTo>
                  <a:cubicBezTo>
                    <a:pt x="22" y="48"/>
                    <a:pt x="0" y="115"/>
                    <a:pt x="33" y="171"/>
                  </a:cubicBezTo>
                  <a:cubicBezTo>
                    <a:pt x="56" y="209"/>
                    <a:pt x="100" y="232"/>
                    <a:pt x="143" y="232"/>
                  </a:cubicBezTo>
                  <a:cubicBezTo>
                    <a:pt x="163" y="232"/>
                    <a:pt x="183" y="227"/>
                    <a:pt x="201" y="216"/>
                  </a:cubicBezTo>
                  <a:cubicBezTo>
                    <a:pt x="212" y="204"/>
                    <a:pt x="234" y="182"/>
                    <a:pt x="246" y="160"/>
                  </a:cubicBezTo>
                  <a:lnTo>
                    <a:pt x="246" y="137"/>
                  </a:lnTo>
                  <a:cubicBezTo>
                    <a:pt x="257" y="115"/>
                    <a:pt x="257" y="93"/>
                    <a:pt x="246" y="70"/>
                  </a:cubicBezTo>
                  <a:lnTo>
                    <a:pt x="234" y="60"/>
                  </a:lnTo>
                  <a:cubicBezTo>
                    <a:pt x="216" y="22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3"/>
            <p:cNvSpPr/>
            <p:nvPr/>
          </p:nvSpPr>
          <p:spPr>
            <a:xfrm>
              <a:off x="2022200" y="10744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2" y="0"/>
                  </a:moveTo>
                  <a:cubicBezTo>
                    <a:pt x="89" y="0"/>
                    <a:pt x="78" y="12"/>
                    <a:pt x="67" y="23"/>
                  </a:cubicBezTo>
                  <a:cubicBezTo>
                    <a:pt x="22" y="45"/>
                    <a:pt x="0" y="90"/>
                    <a:pt x="11" y="134"/>
                  </a:cubicBezTo>
                  <a:cubicBezTo>
                    <a:pt x="11" y="146"/>
                    <a:pt x="11" y="168"/>
                    <a:pt x="22" y="179"/>
                  </a:cubicBezTo>
                  <a:cubicBezTo>
                    <a:pt x="33" y="201"/>
                    <a:pt x="55" y="213"/>
                    <a:pt x="78" y="224"/>
                  </a:cubicBezTo>
                  <a:cubicBezTo>
                    <a:pt x="89" y="235"/>
                    <a:pt x="100" y="235"/>
                    <a:pt x="123" y="235"/>
                  </a:cubicBezTo>
                  <a:cubicBezTo>
                    <a:pt x="145" y="235"/>
                    <a:pt x="167" y="235"/>
                    <a:pt x="190" y="224"/>
                  </a:cubicBezTo>
                  <a:cubicBezTo>
                    <a:pt x="190" y="213"/>
                    <a:pt x="201" y="213"/>
                    <a:pt x="201" y="201"/>
                  </a:cubicBezTo>
                  <a:cubicBezTo>
                    <a:pt x="246" y="168"/>
                    <a:pt x="257" y="101"/>
                    <a:pt x="224" y="57"/>
                  </a:cubicBezTo>
                  <a:cubicBezTo>
                    <a:pt x="224" y="45"/>
                    <a:pt x="212" y="45"/>
                    <a:pt x="212" y="34"/>
                  </a:cubicBezTo>
                  <a:cubicBezTo>
                    <a:pt x="201" y="23"/>
                    <a:pt x="190" y="23"/>
                    <a:pt x="167" y="12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3"/>
            <p:cNvSpPr/>
            <p:nvPr/>
          </p:nvSpPr>
          <p:spPr>
            <a:xfrm>
              <a:off x="2009600" y="1082450"/>
              <a:ext cx="5625" cy="5750"/>
            </a:xfrm>
            <a:custGeom>
              <a:avLst/>
              <a:gdLst/>
              <a:ahLst/>
              <a:cxnLst/>
              <a:rect l="l" t="t" r="r" b="b"/>
              <a:pathLst>
                <a:path w="225" h="230" extrusionOk="0">
                  <a:moveTo>
                    <a:pt x="101" y="1"/>
                  </a:moveTo>
                  <a:cubicBezTo>
                    <a:pt x="82" y="1"/>
                    <a:pt x="63" y="6"/>
                    <a:pt x="45" y="16"/>
                  </a:cubicBezTo>
                  <a:cubicBezTo>
                    <a:pt x="23" y="28"/>
                    <a:pt x="12" y="50"/>
                    <a:pt x="1" y="61"/>
                  </a:cubicBezTo>
                  <a:cubicBezTo>
                    <a:pt x="23" y="83"/>
                    <a:pt x="45" y="117"/>
                    <a:pt x="68" y="140"/>
                  </a:cubicBezTo>
                  <a:cubicBezTo>
                    <a:pt x="90" y="173"/>
                    <a:pt x="124" y="195"/>
                    <a:pt x="146" y="229"/>
                  </a:cubicBezTo>
                  <a:cubicBezTo>
                    <a:pt x="146" y="229"/>
                    <a:pt x="157" y="229"/>
                    <a:pt x="157" y="218"/>
                  </a:cubicBezTo>
                  <a:lnTo>
                    <a:pt x="169" y="218"/>
                  </a:lnTo>
                  <a:cubicBezTo>
                    <a:pt x="202" y="195"/>
                    <a:pt x="224" y="151"/>
                    <a:pt x="214" y="106"/>
                  </a:cubicBezTo>
                  <a:cubicBezTo>
                    <a:pt x="214" y="83"/>
                    <a:pt x="214" y="73"/>
                    <a:pt x="202" y="61"/>
                  </a:cubicBezTo>
                  <a:cubicBezTo>
                    <a:pt x="179" y="23"/>
                    <a:pt x="141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3"/>
            <p:cNvSpPr/>
            <p:nvPr/>
          </p:nvSpPr>
          <p:spPr>
            <a:xfrm>
              <a:off x="2058225" y="10752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9" y="16"/>
                  </a:cubicBezTo>
                  <a:cubicBezTo>
                    <a:pt x="22" y="50"/>
                    <a:pt x="0" y="128"/>
                    <a:pt x="34" y="172"/>
                  </a:cubicBezTo>
                  <a:cubicBezTo>
                    <a:pt x="56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3"/>
            <p:cNvSpPr/>
            <p:nvPr/>
          </p:nvSpPr>
          <p:spPr>
            <a:xfrm>
              <a:off x="2045100" y="108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2"/>
                    <a:pt x="0" y="120"/>
                    <a:pt x="33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3"/>
            <p:cNvSpPr/>
            <p:nvPr/>
          </p:nvSpPr>
          <p:spPr>
            <a:xfrm>
              <a:off x="2031950" y="1091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3"/>
            <p:cNvSpPr/>
            <p:nvPr/>
          </p:nvSpPr>
          <p:spPr>
            <a:xfrm>
              <a:off x="2070225" y="10947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3"/>
            <p:cNvSpPr/>
            <p:nvPr/>
          </p:nvSpPr>
          <p:spPr>
            <a:xfrm>
              <a:off x="2057100" y="1102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3"/>
            <p:cNvSpPr/>
            <p:nvPr/>
          </p:nvSpPr>
          <p:spPr>
            <a:xfrm>
              <a:off x="2043975" y="11108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7" y="228"/>
                    <a:pt x="181" y="222"/>
                    <a:pt x="202" y="210"/>
                  </a:cubicBezTo>
                  <a:cubicBezTo>
                    <a:pt x="257" y="176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3"/>
            <p:cNvSpPr/>
            <p:nvPr/>
          </p:nvSpPr>
          <p:spPr>
            <a:xfrm>
              <a:off x="2080300" y="11111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21"/>
                    <a:pt x="100" y="232"/>
                    <a:pt x="145" y="232"/>
                  </a:cubicBezTo>
                  <a:cubicBezTo>
                    <a:pt x="157" y="232"/>
                    <a:pt x="157" y="232"/>
                    <a:pt x="167" y="221"/>
                  </a:cubicBezTo>
                  <a:cubicBezTo>
                    <a:pt x="179" y="221"/>
                    <a:pt x="179" y="221"/>
                    <a:pt x="190" y="209"/>
                  </a:cubicBezTo>
                  <a:cubicBezTo>
                    <a:pt x="246" y="176"/>
                    <a:pt x="257" y="109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3"/>
            <p:cNvSpPr/>
            <p:nvPr/>
          </p:nvSpPr>
          <p:spPr>
            <a:xfrm>
              <a:off x="2067450" y="11190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15" y="0"/>
                  </a:moveTo>
                  <a:cubicBezTo>
                    <a:pt x="103" y="0"/>
                    <a:pt x="90" y="2"/>
                    <a:pt x="78" y="4"/>
                  </a:cubicBezTo>
                  <a:cubicBezTo>
                    <a:pt x="67" y="4"/>
                    <a:pt x="67" y="16"/>
                    <a:pt x="56" y="16"/>
                  </a:cubicBezTo>
                  <a:lnTo>
                    <a:pt x="23" y="49"/>
                  </a:lnTo>
                  <a:cubicBezTo>
                    <a:pt x="0" y="71"/>
                    <a:pt x="0" y="105"/>
                    <a:pt x="0" y="138"/>
                  </a:cubicBezTo>
                  <a:cubicBezTo>
                    <a:pt x="0" y="150"/>
                    <a:pt x="11" y="160"/>
                    <a:pt x="23" y="183"/>
                  </a:cubicBezTo>
                  <a:cubicBezTo>
                    <a:pt x="23" y="183"/>
                    <a:pt x="23" y="194"/>
                    <a:pt x="33" y="194"/>
                  </a:cubicBezTo>
                  <a:cubicBezTo>
                    <a:pt x="50" y="219"/>
                    <a:pt x="79" y="232"/>
                    <a:pt x="107" y="232"/>
                  </a:cubicBezTo>
                  <a:cubicBezTo>
                    <a:pt x="116" y="232"/>
                    <a:pt x="126" y="230"/>
                    <a:pt x="134" y="228"/>
                  </a:cubicBezTo>
                  <a:cubicBezTo>
                    <a:pt x="145" y="228"/>
                    <a:pt x="167" y="228"/>
                    <a:pt x="179" y="217"/>
                  </a:cubicBezTo>
                  <a:cubicBezTo>
                    <a:pt x="234" y="183"/>
                    <a:pt x="246" y="116"/>
                    <a:pt x="212" y="60"/>
                  </a:cubicBezTo>
                  <a:cubicBezTo>
                    <a:pt x="195" y="17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3"/>
            <p:cNvSpPr/>
            <p:nvPr/>
          </p:nvSpPr>
          <p:spPr>
            <a:xfrm>
              <a:off x="2090350" y="1127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3"/>
            <p:cNvSpPr/>
            <p:nvPr/>
          </p:nvSpPr>
          <p:spPr>
            <a:xfrm>
              <a:off x="2078875" y="1135750"/>
              <a:ext cx="4500" cy="2425"/>
            </a:xfrm>
            <a:custGeom>
              <a:avLst/>
              <a:gdLst/>
              <a:ahLst/>
              <a:cxnLst/>
              <a:rect l="l" t="t" r="r" b="b"/>
              <a:pathLst>
                <a:path w="180" h="97" extrusionOk="0">
                  <a:moveTo>
                    <a:pt x="70" y="0"/>
                  </a:moveTo>
                  <a:cubicBezTo>
                    <a:pt x="46" y="0"/>
                    <a:pt x="22" y="6"/>
                    <a:pt x="1" y="19"/>
                  </a:cubicBezTo>
                  <a:cubicBezTo>
                    <a:pt x="57" y="52"/>
                    <a:pt x="124" y="75"/>
                    <a:pt x="180" y="97"/>
                  </a:cubicBezTo>
                  <a:cubicBezTo>
                    <a:pt x="180" y="86"/>
                    <a:pt x="180" y="75"/>
                    <a:pt x="169" y="52"/>
                  </a:cubicBezTo>
                  <a:cubicBezTo>
                    <a:pt x="148" y="18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3"/>
            <p:cNvSpPr/>
            <p:nvPr/>
          </p:nvSpPr>
          <p:spPr>
            <a:xfrm>
              <a:off x="2004875" y="8688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2" y="0"/>
                  </a:moveTo>
                  <a:cubicBezTo>
                    <a:pt x="112" y="0"/>
                    <a:pt x="100" y="12"/>
                    <a:pt x="90" y="12"/>
                  </a:cubicBezTo>
                  <a:cubicBezTo>
                    <a:pt x="90" y="12"/>
                    <a:pt x="78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3" y="168"/>
                    <a:pt x="33" y="179"/>
                  </a:cubicBezTo>
                  <a:cubicBezTo>
                    <a:pt x="56" y="217"/>
                    <a:pt x="95" y="240"/>
                    <a:pt x="134" y="240"/>
                  </a:cubicBezTo>
                  <a:cubicBezTo>
                    <a:pt x="153" y="240"/>
                    <a:pt x="172" y="235"/>
                    <a:pt x="190" y="224"/>
                  </a:cubicBezTo>
                  <a:cubicBezTo>
                    <a:pt x="234" y="191"/>
                    <a:pt x="257" y="146"/>
                    <a:pt x="246" y="101"/>
                  </a:cubicBezTo>
                  <a:cubicBezTo>
                    <a:pt x="246" y="90"/>
                    <a:pt x="246" y="67"/>
                    <a:pt x="234" y="57"/>
                  </a:cubicBezTo>
                  <a:cubicBezTo>
                    <a:pt x="212" y="12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3"/>
            <p:cNvSpPr/>
            <p:nvPr/>
          </p:nvSpPr>
          <p:spPr>
            <a:xfrm>
              <a:off x="1992025" y="876875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14" y="0"/>
                  </a:moveTo>
                  <a:cubicBezTo>
                    <a:pt x="94" y="0"/>
                    <a:pt x="74" y="5"/>
                    <a:pt x="56" y="16"/>
                  </a:cubicBezTo>
                  <a:cubicBezTo>
                    <a:pt x="56" y="27"/>
                    <a:pt x="45" y="27"/>
                    <a:pt x="45" y="38"/>
                  </a:cubicBezTo>
                  <a:cubicBezTo>
                    <a:pt x="23" y="50"/>
                    <a:pt x="0" y="83"/>
                    <a:pt x="0" y="117"/>
                  </a:cubicBezTo>
                  <a:cubicBezTo>
                    <a:pt x="0" y="139"/>
                    <a:pt x="11" y="161"/>
                    <a:pt x="23" y="184"/>
                  </a:cubicBezTo>
                  <a:lnTo>
                    <a:pt x="56" y="217"/>
                  </a:lnTo>
                  <a:cubicBezTo>
                    <a:pt x="56" y="217"/>
                    <a:pt x="67" y="217"/>
                    <a:pt x="67" y="228"/>
                  </a:cubicBezTo>
                  <a:cubicBezTo>
                    <a:pt x="86" y="233"/>
                    <a:pt x="102" y="235"/>
                    <a:pt x="117" y="235"/>
                  </a:cubicBezTo>
                  <a:cubicBezTo>
                    <a:pt x="139" y="235"/>
                    <a:pt x="159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5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3"/>
            <p:cNvSpPr/>
            <p:nvPr/>
          </p:nvSpPr>
          <p:spPr>
            <a:xfrm>
              <a:off x="1978600" y="8848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3" y="0"/>
                  </a:moveTo>
                  <a:cubicBezTo>
                    <a:pt x="112" y="0"/>
                    <a:pt x="90" y="7"/>
                    <a:pt x="68" y="20"/>
                  </a:cubicBezTo>
                  <a:cubicBezTo>
                    <a:pt x="23" y="42"/>
                    <a:pt x="1" y="109"/>
                    <a:pt x="23" y="154"/>
                  </a:cubicBezTo>
                  <a:cubicBezTo>
                    <a:pt x="23" y="165"/>
                    <a:pt x="34" y="176"/>
                    <a:pt x="34" y="176"/>
                  </a:cubicBezTo>
                  <a:cubicBezTo>
                    <a:pt x="57" y="214"/>
                    <a:pt x="96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24" y="53"/>
                    <a:pt x="224" y="42"/>
                    <a:pt x="224" y="42"/>
                  </a:cubicBezTo>
                  <a:cubicBezTo>
                    <a:pt x="197" y="15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3"/>
            <p:cNvSpPr/>
            <p:nvPr/>
          </p:nvSpPr>
          <p:spPr>
            <a:xfrm>
              <a:off x="2018275" y="86095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cubicBezTo>
                    <a:pt x="56" y="27"/>
                    <a:pt x="45" y="27"/>
                    <a:pt x="34" y="38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cubicBezTo>
                    <a:pt x="11" y="61"/>
                    <a:pt x="11" y="72"/>
                    <a:pt x="11" y="83"/>
                  </a:cubicBezTo>
                  <a:lnTo>
                    <a:pt x="11" y="94"/>
                  </a:lnTo>
                  <a:cubicBezTo>
                    <a:pt x="11" y="94"/>
                    <a:pt x="11" y="105"/>
                    <a:pt x="1" y="105"/>
                  </a:cubicBezTo>
                  <a:lnTo>
                    <a:pt x="1" y="116"/>
                  </a:lnTo>
                  <a:lnTo>
                    <a:pt x="1" y="139"/>
                  </a:lnTo>
                  <a:cubicBezTo>
                    <a:pt x="11" y="150"/>
                    <a:pt x="11" y="161"/>
                    <a:pt x="23" y="173"/>
                  </a:cubicBezTo>
                  <a:cubicBezTo>
                    <a:pt x="23" y="183"/>
                    <a:pt x="34" y="195"/>
                    <a:pt x="34" y="195"/>
                  </a:cubicBezTo>
                  <a:cubicBezTo>
                    <a:pt x="45" y="206"/>
                    <a:pt x="45" y="206"/>
                    <a:pt x="56" y="206"/>
                  </a:cubicBezTo>
                  <a:lnTo>
                    <a:pt x="56" y="217"/>
                  </a:lnTo>
                  <a:cubicBezTo>
                    <a:pt x="56" y="217"/>
                    <a:pt x="68" y="217"/>
                    <a:pt x="68" y="228"/>
                  </a:cubicBezTo>
                  <a:lnTo>
                    <a:pt x="135" y="228"/>
                  </a:ln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24" y="183"/>
                    <a:pt x="224" y="161"/>
                  </a:cubicBezTo>
                  <a:cubicBezTo>
                    <a:pt x="246" y="128"/>
                    <a:pt x="246" y="94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3"/>
            <p:cNvSpPr/>
            <p:nvPr/>
          </p:nvSpPr>
          <p:spPr>
            <a:xfrm>
              <a:off x="2008500" y="844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1"/>
                  </a:moveTo>
                  <a:cubicBezTo>
                    <a:pt x="101" y="1"/>
                    <a:pt x="77" y="7"/>
                    <a:pt x="56" y="20"/>
                  </a:cubicBezTo>
                  <a:cubicBezTo>
                    <a:pt x="45" y="20"/>
                    <a:pt x="45" y="31"/>
                    <a:pt x="34" y="31"/>
                  </a:cubicBezTo>
                  <a:lnTo>
                    <a:pt x="34" y="42"/>
                  </a:lnTo>
                  <a:cubicBezTo>
                    <a:pt x="22" y="42"/>
                    <a:pt x="22" y="53"/>
                    <a:pt x="22" y="53"/>
                  </a:cubicBezTo>
                  <a:lnTo>
                    <a:pt x="12" y="65"/>
                  </a:lnTo>
                  <a:lnTo>
                    <a:pt x="12" y="75"/>
                  </a:lnTo>
                  <a:lnTo>
                    <a:pt x="0" y="87"/>
                  </a:lnTo>
                  <a:cubicBezTo>
                    <a:pt x="0" y="120"/>
                    <a:pt x="0" y="154"/>
                    <a:pt x="12" y="176"/>
                  </a:cubicBezTo>
                  <a:lnTo>
                    <a:pt x="22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1"/>
                  </a:cubicBezTo>
                  <a:cubicBezTo>
                    <a:pt x="67" y="221"/>
                    <a:pt x="79" y="221"/>
                    <a:pt x="79" y="232"/>
                  </a:cubicBezTo>
                  <a:lnTo>
                    <a:pt x="157" y="232"/>
                  </a:lnTo>
                  <a:cubicBezTo>
                    <a:pt x="168" y="232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3"/>
            <p:cNvSpPr/>
            <p:nvPr/>
          </p:nvSpPr>
          <p:spPr>
            <a:xfrm>
              <a:off x="1994825" y="8525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2" y="62"/>
                    <a:pt x="0" y="129"/>
                    <a:pt x="33" y="184"/>
                  </a:cubicBezTo>
                  <a:cubicBezTo>
                    <a:pt x="61" y="219"/>
                    <a:pt x="98" y="237"/>
                    <a:pt x="135" y="237"/>
                  </a:cubicBezTo>
                  <a:cubicBezTo>
                    <a:pt x="157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3"/>
            <p:cNvSpPr/>
            <p:nvPr/>
          </p:nvSpPr>
          <p:spPr>
            <a:xfrm>
              <a:off x="2037275" y="92147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16" y="0"/>
                  </a:moveTo>
                  <a:cubicBezTo>
                    <a:pt x="95" y="0"/>
                    <a:pt x="74" y="6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cubicBezTo>
                    <a:pt x="23" y="42"/>
                    <a:pt x="11" y="64"/>
                    <a:pt x="0" y="86"/>
                  </a:cubicBezTo>
                  <a:lnTo>
                    <a:pt x="0" y="131"/>
                  </a:lnTo>
                  <a:cubicBezTo>
                    <a:pt x="0" y="153"/>
                    <a:pt x="11" y="165"/>
                    <a:pt x="11" y="176"/>
                  </a:cubicBezTo>
                  <a:cubicBezTo>
                    <a:pt x="23" y="198"/>
                    <a:pt x="45" y="210"/>
                    <a:pt x="67" y="220"/>
                  </a:cubicBezTo>
                  <a:cubicBezTo>
                    <a:pt x="84" y="232"/>
                    <a:pt x="103" y="237"/>
                    <a:pt x="123" y="237"/>
                  </a:cubicBezTo>
                  <a:cubicBezTo>
                    <a:pt x="143" y="237"/>
                    <a:pt x="162" y="232"/>
                    <a:pt x="179" y="220"/>
                  </a:cubicBezTo>
                  <a:cubicBezTo>
                    <a:pt x="179" y="210"/>
                    <a:pt x="190" y="210"/>
                    <a:pt x="190" y="198"/>
                  </a:cubicBezTo>
                  <a:cubicBezTo>
                    <a:pt x="212" y="187"/>
                    <a:pt x="224" y="165"/>
                    <a:pt x="224" y="143"/>
                  </a:cubicBezTo>
                  <a:cubicBezTo>
                    <a:pt x="235" y="143"/>
                    <a:pt x="235" y="131"/>
                    <a:pt x="235" y="120"/>
                  </a:cubicBezTo>
                  <a:cubicBezTo>
                    <a:pt x="235" y="98"/>
                    <a:pt x="224" y="76"/>
                    <a:pt x="212" y="53"/>
                  </a:cubicBezTo>
                  <a:lnTo>
                    <a:pt x="202" y="42"/>
                  </a:lnTo>
                  <a:cubicBezTo>
                    <a:pt x="181" y="15"/>
                    <a:pt x="14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3"/>
            <p:cNvSpPr/>
            <p:nvPr/>
          </p:nvSpPr>
          <p:spPr>
            <a:xfrm>
              <a:off x="2028325" y="877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3" y="0"/>
                  </a:moveTo>
                  <a:cubicBezTo>
                    <a:pt x="111" y="0"/>
                    <a:pt x="89" y="7"/>
                    <a:pt x="68" y="20"/>
                  </a:cubicBezTo>
                  <a:cubicBezTo>
                    <a:pt x="56" y="20"/>
                    <a:pt x="46" y="30"/>
                    <a:pt x="46" y="30"/>
                  </a:cubicBezTo>
                  <a:lnTo>
                    <a:pt x="34" y="42"/>
                  </a:lnTo>
                  <a:lnTo>
                    <a:pt x="34" y="53"/>
                  </a:lnTo>
                  <a:cubicBezTo>
                    <a:pt x="23" y="53"/>
                    <a:pt x="23" y="64"/>
                    <a:pt x="23" y="64"/>
                  </a:cubicBezTo>
                  <a:cubicBezTo>
                    <a:pt x="12" y="87"/>
                    <a:pt x="1" y="109"/>
                    <a:pt x="12" y="131"/>
                  </a:cubicBezTo>
                  <a:cubicBezTo>
                    <a:pt x="12" y="154"/>
                    <a:pt x="12" y="164"/>
                    <a:pt x="23" y="176"/>
                  </a:cubicBezTo>
                  <a:cubicBezTo>
                    <a:pt x="46" y="214"/>
                    <a:pt x="89" y="236"/>
                    <a:pt x="133" y="236"/>
                  </a:cubicBezTo>
                  <a:cubicBezTo>
                    <a:pt x="153" y="236"/>
                    <a:pt x="173" y="231"/>
                    <a:pt x="190" y="221"/>
                  </a:cubicBezTo>
                  <a:cubicBezTo>
                    <a:pt x="247" y="187"/>
                    <a:pt x="257" y="109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3"/>
            <p:cNvSpPr/>
            <p:nvPr/>
          </p:nvSpPr>
          <p:spPr>
            <a:xfrm>
              <a:off x="2014925" y="885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6" y="5"/>
                    <a:pt x="78" y="16"/>
                  </a:cubicBezTo>
                  <a:cubicBezTo>
                    <a:pt x="23" y="49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3"/>
            <p:cNvSpPr/>
            <p:nvPr/>
          </p:nvSpPr>
          <p:spPr>
            <a:xfrm>
              <a:off x="2001775" y="893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0"/>
                  </a:moveTo>
                  <a:cubicBezTo>
                    <a:pt x="123" y="0"/>
                    <a:pt x="100" y="7"/>
                    <a:pt x="80" y="19"/>
                  </a:cubicBezTo>
                  <a:cubicBezTo>
                    <a:pt x="23" y="53"/>
                    <a:pt x="1" y="120"/>
                    <a:pt x="35" y="175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3"/>
            <p:cNvSpPr/>
            <p:nvPr/>
          </p:nvSpPr>
          <p:spPr>
            <a:xfrm>
              <a:off x="1988675" y="901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61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3"/>
            <p:cNvSpPr/>
            <p:nvPr/>
          </p:nvSpPr>
          <p:spPr>
            <a:xfrm>
              <a:off x="2040325" y="89717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8" y="1"/>
                  </a:moveTo>
                  <a:cubicBezTo>
                    <a:pt x="106" y="1"/>
                    <a:pt x="85" y="7"/>
                    <a:pt x="68" y="20"/>
                  </a:cubicBezTo>
                  <a:lnTo>
                    <a:pt x="57" y="20"/>
                  </a:lnTo>
                  <a:cubicBezTo>
                    <a:pt x="57" y="30"/>
                    <a:pt x="46" y="30"/>
                    <a:pt x="35" y="42"/>
                  </a:cubicBezTo>
                  <a:lnTo>
                    <a:pt x="35" y="53"/>
                  </a:lnTo>
                  <a:cubicBezTo>
                    <a:pt x="23" y="53"/>
                    <a:pt x="23" y="53"/>
                    <a:pt x="23" y="64"/>
                  </a:cubicBezTo>
                  <a:lnTo>
                    <a:pt x="13" y="75"/>
                  </a:lnTo>
                  <a:cubicBezTo>
                    <a:pt x="1" y="109"/>
                    <a:pt x="1" y="142"/>
                    <a:pt x="23" y="176"/>
                  </a:cubicBezTo>
                  <a:cubicBezTo>
                    <a:pt x="46" y="214"/>
                    <a:pt x="85" y="236"/>
                    <a:pt x="125" y="236"/>
                  </a:cubicBezTo>
                  <a:cubicBezTo>
                    <a:pt x="143" y="236"/>
                    <a:pt x="162" y="231"/>
                    <a:pt x="180" y="221"/>
                  </a:cubicBezTo>
                  <a:cubicBezTo>
                    <a:pt x="236" y="187"/>
                    <a:pt x="258" y="109"/>
                    <a:pt x="224" y="53"/>
                  </a:cubicBezTo>
                  <a:cubicBezTo>
                    <a:pt x="204" y="18"/>
                    <a:pt x="16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3"/>
            <p:cNvSpPr/>
            <p:nvPr/>
          </p:nvSpPr>
          <p:spPr>
            <a:xfrm>
              <a:off x="2026925" y="90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3"/>
            <p:cNvSpPr/>
            <p:nvPr/>
          </p:nvSpPr>
          <p:spPr>
            <a:xfrm>
              <a:off x="2013800" y="913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3"/>
            <p:cNvSpPr/>
            <p:nvPr/>
          </p:nvSpPr>
          <p:spPr>
            <a:xfrm>
              <a:off x="2000675" y="921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3"/>
            <p:cNvSpPr/>
            <p:nvPr/>
          </p:nvSpPr>
          <p:spPr>
            <a:xfrm>
              <a:off x="1997875" y="9455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5" y="19"/>
                    <a:pt x="34" y="31"/>
                    <a:pt x="34" y="31"/>
                  </a:cubicBezTo>
                  <a:lnTo>
                    <a:pt x="23" y="42"/>
                  </a:lnTo>
                  <a:cubicBezTo>
                    <a:pt x="23" y="53"/>
                    <a:pt x="12" y="53"/>
                    <a:pt x="12" y="53"/>
                  </a:cubicBezTo>
                  <a:cubicBezTo>
                    <a:pt x="12" y="64"/>
                    <a:pt x="0" y="76"/>
                    <a:pt x="0" y="86"/>
                  </a:cubicBezTo>
                  <a:lnTo>
                    <a:pt x="0" y="109"/>
                  </a:lnTo>
                  <a:lnTo>
                    <a:pt x="0" y="131"/>
                  </a:lnTo>
                  <a:lnTo>
                    <a:pt x="0" y="153"/>
                  </a:lnTo>
                  <a:cubicBezTo>
                    <a:pt x="12" y="165"/>
                    <a:pt x="12" y="165"/>
                    <a:pt x="12" y="176"/>
                  </a:cubicBezTo>
                  <a:cubicBezTo>
                    <a:pt x="34" y="210"/>
                    <a:pt x="57" y="220"/>
                    <a:pt x="90" y="232"/>
                  </a:cubicBezTo>
                  <a:lnTo>
                    <a:pt x="146" y="232"/>
                  </a:lnTo>
                  <a:cubicBezTo>
                    <a:pt x="157" y="220"/>
                    <a:pt x="169" y="220"/>
                    <a:pt x="169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02" y="198"/>
                    <a:pt x="213" y="187"/>
                    <a:pt x="224" y="165"/>
                  </a:cubicBezTo>
                  <a:cubicBezTo>
                    <a:pt x="236" y="131"/>
                    <a:pt x="236" y="86"/>
                    <a:pt x="213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3"/>
            <p:cNvSpPr/>
            <p:nvPr/>
          </p:nvSpPr>
          <p:spPr>
            <a:xfrm>
              <a:off x="2023875" y="929375"/>
              <a:ext cx="6150" cy="6000"/>
            </a:xfrm>
            <a:custGeom>
              <a:avLst/>
              <a:gdLst/>
              <a:ahLst/>
              <a:cxnLst/>
              <a:rect l="l" t="t" r="r" b="b"/>
              <a:pathLst>
                <a:path w="246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cubicBezTo>
                    <a:pt x="22" y="50"/>
                    <a:pt x="0" y="95"/>
                    <a:pt x="11" y="140"/>
                  </a:cubicBezTo>
                  <a:lnTo>
                    <a:pt x="11" y="162"/>
                  </a:lnTo>
                  <a:cubicBezTo>
                    <a:pt x="22" y="173"/>
                    <a:pt x="22" y="173"/>
                    <a:pt x="22" y="184"/>
                  </a:cubicBezTo>
                  <a:cubicBezTo>
                    <a:pt x="56" y="229"/>
                    <a:pt x="100" y="240"/>
                    <a:pt x="145" y="240"/>
                  </a:cubicBezTo>
                  <a:cubicBezTo>
                    <a:pt x="157" y="240"/>
                    <a:pt x="179" y="229"/>
                    <a:pt x="190" y="217"/>
                  </a:cubicBezTo>
                  <a:cubicBezTo>
                    <a:pt x="212" y="207"/>
                    <a:pt x="224" y="195"/>
                    <a:pt x="234" y="173"/>
                  </a:cubicBezTo>
                  <a:cubicBezTo>
                    <a:pt x="246" y="140"/>
                    <a:pt x="246" y="95"/>
                    <a:pt x="224" y="61"/>
                  </a:cubicBezTo>
                  <a:cubicBezTo>
                    <a:pt x="200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3"/>
            <p:cNvSpPr/>
            <p:nvPr/>
          </p:nvSpPr>
          <p:spPr>
            <a:xfrm>
              <a:off x="2010725" y="937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35" y="0"/>
                  </a:moveTo>
                  <a:cubicBezTo>
                    <a:pt x="112" y="0"/>
                    <a:pt x="90" y="11"/>
                    <a:pt x="68" y="23"/>
                  </a:cubicBezTo>
                  <a:cubicBezTo>
                    <a:pt x="23" y="45"/>
                    <a:pt x="0" y="90"/>
                    <a:pt x="12" y="134"/>
                  </a:cubicBezTo>
                  <a:cubicBezTo>
                    <a:pt x="12" y="157"/>
                    <a:pt x="23" y="168"/>
                    <a:pt x="23" y="179"/>
                  </a:cubicBezTo>
                  <a:cubicBezTo>
                    <a:pt x="45" y="212"/>
                    <a:pt x="79" y="235"/>
                    <a:pt x="124" y="235"/>
                  </a:cubicBezTo>
                  <a:cubicBezTo>
                    <a:pt x="130" y="238"/>
                    <a:pt x="137" y="239"/>
                    <a:pt x="144" y="239"/>
                  </a:cubicBezTo>
                  <a:cubicBezTo>
                    <a:pt x="159" y="239"/>
                    <a:pt x="175" y="231"/>
                    <a:pt x="191" y="224"/>
                  </a:cubicBezTo>
                  <a:cubicBezTo>
                    <a:pt x="246" y="190"/>
                    <a:pt x="258" y="112"/>
                    <a:pt x="224" y="56"/>
                  </a:cubicBezTo>
                  <a:cubicBezTo>
                    <a:pt x="202" y="23"/>
                    <a:pt x="169" y="11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3"/>
            <p:cNvSpPr/>
            <p:nvPr/>
          </p:nvSpPr>
          <p:spPr>
            <a:xfrm>
              <a:off x="2047050" y="9380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3"/>
            <p:cNvSpPr/>
            <p:nvPr/>
          </p:nvSpPr>
          <p:spPr>
            <a:xfrm>
              <a:off x="2033925" y="94615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17"/>
                    <a:pt x="33" y="172"/>
                  </a:cubicBezTo>
                  <a:cubicBezTo>
                    <a:pt x="56" y="210"/>
                    <a:pt x="95" y="233"/>
                    <a:pt x="134" y="233"/>
                  </a:cubicBezTo>
                  <a:cubicBezTo>
                    <a:pt x="153" y="233"/>
                    <a:pt x="172" y="228"/>
                    <a:pt x="190" y="217"/>
                  </a:cubicBezTo>
                  <a:cubicBezTo>
                    <a:pt x="246" y="184"/>
                    <a:pt x="269" y="105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3"/>
            <p:cNvSpPr/>
            <p:nvPr/>
          </p:nvSpPr>
          <p:spPr>
            <a:xfrm>
              <a:off x="2020775" y="9541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36" y="52"/>
                  </a:cubicBezTo>
                  <a:cubicBezTo>
                    <a:pt x="215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3"/>
            <p:cNvSpPr/>
            <p:nvPr/>
          </p:nvSpPr>
          <p:spPr>
            <a:xfrm>
              <a:off x="2058775" y="9578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1" y="220"/>
                  </a:cubicBezTo>
                  <a:cubicBezTo>
                    <a:pt x="258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3"/>
            <p:cNvSpPr/>
            <p:nvPr/>
          </p:nvSpPr>
          <p:spPr>
            <a:xfrm>
              <a:off x="2045650" y="965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3"/>
            <p:cNvSpPr/>
            <p:nvPr/>
          </p:nvSpPr>
          <p:spPr>
            <a:xfrm>
              <a:off x="2032525" y="973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99" y="7"/>
                    <a:pt x="79" y="19"/>
                  </a:cubicBezTo>
                  <a:cubicBezTo>
                    <a:pt x="22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3"/>
            <p:cNvSpPr/>
            <p:nvPr/>
          </p:nvSpPr>
          <p:spPr>
            <a:xfrm>
              <a:off x="2019400" y="9816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lnTo>
                    <a:pt x="78" y="27"/>
                  </a:lnTo>
                  <a:cubicBezTo>
                    <a:pt x="23" y="61"/>
                    <a:pt x="0" y="128"/>
                    <a:pt x="33" y="183"/>
                  </a:cubicBezTo>
                  <a:cubicBezTo>
                    <a:pt x="56" y="217"/>
                    <a:pt x="90" y="240"/>
                    <a:pt x="134" y="240"/>
                  </a:cubicBezTo>
                  <a:lnTo>
                    <a:pt x="157" y="240"/>
                  </a:lnTo>
                  <a:cubicBezTo>
                    <a:pt x="167" y="240"/>
                    <a:pt x="167" y="240"/>
                    <a:pt x="167" y="228"/>
                  </a:cubicBezTo>
                  <a:lnTo>
                    <a:pt x="190" y="228"/>
                  </a:lnTo>
                  <a:cubicBezTo>
                    <a:pt x="201" y="228"/>
                    <a:pt x="201" y="228"/>
                    <a:pt x="201" y="217"/>
                  </a:cubicBezTo>
                  <a:cubicBezTo>
                    <a:pt x="257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3"/>
            <p:cNvSpPr/>
            <p:nvPr/>
          </p:nvSpPr>
          <p:spPr>
            <a:xfrm>
              <a:off x="2072475" y="94977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28"/>
                  </a:lnTo>
                  <a:lnTo>
                    <a:pt x="0" y="139"/>
                  </a:lnTo>
                  <a:cubicBezTo>
                    <a:pt x="0" y="139"/>
                    <a:pt x="0" y="150"/>
                    <a:pt x="11" y="161"/>
                  </a:cubicBezTo>
                  <a:lnTo>
                    <a:pt x="11" y="184"/>
                  </a:lnTo>
                  <a:lnTo>
                    <a:pt x="23" y="184"/>
                  </a:lnTo>
                  <a:lnTo>
                    <a:pt x="45" y="206"/>
                  </a:lnTo>
                  <a:lnTo>
                    <a:pt x="56" y="217"/>
                  </a:lnTo>
                  <a:cubicBezTo>
                    <a:pt x="67" y="217"/>
                    <a:pt x="67" y="228"/>
                    <a:pt x="78" y="228"/>
                  </a:cubicBezTo>
                  <a:lnTo>
                    <a:pt x="90" y="228"/>
                  </a:lnTo>
                  <a:cubicBezTo>
                    <a:pt x="99" y="233"/>
                    <a:pt x="110" y="236"/>
                    <a:pt x="123" y="236"/>
                  </a:cubicBezTo>
                  <a:cubicBezTo>
                    <a:pt x="140" y="236"/>
                    <a:pt x="159" y="230"/>
                    <a:pt x="179" y="217"/>
                  </a:cubicBezTo>
                  <a:cubicBezTo>
                    <a:pt x="235" y="184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3"/>
            <p:cNvSpPr/>
            <p:nvPr/>
          </p:nvSpPr>
          <p:spPr>
            <a:xfrm>
              <a:off x="2082225" y="965975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6" y="27"/>
                    <a:pt x="46" y="39"/>
                  </a:cubicBezTo>
                  <a:lnTo>
                    <a:pt x="35" y="39"/>
                  </a:lnTo>
                  <a:cubicBezTo>
                    <a:pt x="35" y="50"/>
                    <a:pt x="23" y="50"/>
                    <a:pt x="23" y="50"/>
                  </a:cubicBezTo>
                  <a:cubicBezTo>
                    <a:pt x="23" y="61"/>
                    <a:pt x="23" y="61"/>
                    <a:pt x="13" y="72"/>
                  </a:cubicBezTo>
                  <a:lnTo>
                    <a:pt x="13" y="94"/>
                  </a:lnTo>
                  <a:cubicBezTo>
                    <a:pt x="1" y="94"/>
                    <a:pt x="13" y="94"/>
                    <a:pt x="1" y="106"/>
                  </a:cubicBezTo>
                  <a:lnTo>
                    <a:pt x="1" y="128"/>
                  </a:lnTo>
                  <a:lnTo>
                    <a:pt x="1" y="139"/>
                  </a:lnTo>
                  <a:cubicBezTo>
                    <a:pt x="13" y="151"/>
                    <a:pt x="13" y="161"/>
                    <a:pt x="23" y="184"/>
                  </a:cubicBezTo>
                  <a:lnTo>
                    <a:pt x="57" y="218"/>
                  </a:lnTo>
                  <a:lnTo>
                    <a:pt x="68" y="228"/>
                  </a:lnTo>
                  <a:lnTo>
                    <a:pt x="90" y="228"/>
                  </a:lnTo>
                  <a:cubicBezTo>
                    <a:pt x="105" y="233"/>
                    <a:pt x="119" y="236"/>
                    <a:pt x="132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3"/>
            <p:cNvSpPr/>
            <p:nvPr/>
          </p:nvSpPr>
          <p:spPr>
            <a:xfrm>
              <a:off x="2068825" y="9740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23" y="53"/>
                    <a:pt x="1" y="108"/>
                    <a:pt x="23" y="153"/>
                  </a:cubicBezTo>
                  <a:cubicBezTo>
                    <a:pt x="23" y="165"/>
                    <a:pt x="23" y="175"/>
                    <a:pt x="35" y="175"/>
                  </a:cubicBezTo>
                  <a:cubicBezTo>
                    <a:pt x="45" y="198"/>
                    <a:pt x="68" y="220"/>
                    <a:pt x="79" y="220"/>
                  </a:cubicBezTo>
                  <a:cubicBezTo>
                    <a:pt x="96" y="231"/>
                    <a:pt x="115" y="237"/>
                    <a:pt x="135" y="237"/>
                  </a:cubicBezTo>
                  <a:cubicBezTo>
                    <a:pt x="154" y="237"/>
                    <a:pt x="174" y="231"/>
                    <a:pt x="191" y="220"/>
                  </a:cubicBezTo>
                  <a:cubicBezTo>
                    <a:pt x="236" y="198"/>
                    <a:pt x="258" y="142"/>
                    <a:pt x="246" y="98"/>
                  </a:cubicBezTo>
                  <a:cubicBezTo>
                    <a:pt x="246" y="86"/>
                    <a:pt x="236" y="75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3"/>
            <p:cNvSpPr/>
            <p:nvPr/>
          </p:nvSpPr>
          <p:spPr>
            <a:xfrm>
              <a:off x="2055975" y="98190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23" y="50"/>
                  </a:lnTo>
                  <a:cubicBezTo>
                    <a:pt x="12" y="72"/>
                    <a:pt x="1" y="95"/>
                    <a:pt x="1" y="117"/>
                  </a:cubicBezTo>
                  <a:cubicBezTo>
                    <a:pt x="1" y="139"/>
                    <a:pt x="12" y="162"/>
                    <a:pt x="23" y="184"/>
                  </a:cubicBezTo>
                  <a:cubicBezTo>
                    <a:pt x="35" y="195"/>
                    <a:pt x="35" y="206"/>
                    <a:pt x="57" y="217"/>
                  </a:cubicBezTo>
                  <a:lnTo>
                    <a:pt x="68" y="229"/>
                  </a:lnTo>
                  <a:cubicBezTo>
                    <a:pt x="82" y="233"/>
                    <a:pt x="97" y="236"/>
                    <a:pt x="113" y="236"/>
                  </a:cubicBezTo>
                  <a:cubicBezTo>
                    <a:pt x="136" y="236"/>
                    <a:pt x="160" y="230"/>
                    <a:pt x="179" y="217"/>
                  </a:cubicBezTo>
                  <a:cubicBezTo>
                    <a:pt x="224" y="195"/>
                    <a:pt x="246" y="150"/>
                    <a:pt x="236" y="105"/>
                  </a:cubicBezTo>
                  <a:cubicBezTo>
                    <a:pt x="236" y="95"/>
                    <a:pt x="224" y="72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3"/>
            <p:cNvSpPr/>
            <p:nvPr/>
          </p:nvSpPr>
          <p:spPr>
            <a:xfrm>
              <a:off x="2042850" y="99000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24" y="0"/>
                  </a:moveTo>
                  <a:cubicBezTo>
                    <a:pt x="104" y="0"/>
                    <a:pt x="80" y="8"/>
                    <a:pt x="56" y="16"/>
                  </a:cubicBezTo>
                  <a:cubicBezTo>
                    <a:pt x="23" y="39"/>
                    <a:pt x="1" y="94"/>
                    <a:pt x="1" y="139"/>
                  </a:cubicBezTo>
                  <a:cubicBezTo>
                    <a:pt x="12" y="150"/>
                    <a:pt x="12" y="161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3" y="233"/>
                    <a:pt x="162" y="228"/>
                    <a:pt x="180" y="218"/>
                  </a:cubicBezTo>
                  <a:lnTo>
                    <a:pt x="213" y="184"/>
                  </a:lnTo>
                  <a:cubicBezTo>
                    <a:pt x="224" y="184"/>
                    <a:pt x="224" y="173"/>
                    <a:pt x="224" y="161"/>
                  </a:cubicBezTo>
                  <a:cubicBezTo>
                    <a:pt x="235" y="150"/>
                    <a:pt x="235" y="128"/>
                    <a:pt x="235" y="94"/>
                  </a:cubicBezTo>
                  <a:cubicBezTo>
                    <a:pt x="235" y="83"/>
                    <a:pt x="224" y="72"/>
                    <a:pt x="224" y="61"/>
                  </a:cubicBezTo>
                  <a:cubicBezTo>
                    <a:pt x="202" y="27"/>
                    <a:pt x="180" y="5"/>
                    <a:pt x="146" y="5"/>
                  </a:cubicBezTo>
                  <a:cubicBezTo>
                    <a:pt x="139" y="2"/>
                    <a:pt x="132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3"/>
            <p:cNvSpPr/>
            <p:nvPr/>
          </p:nvSpPr>
          <p:spPr>
            <a:xfrm>
              <a:off x="2078875" y="9906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43" y="1"/>
                  </a:moveTo>
                  <a:cubicBezTo>
                    <a:pt x="122" y="1"/>
                    <a:pt x="100" y="8"/>
                    <a:pt x="80" y="24"/>
                  </a:cubicBezTo>
                  <a:cubicBezTo>
                    <a:pt x="23" y="58"/>
                    <a:pt x="1" y="125"/>
                    <a:pt x="35" y="181"/>
                  </a:cubicBezTo>
                  <a:cubicBezTo>
                    <a:pt x="56" y="216"/>
                    <a:pt x="94" y="233"/>
                    <a:pt x="131" y="233"/>
                  </a:cubicBezTo>
                  <a:cubicBezTo>
                    <a:pt x="153" y="233"/>
                    <a:pt x="175" y="227"/>
                    <a:pt x="191" y="215"/>
                  </a:cubicBezTo>
                  <a:cubicBezTo>
                    <a:pt x="247" y="181"/>
                    <a:pt x="269" y="114"/>
                    <a:pt x="236" y="58"/>
                  </a:cubicBezTo>
                  <a:cubicBezTo>
                    <a:pt x="214" y="23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3"/>
            <p:cNvSpPr/>
            <p:nvPr/>
          </p:nvSpPr>
          <p:spPr>
            <a:xfrm>
              <a:off x="2065775" y="998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6" y="214"/>
                    <a:pt x="98" y="234"/>
                    <a:pt x="136" y="234"/>
                  </a:cubicBezTo>
                  <a:cubicBezTo>
                    <a:pt x="156" y="234"/>
                    <a:pt x="175" y="229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3"/>
            <p:cNvSpPr/>
            <p:nvPr/>
          </p:nvSpPr>
          <p:spPr>
            <a:xfrm>
              <a:off x="2052625" y="1006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0" y="236"/>
                  </a:cubicBezTo>
                  <a:cubicBezTo>
                    <a:pt x="159" y="236"/>
                    <a:pt x="177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3"/>
            <p:cNvSpPr/>
            <p:nvPr/>
          </p:nvSpPr>
          <p:spPr>
            <a:xfrm>
              <a:off x="2104325" y="10022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14" y="1"/>
                  </a:moveTo>
                  <a:cubicBezTo>
                    <a:pt x="94" y="1"/>
                    <a:pt x="74" y="6"/>
                    <a:pt x="56" y="17"/>
                  </a:cubicBezTo>
                  <a:lnTo>
                    <a:pt x="33" y="39"/>
                  </a:lnTo>
                  <a:lnTo>
                    <a:pt x="33" y="50"/>
                  </a:lnTo>
                  <a:cubicBezTo>
                    <a:pt x="22" y="50"/>
                    <a:pt x="22" y="50"/>
                    <a:pt x="22" y="62"/>
                  </a:cubicBezTo>
                  <a:cubicBezTo>
                    <a:pt x="22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95"/>
                  </a:lnTo>
                  <a:cubicBezTo>
                    <a:pt x="11" y="95"/>
                    <a:pt x="0" y="106"/>
                    <a:pt x="0" y="117"/>
                  </a:cubicBezTo>
                  <a:lnTo>
                    <a:pt x="0" y="139"/>
                  </a:lnTo>
                  <a:cubicBezTo>
                    <a:pt x="11" y="151"/>
                    <a:pt x="11" y="162"/>
                    <a:pt x="22" y="184"/>
                  </a:cubicBezTo>
                  <a:cubicBezTo>
                    <a:pt x="43" y="219"/>
                    <a:pt x="77" y="237"/>
                    <a:pt x="113" y="237"/>
                  </a:cubicBezTo>
                  <a:cubicBezTo>
                    <a:pt x="135" y="237"/>
                    <a:pt x="158" y="231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4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3"/>
            <p:cNvSpPr/>
            <p:nvPr/>
          </p:nvSpPr>
          <p:spPr>
            <a:xfrm>
              <a:off x="2090900" y="10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3" y="237"/>
                    <a:pt x="172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3"/>
            <p:cNvSpPr/>
            <p:nvPr/>
          </p:nvSpPr>
          <p:spPr>
            <a:xfrm>
              <a:off x="2077775" y="1018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5" y="0"/>
                    <a:pt x="85" y="5"/>
                    <a:pt x="67" y="15"/>
                  </a:cubicBezTo>
                  <a:cubicBezTo>
                    <a:pt x="12" y="49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1" y="217"/>
                  </a:cubicBezTo>
                  <a:cubicBezTo>
                    <a:pt x="246" y="184"/>
                    <a:pt x="268" y="116"/>
                    <a:pt x="235" y="60"/>
                  </a:cubicBezTo>
                  <a:cubicBezTo>
                    <a:pt x="212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3"/>
            <p:cNvSpPr/>
            <p:nvPr/>
          </p:nvSpPr>
          <p:spPr>
            <a:xfrm>
              <a:off x="2064650" y="10263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7" y="1"/>
                    <a:pt x="86" y="6"/>
                    <a:pt x="67" y="17"/>
                  </a:cubicBezTo>
                  <a:cubicBezTo>
                    <a:pt x="11" y="50"/>
                    <a:pt x="0" y="117"/>
                    <a:pt x="34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3"/>
            <p:cNvSpPr/>
            <p:nvPr/>
          </p:nvSpPr>
          <p:spPr>
            <a:xfrm>
              <a:off x="2051500" y="103432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5" y="176"/>
                  </a:cubicBezTo>
                  <a:lnTo>
                    <a:pt x="35" y="188"/>
                  </a:lnTo>
                  <a:cubicBezTo>
                    <a:pt x="46" y="188"/>
                    <a:pt x="46" y="198"/>
                    <a:pt x="57" y="198"/>
                  </a:cubicBezTo>
                  <a:cubicBezTo>
                    <a:pt x="57" y="210"/>
                    <a:pt x="68" y="210"/>
                    <a:pt x="68" y="221"/>
                  </a:cubicBezTo>
                  <a:lnTo>
                    <a:pt x="90" y="221"/>
                  </a:lnTo>
                  <a:lnTo>
                    <a:pt x="102" y="232"/>
                  </a:lnTo>
                  <a:lnTo>
                    <a:pt x="169" y="232"/>
                  </a:lnTo>
                  <a:cubicBezTo>
                    <a:pt x="169" y="221"/>
                    <a:pt x="180" y="221"/>
                    <a:pt x="191" y="221"/>
                  </a:cubicBezTo>
                  <a:cubicBezTo>
                    <a:pt x="247" y="176"/>
                    <a:pt x="269" y="109"/>
                    <a:pt x="236" y="54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3"/>
            <p:cNvSpPr/>
            <p:nvPr/>
          </p:nvSpPr>
          <p:spPr>
            <a:xfrm>
              <a:off x="2114375" y="1018500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1" y="61"/>
                    <a:pt x="11" y="61"/>
                    <a:pt x="11" y="72"/>
                  </a:cubicBezTo>
                  <a:lnTo>
                    <a:pt x="0" y="83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61"/>
                  </a:lnTo>
                  <a:cubicBezTo>
                    <a:pt x="11" y="173"/>
                    <a:pt x="11" y="173"/>
                    <a:pt x="11" y="183"/>
                  </a:cubicBezTo>
                  <a:cubicBezTo>
                    <a:pt x="23" y="183"/>
                    <a:pt x="23" y="195"/>
                    <a:pt x="33" y="195"/>
                  </a:cubicBezTo>
                  <a:lnTo>
                    <a:pt x="33" y="206"/>
                  </a:lnTo>
                  <a:cubicBezTo>
                    <a:pt x="45" y="217"/>
                    <a:pt x="56" y="217"/>
                    <a:pt x="56" y="217"/>
                  </a:cubicBezTo>
                  <a:cubicBezTo>
                    <a:pt x="56" y="228"/>
                    <a:pt x="67" y="228"/>
                    <a:pt x="67" y="228"/>
                  </a:cubicBezTo>
                  <a:lnTo>
                    <a:pt x="78" y="228"/>
                  </a:lnTo>
                  <a:lnTo>
                    <a:pt x="90" y="240"/>
                  </a:lnTo>
                  <a:lnTo>
                    <a:pt x="112" y="240"/>
                  </a:lnTo>
                  <a:cubicBezTo>
                    <a:pt x="123" y="240"/>
                    <a:pt x="134" y="240"/>
                    <a:pt x="157" y="228"/>
                  </a:cubicBezTo>
                  <a:cubicBezTo>
                    <a:pt x="157" y="228"/>
                    <a:pt x="168" y="228"/>
                    <a:pt x="179" y="217"/>
                  </a:cubicBezTo>
                  <a:cubicBezTo>
                    <a:pt x="202" y="206"/>
                    <a:pt x="212" y="195"/>
                    <a:pt x="224" y="173"/>
                  </a:cubicBezTo>
                  <a:cubicBezTo>
                    <a:pt x="235" y="139"/>
                    <a:pt x="235" y="94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3"/>
            <p:cNvSpPr/>
            <p:nvPr/>
          </p:nvSpPr>
          <p:spPr>
            <a:xfrm>
              <a:off x="2101225" y="10266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6" y="1"/>
                  </a:moveTo>
                  <a:cubicBezTo>
                    <a:pt x="118" y="1"/>
                    <a:pt x="110" y="2"/>
                    <a:pt x="102" y="4"/>
                  </a:cubicBezTo>
                  <a:cubicBezTo>
                    <a:pt x="79" y="4"/>
                    <a:pt x="68" y="4"/>
                    <a:pt x="57" y="15"/>
                  </a:cubicBezTo>
                  <a:cubicBezTo>
                    <a:pt x="23" y="37"/>
                    <a:pt x="1" y="71"/>
                    <a:pt x="1" y="104"/>
                  </a:cubicBezTo>
                  <a:cubicBezTo>
                    <a:pt x="1" y="126"/>
                    <a:pt x="1" y="160"/>
                    <a:pt x="12" y="171"/>
                  </a:cubicBezTo>
                  <a:cubicBezTo>
                    <a:pt x="35" y="205"/>
                    <a:pt x="57" y="216"/>
                    <a:pt x="90" y="227"/>
                  </a:cubicBezTo>
                  <a:cubicBezTo>
                    <a:pt x="97" y="231"/>
                    <a:pt x="104" y="232"/>
                    <a:pt x="112" y="232"/>
                  </a:cubicBezTo>
                  <a:cubicBezTo>
                    <a:pt x="132" y="232"/>
                    <a:pt x="156" y="224"/>
                    <a:pt x="180" y="216"/>
                  </a:cubicBezTo>
                  <a:cubicBezTo>
                    <a:pt x="202" y="193"/>
                    <a:pt x="224" y="171"/>
                    <a:pt x="224" y="138"/>
                  </a:cubicBezTo>
                  <a:cubicBezTo>
                    <a:pt x="236" y="138"/>
                    <a:pt x="236" y="126"/>
                    <a:pt x="236" y="116"/>
                  </a:cubicBezTo>
                  <a:cubicBezTo>
                    <a:pt x="236" y="93"/>
                    <a:pt x="224" y="71"/>
                    <a:pt x="214" y="49"/>
                  </a:cubicBezTo>
                  <a:cubicBezTo>
                    <a:pt x="195" y="21"/>
                    <a:pt x="162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3"/>
            <p:cNvSpPr/>
            <p:nvPr/>
          </p:nvSpPr>
          <p:spPr>
            <a:xfrm>
              <a:off x="2087825" y="1034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35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46"/>
                    <a:pt x="0" y="90"/>
                    <a:pt x="12" y="135"/>
                  </a:cubicBezTo>
                  <a:lnTo>
                    <a:pt x="12" y="157"/>
                  </a:lnTo>
                  <a:cubicBezTo>
                    <a:pt x="23" y="168"/>
                    <a:pt x="23" y="168"/>
                    <a:pt x="23" y="180"/>
                  </a:cubicBezTo>
                  <a:cubicBezTo>
                    <a:pt x="41" y="216"/>
                    <a:pt x="83" y="238"/>
                    <a:pt x="122" y="238"/>
                  </a:cubicBezTo>
                  <a:cubicBezTo>
                    <a:pt x="130" y="238"/>
                    <a:pt x="138" y="237"/>
                    <a:pt x="146" y="235"/>
                  </a:cubicBezTo>
                  <a:cubicBezTo>
                    <a:pt x="157" y="235"/>
                    <a:pt x="168" y="224"/>
                    <a:pt x="191" y="224"/>
                  </a:cubicBezTo>
                  <a:cubicBezTo>
                    <a:pt x="213" y="202"/>
                    <a:pt x="236" y="180"/>
                    <a:pt x="236" y="146"/>
                  </a:cubicBezTo>
                  <a:cubicBezTo>
                    <a:pt x="246" y="113"/>
                    <a:pt x="246" y="90"/>
                    <a:pt x="224" y="56"/>
                  </a:cubicBezTo>
                  <a:cubicBezTo>
                    <a:pt x="202" y="23"/>
                    <a:pt x="168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3"/>
            <p:cNvSpPr/>
            <p:nvPr/>
          </p:nvSpPr>
          <p:spPr>
            <a:xfrm>
              <a:off x="2074425" y="1042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3"/>
                  </a:cubicBezTo>
                  <a:cubicBezTo>
                    <a:pt x="56" y="206"/>
                    <a:pt x="79" y="228"/>
                    <a:pt x="112" y="228"/>
                  </a:cubicBezTo>
                  <a:cubicBezTo>
                    <a:pt x="121" y="233"/>
                    <a:pt x="133" y="236"/>
                    <a:pt x="145" y="236"/>
                  </a:cubicBezTo>
                  <a:cubicBezTo>
                    <a:pt x="162" y="236"/>
                    <a:pt x="182" y="230"/>
                    <a:pt x="201" y="217"/>
                  </a:cubicBezTo>
                  <a:cubicBezTo>
                    <a:pt x="258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3"/>
            <p:cNvSpPr/>
            <p:nvPr/>
          </p:nvSpPr>
          <p:spPr>
            <a:xfrm>
              <a:off x="2061850" y="1050550"/>
              <a:ext cx="5875" cy="5800"/>
            </a:xfrm>
            <a:custGeom>
              <a:avLst/>
              <a:gdLst/>
              <a:ahLst/>
              <a:cxnLst/>
              <a:rect l="l" t="t" r="r" b="b"/>
              <a:pathLst>
                <a:path w="235" h="232" extrusionOk="0">
                  <a:moveTo>
                    <a:pt x="122" y="0"/>
                  </a:moveTo>
                  <a:cubicBezTo>
                    <a:pt x="100" y="0"/>
                    <a:pt x="77" y="6"/>
                    <a:pt x="56" y="19"/>
                  </a:cubicBezTo>
                  <a:lnTo>
                    <a:pt x="45" y="19"/>
                  </a:lnTo>
                  <a:lnTo>
                    <a:pt x="23" y="41"/>
                  </a:lnTo>
                  <a:lnTo>
                    <a:pt x="23" y="53"/>
                  </a:lnTo>
                  <a:cubicBezTo>
                    <a:pt x="11" y="53"/>
                    <a:pt x="11" y="63"/>
                    <a:pt x="1" y="75"/>
                  </a:cubicBezTo>
                  <a:lnTo>
                    <a:pt x="1" y="86"/>
                  </a:lnTo>
                  <a:lnTo>
                    <a:pt x="1" y="108"/>
                  </a:lnTo>
                  <a:lnTo>
                    <a:pt x="1" y="130"/>
                  </a:lnTo>
                  <a:lnTo>
                    <a:pt x="1" y="142"/>
                  </a:lnTo>
                  <a:lnTo>
                    <a:pt x="1" y="153"/>
                  </a:lnTo>
                  <a:cubicBezTo>
                    <a:pt x="1" y="164"/>
                    <a:pt x="11" y="175"/>
                    <a:pt x="11" y="175"/>
                  </a:cubicBez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cubicBezTo>
                    <a:pt x="68" y="231"/>
                    <a:pt x="78" y="231"/>
                    <a:pt x="90" y="231"/>
                  </a:cubicBezTo>
                  <a:lnTo>
                    <a:pt x="157" y="231"/>
                  </a:lnTo>
                  <a:cubicBezTo>
                    <a:pt x="157" y="220"/>
                    <a:pt x="168" y="220"/>
                    <a:pt x="179" y="220"/>
                  </a:cubicBezTo>
                  <a:cubicBezTo>
                    <a:pt x="213" y="197"/>
                    <a:pt x="224" y="164"/>
                    <a:pt x="235" y="120"/>
                  </a:cubicBezTo>
                  <a:cubicBezTo>
                    <a:pt x="235" y="97"/>
                    <a:pt x="224" y="75"/>
                    <a:pt x="213" y="53"/>
                  </a:cubicBezTo>
                  <a:cubicBezTo>
                    <a:pt x="192" y="17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3"/>
            <p:cNvSpPr/>
            <p:nvPr/>
          </p:nvSpPr>
          <p:spPr>
            <a:xfrm>
              <a:off x="2124425" y="1035250"/>
              <a:ext cx="6450" cy="5725"/>
            </a:xfrm>
            <a:custGeom>
              <a:avLst/>
              <a:gdLst/>
              <a:ahLst/>
              <a:cxnLst/>
              <a:rect l="l" t="t" r="r" b="b"/>
              <a:pathLst>
                <a:path w="258" h="229" extrusionOk="0">
                  <a:moveTo>
                    <a:pt x="115" y="0"/>
                  </a:moveTo>
                  <a:cubicBezTo>
                    <a:pt x="95" y="0"/>
                    <a:pt x="75" y="5"/>
                    <a:pt x="56" y="17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50"/>
                  </a:cubicBezTo>
                  <a:lnTo>
                    <a:pt x="23" y="61"/>
                  </a:lnTo>
                  <a:cubicBezTo>
                    <a:pt x="11" y="61"/>
                    <a:pt x="11" y="61"/>
                    <a:pt x="11" y="72"/>
                  </a:cubicBezTo>
                  <a:cubicBezTo>
                    <a:pt x="1" y="106"/>
                    <a:pt x="1" y="139"/>
                    <a:pt x="11" y="173"/>
                  </a:cubicBezTo>
                  <a:lnTo>
                    <a:pt x="23" y="184"/>
                  </a:lnTo>
                  <a:lnTo>
                    <a:pt x="45" y="206"/>
                  </a:lnTo>
                  <a:lnTo>
                    <a:pt x="56" y="218"/>
                  </a:lnTo>
                  <a:cubicBezTo>
                    <a:pt x="68" y="218"/>
                    <a:pt x="68" y="228"/>
                    <a:pt x="78" y="228"/>
                  </a:cubicBezTo>
                  <a:lnTo>
                    <a:pt x="157" y="228"/>
                  </a:lnTo>
                  <a:cubicBezTo>
                    <a:pt x="157" y="228"/>
                    <a:pt x="168" y="218"/>
                    <a:pt x="179" y="218"/>
                  </a:cubicBezTo>
                  <a:cubicBezTo>
                    <a:pt x="235" y="184"/>
                    <a:pt x="257" y="106"/>
                    <a:pt x="224" y="50"/>
                  </a:cubicBezTo>
                  <a:cubicBezTo>
                    <a:pt x="194" y="20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3"/>
            <p:cNvSpPr/>
            <p:nvPr/>
          </p:nvSpPr>
          <p:spPr>
            <a:xfrm>
              <a:off x="2110725" y="1043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3"/>
            <p:cNvSpPr/>
            <p:nvPr/>
          </p:nvSpPr>
          <p:spPr>
            <a:xfrm>
              <a:off x="2097600" y="1051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3"/>
            <p:cNvSpPr/>
            <p:nvPr/>
          </p:nvSpPr>
          <p:spPr>
            <a:xfrm>
              <a:off x="2084475" y="105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1" y="221"/>
                  </a:cubicBezTo>
                  <a:cubicBezTo>
                    <a:pt x="258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3"/>
            <p:cNvSpPr/>
            <p:nvPr/>
          </p:nvSpPr>
          <p:spPr>
            <a:xfrm>
              <a:off x="2071900" y="1067100"/>
              <a:ext cx="6175" cy="6000"/>
            </a:xfrm>
            <a:custGeom>
              <a:avLst/>
              <a:gdLst/>
              <a:ahLst/>
              <a:cxnLst/>
              <a:rect l="l" t="t" r="r" b="b"/>
              <a:pathLst>
                <a:path w="247" h="240" extrusionOk="0">
                  <a:moveTo>
                    <a:pt x="113" y="0"/>
                  </a:moveTo>
                  <a:cubicBezTo>
                    <a:pt x="94" y="0"/>
                    <a:pt x="75" y="5"/>
                    <a:pt x="56" y="16"/>
                  </a:cubicBezTo>
                  <a:lnTo>
                    <a:pt x="56" y="27"/>
                  </a:lnTo>
                  <a:cubicBezTo>
                    <a:pt x="46" y="27"/>
                    <a:pt x="34" y="39"/>
                    <a:pt x="34" y="39"/>
                  </a:cubicBezTo>
                  <a:lnTo>
                    <a:pt x="23" y="49"/>
                  </a:lnTo>
                  <a:cubicBezTo>
                    <a:pt x="23" y="49"/>
                    <a:pt x="23" y="61"/>
                    <a:pt x="12" y="61"/>
                  </a:cubicBezTo>
                  <a:lnTo>
                    <a:pt x="12" y="72"/>
                  </a:lnTo>
                  <a:cubicBezTo>
                    <a:pt x="12" y="72"/>
                    <a:pt x="12" y="83"/>
                    <a:pt x="1" y="83"/>
                  </a:cubicBezTo>
                  <a:lnTo>
                    <a:pt x="1" y="94"/>
                  </a:lnTo>
                  <a:lnTo>
                    <a:pt x="1" y="116"/>
                  </a:lnTo>
                  <a:lnTo>
                    <a:pt x="1" y="139"/>
                  </a:lnTo>
                  <a:cubicBezTo>
                    <a:pt x="1" y="150"/>
                    <a:pt x="12" y="173"/>
                    <a:pt x="12" y="183"/>
                  </a:cubicBezTo>
                  <a:cubicBezTo>
                    <a:pt x="23" y="183"/>
                    <a:pt x="23" y="183"/>
                    <a:pt x="23" y="195"/>
                  </a:cubicBezTo>
                  <a:cubicBezTo>
                    <a:pt x="34" y="195"/>
                    <a:pt x="34" y="206"/>
                    <a:pt x="46" y="206"/>
                  </a:cubicBezTo>
                  <a:cubicBezTo>
                    <a:pt x="46" y="217"/>
                    <a:pt x="56" y="217"/>
                    <a:pt x="56" y="217"/>
                  </a:cubicBezTo>
                  <a:cubicBezTo>
                    <a:pt x="68" y="228"/>
                    <a:pt x="68" y="228"/>
                    <a:pt x="79" y="228"/>
                  </a:cubicBezTo>
                  <a:lnTo>
                    <a:pt x="90" y="240"/>
                  </a:lnTo>
                  <a:lnTo>
                    <a:pt x="135" y="240"/>
                  </a:lnTo>
                  <a:cubicBezTo>
                    <a:pt x="146" y="240"/>
                    <a:pt x="146" y="228"/>
                    <a:pt x="146" y="228"/>
                  </a:cubicBezTo>
                  <a:cubicBezTo>
                    <a:pt x="157" y="228"/>
                    <a:pt x="168" y="228"/>
                    <a:pt x="180" y="217"/>
                  </a:cubicBezTo>
                  <a:cubicBezTo>
                    <a:pt x="235" y="183"/>
                    <a:pt x="247" y="116"/>
                    <a:pt x="213" y="61"/>
                  </a:cubicBezTo>
                  <a:cubicBezTo>
                    <a:pt x="190" y="23"/>
                    <a:pt x="15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3"/>
            <p:cNvSpPr/>
            <p:nvPr/>
          </p:nvSpPr>
          <p:spPr>
            <a:xfrm>
              <a:off x="2136150" y="10548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lnTo>
                    <a:pt x="34" y="50"/>
                  </a:lnTo>
                  <a:lnTo>
                    <a:pt x="23" y="61"/>
                  </a:lnTo>
                  <a:cubicBezTo>
                    <a:pt x="23" y="61"/>
                    <a:pt x="23" y="72"/>
                    <a:pt x="12" y="84"/>
                  </a:cubicBezTo>
                  <a:lnTo>
                    <a:pt x="12" y="94"/>
                  </a:lnTo>
                  <a:cubicBezTo>
                    <a:pt x="1" y="117"/>
                    <a:pt x="12" y="151"/>
                    <a:pt x="23" y="184"/>
                  </a:cubicBezTo>
                  <a:cubicBezTo>
                    <a:pt x="34" y="184"/>
                    <a:pt x="34" y="195"/>
                    <a:pt x="46" y="195"/>
                  </a:cubicBezTo>
                  <a:cubicBezTo>
                    <a:pt x="46" y="206"/>
                    <a:pt x="56" y="206"/>
                    <a:pt x="56" y="218"/>
                  </a:cubicBezTo>
                  <a:cubicBezTo>
                    <a:pt x="68" y="218"/>
                    <a:pt x="79" y="229"/>
                    <a:pt x="90" y="229"/>
                  </a:cubicBezTo>
                  <a:lnTo>
                    <a:pt x="101" y="229"/>
                  </a:lnTo>
                  <a:cubicBezTo>
                    <a:pt x="101" y="240"/>
                    <a:pt x="113" y="240"/>
                    <a:pt x="123" y="240"/>
                  </a:cubicBezTo>
                  <a:lnTo>
                    <a:pt x="146" y="240"/>
                  </a:lnTo>
                  <a:cubicBezTo>
                    <a:pt x="157" y="229"/>
                    <a:pt x="168" y="229"/>
                    <a:pt x="190" y="218"/>
                  </a:cubicBez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3"/>
            <p:cNvSpPr/>
            <p:nvPr/>
          </p:nvSpPr>
          <p:spPr>
            <a:xfrm>
              <a:off x="2122750" y="10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3"/>
            <p:cNvSpPr/>
            <p:nvPr/>
          </p:nvSpPr>
          <p:spPr>
            <a:xfrm>
              <a:off x="2109600" y="1070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5" y="1"/>
                  </a:moveTo>
                  <a:cubicBezTo>
                    <a:pt x="116" y="1"/>
                    <a:pt x="97" y="6"/>
                    <a:pt x="80" y="16"/>
                  </a:cubicBezTo>
                  <a:cubicBezTo>
                    <a:pt x="23" y="61"/>
                    <a:pt x="1" y="128"/>
                    <a:pt x="35" y="184"/>
                  </a:cubicBezTo>
                  <a:cubicBezTo>
                    <a:pt x="56" y="219"/>
                    <a:pt x="94" y="236"/>
                    <a:pt x="134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3"/>
            <p:cNvSpPr/>
            <p:nvPr/>
          </p:nvSpPr>
          <p:spPr>
            <a:xfrm>
              <a:off x="2096500" y="1078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6" y="214"/>
                    <a:pt x="98" y="234"/>
                    <a:pt x="141" y="234"/>
                  </a:cubicBezTo>
                  <a:cubicBezTo>
                    <a:pt x="162" y="234"/>
                    <a:pt x="183" y="229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3"/>
            <p:cNvSpPr/>
            <p:nvPr/>
          </p:nvSpPr>
          <p:spPr>
            <a:xfrm>
              <a:off x="2083650" y="108685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0" y="1"/>
                    <a:pt x="88" y="7"/>
                    <a:pt x="67" y="19"/>
                  </a:cubicBezTo>
                  <a:cubicBezTo>
                    <a:pt x="56" y="19"/>
                    <a:pt x="45" y="31"/>
                    <a:pt x="33" y="42"/>
                  </a:cubicBezTo>
                  <a:cubicBezTo>
                    <a:pt x="33" y="53"/>
                    <a:pt x="33" y="53"/>
                    <a:pt x="23" y="53"/>
                  </a:cubicBezTo>
                  <a:cubicBezTo>
                    <a:pt x="23" y="64"/>
                    <a:pt x="11" y="76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lnTo>
                    <a:pt x="45" y="198"/>
                  </a:lnTo>
                  <a:cubicBezTo>
                    <a:pt x="45" y="198"/>
                    <a:pt x="45" y="210"/>
                    <a:pt x="56" y="21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45" y="232"/>
                  </a:lnTo>
                  <a:cubicBezTo>
                    <a:pt x="157" y="232"/>
                    <a:pt x="167" y="220"/>
                    <a:pt x="190" y="220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3"/>
            <p:cNvSpPr/>
            <p:nvPr/>
          </p:nvSpPr>
          <p:spPr>
            <a:xfrm>
              <a:off x="2133075" y="10791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cubicBezTo>
                    <a:pt x="12" y="39"/>
                    <a:pt x="1" y="95"/>
                    <a:pt x="1" y="140"/>
                  </a:cubicBezTo>
                  <a:cubicBezTo>
                    <a:pt x="1" y="150"/>
                    <a:pt x="12" y="162"/>
                    <a:pt x="23" y="173"/>
                  </a:cubicBezTo>
                  <a:cubicBezTo>
                    <a:pt x="35" y="195"/>
                    <a:pt x="45" y="217"/>
                    <a:pt x="68" y="229"/>
                  </a:cubicBezTo>
                  <a:cubicBezTo>
                    <a:pt x="82" y="234"/>
                    <a:pt x="97" y="236"/>
                    <a:pt x="113" y="236"/>
                  </a:cubicBezTo>
                  <a:cubicBezTo>
                    <a:pt x="136" y="236"/>
                    <a:pt x="160" y="231"/>
                    <a:pt x="179" y="217"/>
                  </a:cubicBez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3"/>
            <p:cNvSpPr/>
            <p:nvPr/>
          </p:nvSpPr>
          <p:spPr>
            <a:xfrm>
              <a:off x="2119950" y="1087125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5" y="1"/>
                  </a:moveTo>
                  <a:cubicBezTo>
                    <a:pt x="102" y="1"/>
                    <a:pt x="77" y="7"/>
                    <a:pt x="56" y="20"/>
                  </a:cubicBezTo>
                  <a:cubicBezTo>
                    <a:pt x="46" y="20"/>
                    <a:pt x="34" y="31"/>
                    <a:pt x="23" y="42"/>
                  </a:cubicBezTo>
                  <a:cubicBezTo>
                    <a:pt x="12" y="65"/>
                    <a:pt x="1" y="87"/>
                    <a:pt x="1" y="109"/>
                  </a:cubicBezTo>
                  <a:cubicBezTo>
                    <a:pt x="1" y="132"/>
                    <a:pt x="12" y="154"/>
                    <a:pt x="23" y="176"/>
                  </a:cubicBezTo>
                  <a:cubicBezTo>
                    <a:pt x="23" y="187"/>
                    <a:pt x="34" y="199"/>
                    <a:pt x="46" y="209"/>
                  </a:cubicBezTo>
                  <a:cubicBezTo>
                    <a:pt x="56" y="221"/>
                    <a:pt x="68" y="221"/>
                    <a:pt x="68" y="221"/>
                  </a:cubicBezTo>
                  <a:cubicBezTo>
                    <a:pt x="82" y="230"/>
                    <a:pt x="98" y="234"/>
                    <a:pt x="114" y="234"/>
                  </a:cubicBezTo>
                  <a:cubicBezTo>
                    <a:pt x="137" y="234"/>
                    <a:pt x="160" y="227"/>
                    <a:pt x="180" y="221"/>
                  </a:cubicBezTo>
                  <a:cubicBezTo>
                    <a:pt x="202" y="199"/>
                    <a:pt x="213" y="187"/>
                    <a:pt x="224" y="165"/>
                  </a:cubicBezTo>
                  <a:cubicBezTo>
                    <a:pt x="247" y="132"/>
                    <a:pt x="235" y="87"/>
                    <a:pt x="224" y="53"/>
                  </a:cubicBezTo>
                  <a:cubicBezTo>
                    <a:pt x="203" y="18"/>
                    <a:pt x="165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3"/>
            <p:cNvSpPr/>
            <p:nvPr/>
          </p:nvSpPr>
          <p:spPr>
            <a:xfrm>
              <a:off x="2106825" y="10951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4" y="0"/>
                  </a:moveTo>
                  <a:cubicBezTo>
                    <a:pt x="101" y="0"/>
                    <a:pt x="79" y="0"/>
                    <a:pt x="57" y="12"/>
                  </a:cubicBezTo>
                  <a:cubicBezTo>
                    <a:pt x="12" y="45"/>
                    <a:pt x="0" y="89"/>
                    <a:pt x="0" y="134"/>
                  </a:cubicBezTo>
                  <a:cubicBezTo>
                    <a:pt x="0" y="146"/>
                    <a:pt x="12" y="157"/>
                    <a:pt x="23" y="179"/>
                  </a:cubicBezTo>
                  <a:cubicBezTo>
                    <a:pt x="34" y="201"/>
                    <a:pt x="45" y="213"/>
                    <a:pt x="67" y="224"/>
                  </a:cubicBezTo>
                  <a:cubicBezTo>
                    <a:pt x="82" y="228"/>
                    <a:pt x="98" y="231"/>
                    <a:pt x="114" y="231"/>
                  </a:cubicBezTo>
                  <a:cubicBezTo>
                    <a:pt x="137" y="231"/>
                    <a:pt x="160" y="226"/>
                    <a:pt x="179" y="213"/>
                  </a:cubicBezTo>
                  <a:lnTo>
                    <a:pt x="213" y="179"/>
                  </a:lnTo>
                  <a:cubicBezTo>
                    <a:pt x="224" y="179"/>
                    <a:pt x="224" y="168"/>
                    <a:pt x="224" y="168"/>
                  </a:cubicBezTo>
                  <a:cubicBezTo>
                    <a:pt x="235" y="146"/>
                    <a:pt x="235" y="123"/>
                    <a:pt x="235" y="101"/>
                  </a:cubicBezTo>
                  <a:cubicBezTo>
                    <a:pt x="235" y="79"/>
                    <a:pt x="224" y="67"/>
                    <a:pt x="224" y="56"/>
                  </a:cubicBezTo>
                  <a:cubicBezTo>
                    <a:pt x="201" y="22"/>
                    <a:pt x="179" y="12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3"/>
            <p:cNvSpPr/>
            <p:nvPr/>
          </p:nvSpPr>
          <p:spPr>
            <a:xfrm>
              <a:off x="2093700" y="110302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1"/>
                  </a:moveTo>
                  <a:cubicBezTo>
                    <a:pt x="108" y="1"/>
                    <a:pt x="93" y="4"/>
                    <a:pt x="78" y="10"/>
                  </a:cubicBezTo>
                  <a:cubicBezTo>
                    <a:pt x="68" y="10"/>
                    <a:pt x="68" y="10"/>
                    <a:pt x="56" y="20"/>
                  </a:cubicBezTo>
                  <a:cubicBezTo>
                    <a:pt x="45" y="20"/>
                    <a:pt x="45" y="32"/>
                    <a:pt x="34" y="32"/>
                  </a:cubicBezTo>
                  <a:lnTo>
                    <a:pt x="34" y="43"/>
                  </a:lnTo>
                  <a:lnTo>
                    <a:pt x="23" y="43"/>
                  </a:lnTo>
                  <a:cubicBezTo>
                    <a:pt x="23" y="54"/>
                    <a:pt x="11" y="65"/>
                    <a:pt x="11" y="65"/>
                  </a:cubicBezTo>
                  <a:lnTo>
                    <a:pt x="11" y="77"/>
                  </a:lnTo>
                  <a:lnTo>
                    <a:pt x="1" y="87"/>
                  </a:lnTo>
                  <a:lnTo>
                    <a:pt x="1" y="110"/>
                  </a:lnTo>
                  <a:lnTo>
                    <a:pt x="1" y="121"/>
                  </a:lnTo>
                  <a:lnTo>
                    <a:pt x="1" y="132"/>
                  </a:lnTo>
                  <a:cubicBezTo>
                    <a:pt x="1" y="154"/>
                    <a:pt x="11" y="166"/>
                    <a:pt x="23" y="177"/>
                  </a:cubicBezTo>
                  <a:cubicBezTo>
                    <a:pt x="45" y="215"/>
                    <a:pt x="83" y="237"/>
                    <a:pt x="123" y="237"/>
                  </a:cubicBezTo>
                  <a:cubicBezTo>
                    <a:pt x="142" y="237"/>
                    <a:pt x="161" y="232"/>
                    <a:pt x="179" y="221"/>
                  </a:cubicBezTo>
                  <a:cubicBezTo>
                    <a:pt x="235" y="188"/>
                    <a:pt x="257" y="110"/>
                    <a:pt x="224" y="54"/>
                  </a:cubicBezTo>
                  <a:cubicBezTo>
                    <a:pt x="199" y="22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3"/>
            <p:cNvSpPr/>
            <p:nvPr/>
          </p:nvSpPr>
          <p:spPr>
            <a:xfrm>
              <a:off x="2142875" y="1095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6" y="213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3"/>
            <p:cNvSpPr/>
            <p:nvPr/>
          </p:nvSpPr>
          <p:spPr>
            <a:xfrm>
              <a:off x="2129725" y="1103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3"/>
            <p:cNvSpPr/>
            <p:nvPr/>
          </p:nvSpPr>
          <p:spPr>
            <a:xfrm>
              <a:off x="2116600" y="1111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3"/>
            <p:cNvSpPr/>
            <p:nvPr/>
          </p:nvSpPr>
          <p:spPr>
            <a:xfrm>
              <a:off x="2103750" y="1119600"/>
              <a:ext cx="6450" cy="6025"/>
            </a:xfrm>
            <a:custGeom>
              <a:avLst/>
              <a:gdLst/>
              <a:ahLst/>
              <a:cxnLst/>
              <a:rect l="l" t="t" r="r" b="b"/>
              <a:pathLst>
                <a:path w="258" h="241" extrusionOk="0">
                  <a:moveTo>
                    <a:pt x="115" y="1"/>
                  </a:moveTo>
                  <a:cubicBezTo>
                    <a:pt x="95" y="1"/>
                    <a:pt x="74" y="6"/>
                    <a:pt x="56" y="17"/>
                  </a:cubicBezTo>
                  <a:lnTo>
                    <a:pt x="56" y="28"/>
                  </a:lnTo>
                  <a:cubicBezTo>
                    <a:pt x="45" y="28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2"/>
                  </a:lnTo>
                  <a:cubicBezTo>
                    <a:pt x="23" y="72"/>
                    <a:pt x="12" y="72"/>
                    <a:pt x="12" y="84"/>
                  </a:cubicBezTo>
                  <a:lnTo>
                    <a:pt x="12" y="95"/>
                  </a:lnTo>
                  <a:cubicBezTo>
                    <a:pt x="1" y="129"/>
                    <a:pt x="1" y="151"/>
                    <a:pt x="23" y="184"/>
                  </a:cubicBezTo>
                  <a:cubicBezTo>
                    <a:pt x="23" y="196"/>
                    <a:pt x="34" y="196"/>
                    <a:pt x="34" y="207"/>
                  </a:cubicBezTo>
                  <a:cubicBezTo>
                    <a:pt x="45" y="207"/>
                    <a:pt x="45" y="218"/>
                    <a:pt x="56" y="218"/>
                  </a:cubicBezTo>
                  <a:lnTo>
                    <a:pt x="68" y="229"/>
                  </a:lnTo>
                  <a:cubicBezTo>
                    <a:pt x="79" y="229"/>
                    <a:pt x="79" y="229"/>
                    <a:pt x="90" y="240"/>
                  </a:cubicBezTo>
                  <a:lnTo>
                    <a:pt x="135" y="240"/>
                  </a:lnTo>
                  <a:cubicBezTo>
                    <a:pt x="157" y="240"/>
                    <a:pt x="168" y="229"/>
                    <a:pt x="180" y="218"/>
                  </a:cubicBezTo>
                  <a:cubicBezTo>
                    <a:pt x="235" y="184"/>
                    <a:pt x="257" y="117"/>
                    <a:pt x="224" y="62"/>
                  </a:cubicBezTo>
                  <a:cubicBezTo>
                    <a:pt x="201" y="24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3"/>
            <p:cNvSpPr/>
            <p:nvPr/>
          </p:nvSpPr>
          <p:spPr>
            <a:xfrm>
              <a:off x="2154875" y="11154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1"/>
                    <a:pt x="95" y="233"/>
                    <a:pt x="134" y="233"/>
                  </a:cubicBezTo>
                  <a:cubicBezTo>
                    <a:pt x="153" y="233"/>
                    <a:pt x="172" y="228"/>
                    <a:pt x="191" y="217"/>
                  </a:cubicBezTo>
                  <a:cubicBezTo>
                    <a:pt x="246" y="184"/>
                    <a:pt x="268" y="105"/>
                    <a:pt x="235" y="61"/>
                  </a:cubicBezTo>
                  <a:cubicBezTo>
                    <a:pt x="212" y="23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3"/>
            <p:cNvSpPr/>
            <p:nvPr/>
          </p:nvSpPr>
          <p:spPr>
            <a:xfrm>
              <a:off x="2141750" y="1123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3"/>
            <p:cNvSpPr/>
            <p:nvPr/>
          </p:nvSpPr>
          <p:spPr>
            <a:xfrm>
              <a:off x="2128600" y="11313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3"/>
            <p:cNvSpPr/>
            <p:nvPr/>
          </p:nvSpPr>
          <p:spPr>
            <a:xfrm>
              <a:off x="2115750" y="11393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cubicBezTo>
                    <a:pt x="45" y="19"/>
                    <a:pt x="45" y="31"/>
                    <a:pt x="35" y="31"/>
                  </a:cubicBezTo>
                  <a:lnTo>
                    <a:pt x="35" y="41"/>
                  </a:lnTo>
                  <a:lnTo>
                    <a:pt x="23" y="53"/>
                  </a:lnTo>
                  <a:lnTo>
                    <a:pt x="12" y="64"/>
                  </a:lnTo>
                  <a:lnTo>
                    <a:pt x="12" y="75"/>
                  </a:ln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lnTo>
                    <a:pt x="23" y="187"/>
                  </a:lnTo>
                  <a:lnTo>
                    <a:pt x="45" y="209"/>
                  </a:lnTo>
                  <a:cubicBezTo>
                    <a:pt x="45" y="209"/>
                    <a:pt x="57" y="209"/>
                    <a:pt x="57" y="220"/>
                  </a:cubicBezTo>
                  <a:cubicBezTo>
                    <a:pt x="68" y="220"/>
                    <a:pt x="79" y="220"/>
                    <a:pt x="79" y="232"/>
                  </a:cubicBezTo>
                  <a:lnTo>
                    <a:pt x="157" y="232"/>
                  </a:lnTo>
                  <a:cubicBezTo>
                    <a:pt x="157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3"/>
            <p:cNvSpPr/>
            <p:nvPr/>
          </p:nvSpPr>
          <p:spPr>
            <a:xfrm>
              <a:off x="2164925" y="1131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6" y="0"/>
                  </a:moveTo>
                  <a:cubicBezTo>
                    <a:pt x="128" y="0"/>
                    <a:pt x="120" y="1"/>
                    <a:pt x="112" y="3"/>
                  </a:cubicBezTo>
                  <a:lnTo>
                    <a:pt x="90" y="3"/>
                  </a:lnTo>
                  <a:cubicBezTo>
                    <a:pt x="79" y="3"/>
                    <a:pt x="67" y="14"/>
                    <a:pt x="67" y="14"/>
                  </a:cubicBezTo>
                  <a:cubicBezTo>
                    <a:pt x="45" y="26"/>
                    <a:pt x="34" y="36"/>
                    <a:pt x="34" y="48"/>
                  </a:cubicBezTo>
                  <a:cubicBezTo>
                    <a:pt x="12" y="70"/>
                    <a:pt x="12" y="93"/>
                    <a:pt x="12" y="115"/>
                  </a:cubicBezTo>
                  <a:cubicBezTo>
                    <a:pt x="0" y="137"/>
                    <a:pt x="12" y="160"/>
                    <a:pt x="23" y="182"/>
                  </a:cubicBezTo>
                  <a:cubicBezTo>
                    <a:pt x="45" y="204"/>
                    <a:pt x="67" y="227"/>
                    <a:pt x="101" y="227"/>
                  </a:cubicBezTo>
                  <a:cubicBezTo>
                    <a:pt x="101" y="227"/>
                    <a:pt x="112" y="238"/>
                    <a:pt x="124" y="238"/>
                  </a:cubicBezTo>
                  <a:cubicBezTo>
                    <a:pt x="146" y="238"/>
                    <a:pt x="168" y="227"/>
                    <a:pt x="191" y="215"/>
                  </a:cubicBezTo>
                  <a:cubicBezTo>
                    <a:pt x="235" y="182"/>
                    <a:pt x="258" y="115"/>
                    <a:pt x="224" y="59"/>
                  </a:cubicBezTo>
                  <a:cubicBezTo>
                    <a:pt x="205" y="22"/>
                    <a:pt x="17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3"/>
            <p:cNvSpPr/>
            <p:nvPr/>
          </p:nvSpPr>
          <p:spPr>
            <a:xfrm>
              <a:off x="2151800" y="11395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78" y="11"/>
                    <a:pt x="68" y="23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57"/>
                    <a:pt x="11" y="167"/>
                    <a:pt x="23" y="179"/>
                  </a:cubicBezTo>
                  <a:cubicBezTo>
                    <a:pt x="23" y="190"/>
                    <a:pt x="34" y="190"/>
                    <a:pt x="34" y="201"/>
                  </a:cubicBezTo>
                  <a:cubicBezTo>
                    <a:pt x="61" y="219"/>
                    <a:pt x="88" y="238"/>
                    <a:pt x="121" y="238"/>
                  </a:cubicBezTo>
                  <a:cubicBezTo>
                    <a:pt x="129" y="238"/>
                    <a:pt x="137" y="237"/>
                    <a:pt x="145" y="234"/>
                  </a:cubicBezTo>
                  <a:cubicBezTo>
                    <a:pt x="157" y="234"/>
                    <a:pt x="168" y="224"/>
                    <a:pt x="190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3"/>
            <p:cNvSpPr/>
            <p:nvPr/>
          </p:nvSpPr>
          <p:spPr>
            <a:xfrm>
              <a:off x="2138400" y="1147550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49"/>
                    <a:pt x="0" y="128"/>
                    <a:pt x="33" y="184"/>
                  </a:cubicBezTo>
                  <a:lnTo>
                    <a:pt x="45" y="195"/>
                  </a:lnTo>
                  <a:cubicBezTo>
                    <a:pt x="100" y="195"/>
                    <a:pt x="157" y="206"/>
                    <a:pt x="212" y="206"/>
                  </a:cubicBezTo>
                  <a:cubicBezTo>
                    <a:pt x="257" y="173"/>
                    <a:pt x="268" y="106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3"/>
            <p:cNvSpPr/>
            <p:nvPr/>
          </p:nvSpPr>
          <p:spPr>
            <a:xfrm>
              <a:off x="2174975" y="1148300"/>
              <a:ext cx="6175" cy="4400"/>
            </a:xfrm>
            <a:custGeom>
              <a:avLst/>
              <a:gdLst/>
              <a:ahLst/>
              <a:cxnLst/>
              <a:rect l="l" t="t" r="r" b="b"/>
              <a:pathLst>
                <a:path w="247" h="176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12" y="53"/>
                    <a:pt x="1" y="120"/>
                    <a:pt x="23" y="176"/>
                  </a:cubicBezTo>
                  <a:cubicBezTo>
                    <a:pt x="102" y="165"/>
                    <a:pt x="169" y="154"/>
                    <a:pt x="236" y="154"/>
                  </a:cubicBezTo>
                  <a:cubicBezTo>
                    <a:pt x="246" y="120"/>
                    <a:pt x="246" y="86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3"/>
            <p:cNvSpPr/>
            <p:nvPr/>
          </p:nvSpPr>
          <p:spPr>
            <a:xfrm>
              <a:off x="2057650" y="836950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5" y="1"/>
                  </a:moveTo>
                  <a:cubicBezTo>
                    <a:pt x="117" y="1"/>
                    <a:pt x="109" y="2"/>
                    <a:pt x="102" y="4"/>
                  </a:cubicBezTo>
                  <a:lnTo>
                    <a:pt x="79" y="4"/>
                  </a:lnTo>
                  <a:cubicBezTo>
                    <a:pt x="79" y="15"/>
                    <a:pt x="68" y="15"/>
                    <a:pt x="57" y="15"/>
                  </a:cubicBezTo>
                  <a:lnTo>
                    <a:pt x="23" y="48"/>
                  </a:lnTo>
                  <a:cubicBezTo>
                    <a:pt x="23" y="60"/>
                    <a:pt x="23" y="60"/>
                    <a:pt x="12" y="71"/>
                  </a:cubicBezTo>
                  <a:cubicBezTo>
                    <a:pt x="1" y="93"/>
                    <a:pt x="1" y="127"/>
                    <a:pt x="12" y="160"/>
                  </a:cubicBezTo>
                  <a:cubicBezTo>
                    <a:pt x="12" y="160"/>
                    <a:pt x="23" y="172"/>
                    <a:pt x="23" y="182"/>
                  </a:cubicBezTo>
                  <a:cubicBezTo>
                    <a:pt x="35" y="205"/>
                    <a:pt x="68" y="227"/>
                    <a:pt x="90" y="227"/>
                  </a:cubicBezTo>
                  <a:cubicBezTo>
                    <a:pt x="102" y="239"/>
                    <a:pt x="112" y="239"/>
                    <a:pt x="112" y="239"/>
                  </a:cubicBezTo>
                  <a:cubicBezTo>
                    <a:pt x="135" y="239"/>
                    <a:pt x="169" y="227"/>
                    <a:pt x="179" y="216"/>
                  </a:cubicBezTo>
                  <a:cubicBezTo>
                    <a:pt x="202" y="205"/>
                    <a:pt x="224" y="182"/>
                    <a:pt x="224" y="172"/>
                  </a:cubicBezTo>
                  <a:cubicBezTo>
                    <a:pt x="246" y="138"/>
                    <a:pt x="246" y="93"/>
                    <a:pt x="224" y="60"/>
                  </a:cubicBezTo>
                  <a:cubicBezTo>
                    <a:pt x="206" y="23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3"/>
            <p:cNvSpPr/>
            <p:nvPr/>
          </p:nvSpPr>
          <p:spPr>
            <a:xfrm>
              <a:off x="2044250" y="844850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34" y="0"/>
                  </a:moveTo>
                  <a:cubicBezTo>
                    <a:pt x="112" y="0"/>
                    <a:pt x="90" y="12"/>
                    <a:pt x="67" y="23"/>
                  </a:cubicBezTo>
                  <a:cubicBezTo>
                    <a:pt x="23" y="45"/>
                    <a:pt x="0" y="112"/>
                    <a:pt x="23" y="157"/>
                  </a:cubicBezTo>
                  <a:cubicBezTo>
                    <a:pt x="23" y="168"/>
                    <a:pt x="34" y="179"/>
                    <a:pt x="34" y="179"/>
                  </a:cubicBezTo>
                  <a:cubicBezTo>
                    <a:pt x="34" y="191"/>
                    <a:pt x="45" y="191"/>
                    <a:pt x="45" y="202"/>
                  </a:cubicBezTo>
                  <a:cubicBezTo>
                    <a:pt x="71" y="228"/>
                    <a:pt x="101" y="239"/>
                    <a:pt x="131" y="239"/>
                  </a:cubicBezTo>
                  <a:cubicBezTo>
                    <a:pt x="152" y="239"/>
                    <a:pt x="172" y="233"/>
                    <a:pt x="191" y="224"/>
                  </a:cubicBezTo>
                  <a:cubicBezTo>
                    <a:pt x="246" y="191"/>
                    <a:pt x="268" y="112"/>
                    <a:pt x="235" y="57"/>
                  </a:cubicBezTo>
                  <a:cubicBezTo>
                    <a:pt x="213" y="23"/>
                    <a:pt x="179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3"/>
            <p:cNvSpPr/>
            <p:nvPr/>
          </p:nvSpPr>
          <p:spPr>
            <a:xfrm>
              <a:off x="2031400" y="8529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4" y="1"/>
                  </a:moveTo>
                  <a:cubicBezTo>
                    <a:pt x="101" y="1"/>
                    <a:pt x="79" y="1"/>
                    <a:pt x="57" y="12"/>
                  </a:cubicBezTo>
                  <a:cubicBezTo>
                    <a:pt x="45" y="34"/>
                    <a:pt x="23" y="46"/>
                    <a:pt x="12" y="68"/>
                  </a:cubicBezTo>
                  <a:cubicBezTo>
                    <a:pt x="0" y="90"/>
                    <a:pt x="0" y="123"/>
                    <a:pt x="12" y="157"/>
                  </a:cubicBezTo>
                  <a:cubicBezTo>
                    <a:pt x="12" y="168"/>
                    <a:pt x="23" y="168"/>
                    <a:pt x="23" y="180"/>
                  </a:cubicBezTo>
                  <a:cubicBezTo>
                    <a:pt x="44" y="214"/>
                    <a:pt x="78" y="232"/>
                    <a:pt x="114" y="232"/>
                  </a:cubicBezTo>
                  <a:cubicBezTo>
                    <a:pt x="136" y="232"/>
                    <a:pt x="158" y="225"/>
                    <a:pt x="179" y="213"/>
                  </a:cubicBezTo>
                  <a:cubicBezTo>
                    <a:pt x="235" y="180"/>
                    <a:pt x="258" y="113"/>
                    <a:pt x="224" y="56"/>
                  </a:cubicBezTo>
                  <a:cubicBezTo>
                    <a:pt x="201" y="23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3"/>
            <p:cNvSpPr/>
            <p:nvPr/>
          </p:nvSpPr>
          <p:spPr>
            <a:xfrm>
              <a:off x="2049825" y="794850"/>
              <a:ext cx="5350" cy="4200"/>
            </a:xfrm>
            <a:custGeom>
              <a:avLst/>
              <a:gdLst/>
              <a:ahLst/>
              <a:cxnLst/>
              <a:rect l="l" t="t" r="r" b="b"/>
              <a:pathLst>
                <a:path w="214" h="168" extrusionOk="0">
                  <a:moveTo>
                    <a:pt x="202" y="1"/>
                  </a:moveTo>
                  <a:lnTo>
                    <a:pt x="102" y="68"/>
                  </a:lnTo>
                  <a:cubicBezTo>
                    <a:pt x="68" y="90"/>
                    <a:pt x="35" y="112"/>
                    <a:pt x="1" y="123"/>
                  </a:cubicBezTo>
                  <a:lnTo>
                    <a:pt x="35" y="157"/>
                  </a:lnTo>
                  <a:lnTo>
                    <a:pt x="79" y="157"/>
                  </a:lnTo>
                  <a:lnTo>
                    <a:pt x="79" y="168"/>
                  </a:lnTo>
                  <a:cubicBezTo>
                    <a:pt x="90" y="168"/>
                    <a:pt x="102" y="168"/>
                    <a:pt x="113" y="157"/>
                  </a:cubicBezTo>
                  <a:cubicBezTo>
                    <a:pt x="124" y="157"/>
                    <a:pt x="135" y="157"/>
                    <a:pt x="147" y="146"/>
                  </a:cubicBezTo>
                  <a:cubicBezTo>
                    <a:pt x="202" y="112"/>
                    <a:pt x="214" y="56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3"/>
            <p:cNvSpPr/>
            <p:nvPr/>
          </p:nvSpPr>
          <p:spPr>
            <a:xfrm>
              <a:off x="2038100" y="803800"/>
              <a:ext cx="3675" cy="3200"/>
            </a:xfrm>
            <a:custGeom>
              <a:avLst/>
              <a:gdLst/>
              <a:ahLst/>
              <a:cxnLst/>
              <a:rect l="l" t="t" r="r" b="b"/>
              <a:pathLst>
                <a:path w="147" h="128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2" y="45"/>
                    <a:pt x="45" y="78"/>
                    <a:pt x="1" y="123"/>
                  </a:cubicBezTo>
                  <a:cubicBezTo>
                    <a:pt x="7" y="126"/>
                    <a:pt x="16" y="128"/>
                    <a:pt x="25" y="128"/>
                  </a:cubicBezTo>
                  <a:cubicBezTo>
                    <a:pt x="47" y="128"/>
                    <a:pt x="74" y="120"/>
                    <a:pt x="90" y="112"/>
                  </a:cubicBezTo>
                  <a:cubicBezTo>
                    <a:pt x="135" y="90"/>
                    <a:pt x="146" y="45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3"/>
            <p:cNvSpPr/>
            <p:nvPr/>
          </p:nvSpPr>
          <p:spPr>
            <a:xfrm>
              <a:off x="2061000" y="8126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lnTo>
                    <a:pt x="57" y="27"/>
                  </a:lnTo>
                  <a:cubicBezTo>
                    <a:pt x="45" y="27"/>
                    <a:pt x="35" y="38"/>
                    <a:pt x="23" y="50"/>
                  </a:cubicBezTo>
                  <a:lnTo>
                    <a:pt x="23" y="60"/>
                  </a:lnTo>
                  <a:cubicBezTo>
                    <a:pt x="12" y="72"/>
                    <a:pt x="12" y="72"/>
                    <a:pt x="12" y="83"/>
                  </a:cubicBezTo>
                  <a:cubicBezTo>
                    <a:pt x="12" y="94"/>
                    <a:pt x="1" y="94"/>
                    <a:pt x="1" y="94"/>
                  </a:cubicBezTo>
                  <a:cubicBezTo>
                    <a:pt x="1" y="127"/>
                    <a:pt x="1" y="150"/>
                    <a:pt x="23" y="184"/>
                  </a:cubicBezTo>
                  <a:lnTo>
                    <a:pt x="23" y="194"/>
                  </a:lnTo>
                  <a:cubicBezTo>
                    <a:pt x="35" y="194"/>
                    <a:pt x="35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8" y="228"/>
                    <a:pt x="79" y="228"/>
                    <a:pt x="79" y="228"/>
                  </a:cubicBezTo>
                  <a:cubicBezTo>
                    <a:pt x="90" y="228"/>
                    <a:pt x="90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8"/>
                  </a:cubicBezTo>
                  <a:lnTo>
                    <a:pt x="157" y="228"/>
                  </a:lnTo>
                  <a:cubicBezTo>
                    <a:pt x="169" y="228"/>
                    <a:pt x="169" y="228"/>
                    <a:pt x="180" y="217"/>
                  </a:cubicBezTo>
                  <a:cubicBezTo>
                    <a:pt x="236" y="184"/>
                    <a:pt x="258" y="117"/>
                    <a:pt x="224" y="60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3"/>
            <p:cNvSpPr/>
            <p:nvPr/>
          </p:nvSpPr>
          <p:spPr>
            <a:xfrm>
              <a:off x="2047600" y="8207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73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3"/>
            <p:cNvSpPr/>
            <p:nvPr/>
          </p:nvSpPr>
          <p:spPr>
            <a:xfrm>
              <a:off x="2034475" y="82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3"/>
                    <a:pt x="1" y="120"/>
                    <a:pt x="34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8"/>
                    <a:pt x="235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3"/>
            <p:cNvSpPr/>
            <p:nvPr/>
          </p:nvSpPr>
          <p:spPr>
            <a:xfrm>
              <a:off x="2021350" y="8366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29"/>
                    <a:pt x="190" y="217"/>
                  </a:cubicBezTo>
                  <a:cubicBezTo>
                    <a:pt x="246" y="184"/>
                    <a:pt x="268" y="117"/>
                    <a:pt x="235" y="60"/>
                  </a:cubicBezTo>
                  <a:cubicBezTo>
                    <a:pt x="212" y="22"/>
                    <a:pt x="169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3"/>
            <p:cNvSpPr/>
            <p:nvPr/>
          </p:nvSpPr>
          <p:spPr>
            <a:xfrm>
              <a:off x="2076375" y="8973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35" y="0"/>
                  </a:moveTo>
                  <a:cubicBezTo>
                    <a:pt x="112" y="0"/>
                    <a:pt x="90" y="12"/>
                    <a:pt x="68" y="22"/>
                  </a:cubicBezTo>
                  <a:cubicBezTo>
                    <a:pt x="23" y="45"/>
                    <a:pt x="1" y="89"/>
                    <a:pt x="11" y="134"/>
                  </a:cubicBezTo>
                  <a:cubicBezTo>
                    <a:pt x="11" y="146"/>
                    <a:pt x="11" y="157"/>
                    <a:pt x="23" y="157"/>
                  </a:cubicBezTo>
                  <a:lnTo>
                    <a:pt x="23" y="179"/>
                  </a:lnTo>
                  <a:cubicBezTo>
                    <a:pt x="51" y="216"/>
                    <a:pt x="86" y="238"/>
                    <a:pt x="123" y="238"/>
                  </a:cubicBezTo>
                  <a:cubicBezTo>
                    <a:pt x="131" y="238"/>
                    <a:pt x="138" y="237"/>
                    <a:pt x="146" y="235"/>
                  </a:cubicBezTo>
                  <a:cubicBezTo>
                    <a:pt x="157" y="235"/>
                    <a:pt x="180" y="235"/>
                    <a:pt x="190" y="224"/>
                  </a:cubicBezTo>
                  <a:cubicBezTo>
                    <a:pt x="247" y="190"/>
                    <a:pt x="257" y="112"/>
                    <a:pt x="224" y="56"/>
                  </a:cubicBezTo>
                  <a:cubicBezTo>
                    <a:pt x="213" y="45"/>
                    <a:pt x="202" y="22"/>
                    <a:pt x="180" y="12"/>
                  </a:cubicBezTo>
                  <a:cubicBezTo>
                    <a:pt x="168" y="12"/>
                    <a:pt x="14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3"/>
            <p:cNvSpPr/>
            <p:nvPr/>
          </p:nvSpPr>
          <p:spPr>
            <a:xfrm>
              <a:off x="2062975" y="9055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2" y="209"/>
                  </a:cubicBezTo>
                  <a:cubicBezTo>
                    <a:pt x="202" y="209"/>
                    <a:pt x="212" y="209"/>
                    <a:pt x="224" y="199"/>
                  </a:cubicBezTo>
                  <a:cubicBezTo>
                    <a:pt x="257" y="165"/>
                    <a:pt x="269" y="98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3"/>
            <p:cNvSpPr/>
            <p:nvPr/>
          </p:nvSpPr>
          <p:spPr>
            <a:xfrm>
              <a:off x="2050400" y="913500"/>
              <a:ext cx="5900" cy="597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23" y="0"/>
                  </a:moveTo>
                  <a:cubicBezTo>
                    <a:pt x="116" y="0"/>
                    <a:pt x="109" y="1"/>
                    <a:pt x="101" y="3"/>
                  </a:cubicBezTo>
                  <a:cubicBezTo>
                    <a:pt x="79" y="3"/>
                    <a:pt x="67" y="3"/>
                    <a:pt x="56" y="15"/>
                  </a:cubicBezTo>
                  <a:lnTo>
                    <a:pt x="45" y="25"/>
                  </a:lnTo>
                  <a:cubicBezTo>
                    <a:pt x="45" y="25"/>
                    <a:pt x="34" y="25"/>
                    <a:pt x="34" y="37"/>
                  </a:cubicBezTo>
                  <a:cubicBezTo>
                    <a:pt x="22" y="37"/>
                    <a:pt x="22" y="48"/>
                    <a:pt x="22" y="48"/>
                  </a:cubicBezTo>
                  <a:cubicBezTo>
                    <a:pt x="22" y="59"/>
                    <a:pt x="12" y="59"/>
                    <a:pt x="12" y="59"/>
                  </a:cubicBezTo>
                  <a:lnTo>
                    <a:pt x="12" y="70"/>
                  </a:lnTo>
                  <a:lnTo>
                    <a:pt x="12" y="82"/>
                  </a:lnTo>
                  <a:cubicBezTo>
                    <a:pt x="0" y="82"/>
                    <a:pt x="0" y="93"/>
                    <a:pt x="0" y="104"/>
                  </a:cubicBezTo>
                  <a:lnTo>
                    <a:pt x="0" y="115"/>
                  </a:lnTo>
                  <a:cubicBezTo>
                    <a:pt x="0" y="137"/>
                    <a:pt x="0" y="160"/>
                    <a:pt x="12" y="182"/>
                  </a:cubicBezTo>
                  <a:cubicBezTo>
                    <a:pt x="22" y="182"/>
                    <a:pt x="22" y="194"/>
                    <a:pt x="34" y="194"/>
                  </a:cubicBezTo>
                  <a:cubicBezTo>
                    <a:pt x="34" y="194"/>
                    <a:pt x="34" y="204"/>
                    <a:pt x="45" y="204"/>
                  </a:cubicBezTo>
                  <a:cubicBezTo>
                    <a:pt x="45" y="216"/>
                    <a:pt x="56" y="216"/>
                    <a:pt x="56" y="216"/>
                  </a:cubicBezTo>
                  <a:cubicBezTo>
                    <a:pt x="67" y="216"/>
                    <a:pt x="67" y="227"/>
                    <a:pt x="67" y="227"/>
                  </a:cubicBezTo>
                  <a:lnTo>
                    <a:pt x="90" y="227"/>
                  </a:lnTo>
                  <a:cubicBezTo>
                    <a:pt x="90" y="227"/>
                    <a:pt x="101" y="238"/>
                    <a:pt x="112" y="238"/>
                  </a:cubicBezTo>
                  <a:lnTo>
                    <a:pt x="124" y="238"/>
                  </a:lnTo>
                  <a:lnTo>
                    <a:pt x="134" y="227"/>
                  </a:lnTo>
                  <a:lnTo>
                    <a:pt x="157" y="227"/>
                  </a:lnTo>
                  <a:cubicBezTo>
                    <a:pt x="157" y="227"/>
                    <a:pt x="168" y="216"/>
                    <a:pt x="179" y="216"/>
                  </a:cubicBezTo>
                  <a:cubicBezTo>
                    <a:pt x="213" y="194"/>
                    <a:pt x="235" y="160"/>
                    <a:pt x="235" y="127"/>
                  </a:cubicBezTo>
                  <a:cubicBezTo>
                    <a:pt x="235" y="104"/>
                    <a:pt x="224" y="70"/>
                    <a:pt x="213" y="59"/>
                  </a:cubicBezTo>
                  <a:cubicBezTo>
                    <a:pt x="194" y="22"/>
                    <a:pt x="16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3"/>
            <p:cNvSpPr/>
            <p:nvPr/>
          </p:nvSpPr>
          <p:spPr>
            <a:xfrm>
              <a:off x="2102900" y="881525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2" y="1"/>
                  </a:moveTo>
                  <a:cubicBezTo>
                    <a:pt x="100" y="1"/>
                    <a:pt x="78" y="7"/>
                    <a:pt x="57" y="20"/>
                  </a:cubicBezTo>
                  <a:cubicBezTo>
                    <a:pt x="46" y="20"/>
                    <a:pt x="35" y="31"/>
                    <a:pt x="35" y="31"/>
                  </a:cubicBezTo>
                  <a:cubicBezTo>
                    <a:pt x="35" y="42"/>
                    <a:pt x="23" y="42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cubicBezTo>
                    <a:pt x="12" y="65"/>
                    <a:pt x="12" y="75"/>
                    <a:pt x="1" y="87"/>
                  </a:cubicBezTo>
                  <a:lnTo>
                    <a:pt x="1" y="109"/>
                  </a:lnTo>
                  <a:lnTo>
                    <a:pt x="1" y="132"/>
                  </a:lnTo>
                  <a:cubicBezTo>
                    <a:pt x="1" y="142"/>
                    <a:pt x="1" y="154"/>
                    <a:pt x="12" y="154"/>
                  </a:cubicBezTo>
                  <a:lnTo>
                    <a:pt x="12" y="176"/>
                  </a:lnTo>
                  <a:cubicBezTo>
                    <a:pt x="35" y="209"/>
                    <a:pt x="57" y="221"/>
                    <a:pt x="90" y="232"/>
                  </a:cubicBezTo>
                  <a:lnTo>
                    <a:pt x="147" y="232"/>
                  </a:lnTo>
                  <a:cubicBezTo>
                    <a:pt x="157" y="221"/>
                    <a:pt x="169" y="221"/>
                    <a:pt x="180" y="221"/>
                  </a:cubicBezTo>
                  <a:cubicBezTo>
                    <a:pt x="224" y="187"/>
                    <a:pt x="236" y="142"/>
                    <a:pt x="236" y="98"/>
                  </a:cubicBezTo>
                  <a:cubicBezTo>
                    <a:pt x="236" y="87"/>
                    <a:pt x="224" y="65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3"/>
            <p:cNvSpPr/>
            <p:nvPr/>
          </p:nvSpPr>
          <p:spPr>
            <a:xfrm>
              <a:off x="2070800" y="8289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78" y="1"/>
                    <a:pt x="67" y="23"/>
                  </a:cubicBezTo>
                  <a:lnTo>
                    <a:pt x="56" y="23"/>
                  </a:lnTo>
                  <a:cubicBezTo>
                    <a:pt x="56" y="23"/>
                    <a:pt x="45" y="23"/>
                    <a:pt x="45" y="34"/>
                  </a:cubicBezTo>
                  <a:cubicBezTo>
                    <a:pt x="33" y="46"/>
                    <a:pt x="23" y="56"/>
                    <a:pt x="23" y="68"/>
                  </a:cubicBezTo>
                  <a:lnTo>
                    <a:pt x="11" y="68"/>
                  </a:lnTo>
                  <a:lnTo>
                    <a:pt x="11" y="90"/>
                  </a:lnTo>
                  <a:cubicBezTo>
                    <a:pt x="11" y="101"/>
                    <a:pt x="11" y="101"/>
                    <a:pt x="0" y="113"/>
                  </a:cubicBezTo>
                  <a:cubicBezTo>
                    <a:pt x="0" y="135"/>
                    <a:pt x="11" y="157"/>
                    <a:pt x="23" y="180"/>
                  </a:cubicBezTo>
                  <a:cubicBezTo>
                    <a:pt x="33" y="202"/>
                    <a:pt x="56" y="213"/>
                    <a:pt x="78" y="224"/>
                  </a:cubicBezTo>
                  <a:cubicBezTo>
                    <a:pt x="90" y="224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45" y="235"/>
                    <a:pt x="157" y="235"/>
                    <a:pt x="157" y="224"/>
                  </a:cubicBezTo>
                  <a:lnTo>
                    <a:pt x="179" y="224"/>
                  </a:lnTo>
                  <a:cubicBezTo>
                    <a:pt x="224" y="202"/>
                    <a:pt x="234" y="157"/>
                    <a:pt x="246" y="123"/>
                  </a:cubicBezTo>
                  <a:cubicBezTo>
                    <a:pt x="246" y="101"/>
                    <a:pt x="234" y="79"/>
                    <a:pt x="224" y="56"/>
                  </a:cubicBezTo>
                  <a:cubicBezTo>
                    <a:pt x="201" y="23"/>
                    <a:pt x="167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3"/>
            <p:cNvSpPr/>
            <p:nvPr/>
          </p:nvSpPr>
          <p:spPr>
            <a:xfrm>
              <a:off x="2080850" y="84557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4" y="1"/>
                    <a:pt x="85" y="6"/>
                    <a:pt x="68" y="16"/>
                  </a:cubicBezTo>
                  <a:lnTo>
                    <a:pt x="45" y="38"/>
                  </a:lnTo>
                  <a:lnTo>
                    <a:pt x="34" y="50"/>
                  </a:lnTo>
                  <a:cubicBezTo>
                    <a:pt x="23" y="61"/>
                    <a:pt x="23" y="61"/>
                    <a:pt x="23" y="72"/>
                  </a:cubicBezTo>
                  <a:cubicBezTo>
                    <a:pt x="11" y="83"/>
                    <a:pt x="11" y="83"/>
                    <a:pt x="11" y="95"/>
                  </a:cubicBezTo>
                  <a:cubicBezTo>
                    <a:pt x="1" y="117"/>
                    <a:pt x="11" y="150"/>
                    <a:pt x="23" y="184"/>
                  </a:cubicBezTo>
                  <a:cubicBezTo>
                    <a:pt x="44" y="219"/>
                    <a:pt x="82" y="236"/>
                    <a:pt x="121" y="236"/>
                  </a:cubicBezTo>
                  <a:cubicBezTo>
                    <a:pt x="145" y="236"/>
                    <a:pt x="169" y="230"/>
                    <a:pt x="190" y="217"/>
                  </a:cubicBezTo>
                  <a:cubicBezTo>
                    <a:pt x="246" y="184"/>
                    <a:pt x="257" y="117"/>
                    <a:pt x="224" y="61"/>
                  </a:cubicBezTo>
                  <a:cubicBezTo>
                    <a:pt x="201" y="23"/>
                    <a:pt x="16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3"/>
            <p:cNvSpPr/>
            <p:nvPr/>
          </p:nvSpPr>
          <p:spPr>
            <a:xfrm>
              <a:off x="2067450" y="8536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1"/>
                  </a:cubicBezTo>
                  <a:cubicBezTo>
                    <a:pt x="257" y="187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3"/>
            <p:cNvSpPr/>
            <p:nvPr/>
          </p:nvSpPr>
          <p:spPr>
            <a:xfrm>
              <a:off x="2054300" y="8615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3"/>
            <p:cNvSpPr/>
            <p:nvPr/>
          </p:nvSpPr>
          <p:spPr>
            <a:xfrm>
              <a:off x="2041175" y="86960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4" y="1"/>
                  </a:moveTo>
                  <a:cubicBezTo>
                    <a:pt x="116" y="1"/>
                    <a:pt x="97" y="5"/>
                    <a:pt x="79" y="16"/>
                  </a:cubicBezTo>
                  <a:cubicBezTo>
                    <a:pt x="23" y="50"/>
                    <a:pt x="1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3"/>
            <p:cNvSpPr/>
            <p:nvPr/>
          </p:nvSpPr>
          <p:spPr>
            <a:xfrm>
              <a:off x="2092575" y="8651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lnTo>
                    <a:pt x="79" y="28"/>
                  </a:lnTo>
                  <a:cubicBezTo>
                    <a:pt x="23" y="61"/>
                    <a:pt x="1" y="128"/>
                    <a:pt x="34" y="184"/>
                  </a:cubicBezTo>
                  <a:cubicBezTo>
                    <a:pt x="55" y="219"/>
                    <a:pt x="93" y="236"/>
                    <a:pt x="130" y="236"/>
                  </a:cubicBezTo>
                  <a:cubicBezTo>
                    <a:pt x="152" y="236"/>
                    <a:pt x="174" y="230"/>
                    <a:pt x="190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3"/>
            <p:cNvSpPr/>
            <p:nvPr/>
          </p:nvSpPr>
          <p:spPr>
            <a:xfrm>
              <a:off x="2079450" y="87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1"/>
                  </a:moveTo>
                  <a:cubicBezTo>
                    <a:pt x="111" y="1"/>
                    <a:pt x="93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3"/>
            <p:cNvSpPr/>
            <p:nvPr/>
          </p:nvSpPr>
          <p:spPr>
            <a:xfrm>
              <a:off x="2066325" y="881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1"/>
                  </a:moveTo>
                  <a:cubicBezTo>
                    <a:pt x="117" y="1"/>
                    <a:pt x="95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3"/>
            <p:cNvSpPr/>
            <p:nvPr/>
          </p:nvSpPr>
          <p:spPr>
            <a:xfrm>
              <a:off x="2053175" y="8891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0" y="1"/>
                  </a:moveTo>
                  <a:cubicBezTo>
                    <a:pt x="111" y="1"/>
                    <a:pt x="94" y="6"/>
                    <a:pt x="80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6" y="219"/>
                    <a:pt x="89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3"/>
            <p:cNvSpPr/>
            <p:nvPr/>
          </p:nvSpPr>
          <p:spPr>
            <a:xfrm>
              <a:off x="2121350" y="9420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4" y="1"/>
                  </a:moveTo>
                  <a:cubicBezTo>
                    <a:pt x="112" y="1"/>
                    <a:pt x="90" y="1"/>
                    <a:pt x="67" y="12"/>
                  </a:cubicBezTo>
                  <a:cubicBezTo>
                    <a:pt x="23" y="46"/>
                    <a:pt x="0" y="102"/>
                    <a:pt x="23" y="157"/>
                  </a:cubicBezTo>
                  <a:cubicBezTo>
                    <a:pt x="23" y="169"/>
                    <a:pt x="23" y="169"/>
                    <a:pt x="34" y="180"/>
                  </a:cubicBezTo>
                  <a:cubicBezTo>
                    <a:pt x="45" y="202"/>
                    <a:pt x="67" y="214"/>
                    <a:pt x="79" y="224"/>
                  </a:cubicBezTo>
                  <a:cubicBezTo>
                    <a:pt x="101" y="224"/>
                    <a:pt x="112" y="236"/>
                    <a:pt x="124" y="236"/>
                  </a:cubicBezTo>
                  <a:cubicBezTo>
                    <a:pt x="146" y="236"/>
                    <a:pt x="168" y="224"/>
                    <a:pt x="191" y="214"/>
                  </a:cubicBezTo>
                  <a:cubicBezTo>
                    <a:pt x="213" y="202"/>
                    <a:pt x="235" y="191"/>
                    <a:pt x="235" y="169"/>
                  </a:cubicBezTo>
                  <a:cubicBezTo>
                    <a:pt x="246" y="157"/>
                    <a:pt x="246" y="135"/>
                    <a:pt x="246" y="124"/>
                  </a:cubicBezTo>
                  <a:cubicBezTo>
                    <a:pt x="246" y="102"/>
                    <a:pt x="246" y="80"/>
                    <a:pt x="235" y="57"/>
                  </a:cubicBezTo>
                  <a:cubicBezTo>
                    <a:pt x="213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3"/>
            <p:cNvSpPr/>
            <p:nvPr/>
          </p:nvSpPr>
          <p:spPr>
            <a:xfrm>
              <a:off x="2108225" y="9500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5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17"/>
                    <a:pt x="34" y="173"/>
                  </a:cubicBezTo>
                  <a:cubicBezTo>
                    <a:pt x="45" y="195"/>
                    <a:pt x="56" y="206"/>
                    <a:pt x="68" y="217"/>
                  </a:cubicBezTo>
                  <a:cubicBezTo>
                    <a:pt x="68" y="217"/>
                    <a:pt x="78" y="217"/>
                    <a:pt x="78" y="229"/>
                  </a:cubicBezTo>
                  <a:cubicBezTo>
                    <a:pt x="97" y="233"/>
                    <a:pt x="113" y="236"/>
                    <a:pt x="128" y="236"/>
                  </a:cubicBezTo>
                  <a:cubicBezTo>
                    <a:pt x="151" y="236"/>
                    <a:pt x="171" y="230"/>
                    <a:pt x="190" y="217"/>
                  </a:cubicBezTo>
                  <a:cubicBezTo>
                    <a:pt x="224" y="195"/>
                    <a:pt x="235" y="173"/>
                    <a:pt x="246" y="139"/>
                  </a:cubicBezTo>
                  <a:cubicBezTo>
                    <a:pt x="257" y="117"/>
                    <a:pt x="246" y="83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3"/>
            <p:cNvSpPr/>
            <p:nvPr/>
          </p:nvSpPr>
          <p:spPr>
            <a:xfrm>
              <a:off x="2089225" y="8894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2" y="218"/>
                  </a:cubicBezTo>
                  <a:cubicBezTo>
                    <a:pt x="247" y="196"/>
                    <a:pt x="257" y="151"/>
                    <a:pt x="257" y="106"/>
                  </a:cubicBezTo>
                  <a:cubicBezTo>
                    <a:pt x="257" y="84"/>
                    <a:pt x="247" y="72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3"/>
            <p:cNvSpPr/>
            <p:nvPr/>
          </p:nvSpPr>
          <p:spPr>
            <a:xfrm>
              <a:off x="2099550" y="906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0"/>
                    <a:pt x="1" y="117"/>
                    <a:pt x="35" y="174"/>
                  </a:cubicBezTo>
                  <a:cubicBezTo>
                    <a:pt x="57" y="211"/>
                    <a:pt x="96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4"/>
                    <a:pt x="269" y="107"/>
                    <a:pt x="236" y="50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3"/>
            <p:cNvSpPr/>
            <p:nvPr/>
          </p:nvSpPr>
          <p:spPr>
            <a:xfrm>
              <a:off x="2086450" y="9142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1"/>
                    <a:pt x="89" y="233"/>
                    <a:pt x="126" y="233"/>
                  </a:cubicBezTo>
                  <a:cubicBezTo>
                    <a:pt x="147" y="233"/>
                    <a:pt x="169" y="226"/>
                    <a:pt x="190" y="209"/>
                  </a:cubicBezTo>
                  <a:cubicBezTo>
                    <a:pt x="246" y="175"/>
                    <a:pt x="268" y="108"/>
                    <a:pt x="234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3"/>
            <p:cNvSpPr/>
            <p:nvPr/>
          </p:nvSpPr>
          <p:spPr>
            <a:xfrm>
              <a:off x="2073300" y="9221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3"/>
            <p:cNvSpPr/>
            <p:nvPr/>
          </p:nvSpPr>
          <p:spPr>
            <a:xfrm>
              <a:off x="2060175" y="9301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lnTo>
                    <a:pt x="34" y="186"/>
                  </a:lnTo>
                  <a:lnTo>
                    <a:pt x="56" y="209"/>
                  </a:lnTo>
                  <a:cubicBezTo>
                    <a:pt x="56" y="209"/>
                    <a:pt x="68" y="209"/>
                    <a:pt x="68" y="220"/>
                  </a:cubicBezTo>
                  <a:cubicBezTo>
                    <a:pt x="78" y="220"/>
                    <a:pt x="90" y="220"/>
                    <a:pt x="90" y="231"/>
                  </a:cubicBezTo>
                  <a:lnTo>
                    <a:pt x="168" y="231"/>
                  </a:lnTo>
                  <a:cubicBezTo>
                    <a:pt x="168" y="231"/>
                    <a:pt x="179" y="220"/>
                    <a:pt x="190" y="220"/>
                  </a:cubicBezTo>
                  <a:cubicBezTo>
                    <a:pt x="246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3"/>
            <p:cNvSpPr/>
            <p:nvPr/>
          </p:nvSpPr>
          <p:spPr>
            <a:xfrm>
              <a:off x="2111300" y="925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2" y="49"/>
                    <a:pt x="0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3"/>
            <p:cNvSpPr/>
            <p:nvPr/>
          </p:nvSpPr>
          <p:spPr>
            <a:xfrm>
              <a:off x="2098175" y="933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3" y="175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7"/>
                    <a:pt x="268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3"/>
            <p:cNvSpPr/>
            <p:nvPr/>
          </p:nvSpPr>
          <p:spPr>
            <a:xfrm>
              <a:off x="2085025" y="941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3"/>
            <p:cNvSpPr/>
            <p:nvPr/>
          </p:nvSpPr>
          <p:spPr>
            <a:xfrm>
              <a:off x="2124975" y="917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2" y="0"/>
                  </a:moveTo>
                  <a:cubicBezTo>
                    <a:pt x="100" y="0"/>
                    <a:pt x="78" y="7"/>
                    <a:pt x="56" y="20"/>
                  </a:cubicBezTo>
                  <a:cubicBezTo>
                    <a:pt x="46" y="20"/>
                    <a:pt x="34" y="30"/>
                    <a:pt x="23" y="42"/>
                  </a:cubicBezTo>
                  <a:cubicBezTo>
                    <a:pt x="23" y="53"/>
                    <a:pt x="23" y="53"/>
                    <a:pt x="12" y="53"/>
                  </a:cubicBezTo>
                  <a:lnTo>
                    <a:pt x="12" y="64"/>
                  </a:lnTo>
                  <a:cubicBezTo>
                    <a:pt x="12" y="75"/>
                    <a:pt x="12" y="75"/>
                    <a:pt x="1" y="87"/>
                  </a:cubicBezTo>
                  <a:lnTo>
                    <a:pt x="1" y="131"/>
                  </a:lnTo>
                  <a:cubicBezTo>
                    <a:pt x="1" y="142"/>
                    <a:pt x="1" y="142"/>
                    <a:pt x="12" y="154"/>
                  </a:cubicBezTo>
                  <a:lnTo>
                    <a:pt x="12" y="176"/>
                  </a:lnTo>
                  <a:cubicBezTo>
                    <a:pt x="23" y="176"/>
                    <a:pt x="23" y="187"/>
                    <a:pt x="23" y="187"/>
                  </a:cubicBezTo>
                  <a:cubicBezTo>
                    <a:pt x="34" y="187"/>
                    <a:pt x="34" y="198"/>
                    <a:pt x="46" y="198"/>
                  </a:cubicBezTo>
                  <a:cubicBezTo>
                    <a:pt x="46" y="209"/>
                    <a:pt x="56" y="209"/>
                    <a:pt x="56" y="221"/>
                  </a:cubicBezTo>
                  <a:lnTo>
                    <a:pt x="79" y="221"/>
                  </a:lnTo>
                  <a:cubicBezTo>
                    <a:pt x="79" y="231"/>
                    <a:pt x="90" y="231"/>
                    <a:pt x="90" y="231"/>
                  </a:cubicBezTo>
                  <a:cubicBezTo>
                    <a:pt x="123" y="231"/>
                    <a:pt x="146" y="231"/>
                    <a:pt x="180" y="221"/>
                  </a:cubicBezTo>
                  <a:cubicBezTo>
                    <a:pt x="235" y="187"/>
                    <a:pt x="258" y="109"/>
                    <a:pt x="213" y="53"/>
                  </a:cubicBezTo>
                  <a:cubicBezTo>
                    <a:pt x="192" y="18"/>
                    <a:pt x="15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3"/>
            <p:cNvSpPr/>
            <p:nvPr/>
          </p:nvSpPr>
          <p:spPr>
            <a:xfrm>
              <a:off x="2095375" y="9580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5" y="0"/>
                  </a:moveTo>
                  <a:cubicBezTo>
                    <a:pt x="123" y="0"/>
                    <a:pt x="90" y="0"/>
                    <a:pt x="56" y="23"/>
                  </a:cubicBezTo>
                  <a:cubicBezTo>
                    <a:pt x="23" y="45"/>
                    <a:pt x="1" y="90"/>
                    <a:pt x="1" y="134"/>
                  </a:cubicBezTo>
                  <a:cubicBezTo>
                    <a:pt x="11" y="145"/>
                    <a:pt x="11" y="167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6"/>
                    <a:pt x="135" y="234"/>
                  </a:cubicBezTo>
                  <a:cubicBezTo>
                    <a:pt x="157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33"/>
                    <a:pt x="179" y="11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3"/>
            <p:cNvSpPr/>
            <p:nvPr/>
          </p:nvSpPr>
          <p:spPr>
            <a:xfrm>
              <a:off x="2131400" y="958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3"/>
            <p:cNvSpPr/>
            <p:nvPr/>
          </p:nvSpPr>
          <p:spPr>
            <a:xfrm>
              <a:off x="2118275" y="966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2" y="221"/>
                  </a:cubicBezTo>
                  <a:cubicBezTo>
                    <a:pt x="257" y="188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3"/>
            <p:cNvSpPr/>
            <p:nvPr/>
          </p:nvSpPr>
          <p:spPr>
            <a:xfrm>
              <a:off x="2105150" y="974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3"/>
            <p:cNvSpPr/>
            <p:nvPr/>
          </p:nvSpPr>
          <p:spPr>
            <a:xfrm>
              <a:off x="2092300" y="9826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57" y="20"/>
                    <a:pt x="45" y="31"/>
                    <a:pt x="45" y="31"/>
                  </a:cubicBezTo>
                  <a:cubicBezTo>
                    <a:pt x="45" y="31"/>
                    <a:pt x="45" y="42"/>
                    <a:pt x="34" y="42"/>
                  </a:cubicBezTo>
                  <a:cubicBezTo>
                    <a:pt x="34" y="42"/>
                    <a:pt x="34" y="53"/>
                    <a:pt x="23" y="53"/>
                  </a:cubicBezTo>
                  <a:lnTo>
                    <a:pt x="23" y="65"/>
                  </a:lnTo>
                  <a:cubicBezTo>
                    <a:pt x="23" y="75"/>
                    <a:pt x="12" y="75"/>
                    <a:pt x="12" y="75"/>
                  </a:cubicBezTo>
                  <a:lnTo>
                    <a:pt x="12" y="87"/>
                  </a:lnTo>
                  <a:cubicBezTo>
                    <a:pt x="0" y="120"/>
                    <a:pt x="12" y="154"/>
                    <a:pt x="23" y="176"/>
                  </a:cubicBezTo>
                  <a:cubicBezTo>
                    <a:pt x="23" y="187"/>
                    <a:pt x="34" y="187"/>
                    <a:pt x="34" y="199"/>
                  </a:cubicBezTo>
                  <a:cubicBezTo>
                    <a:pt x="45" y="199"/>
                    <a:pt x="45" y="209"/>
                    <a:pt x="57" y="209"/>
                  </a:cubicBezTo>
                  <a:cubicBezTo>
                    <a:pt x="67" y="221"/>
                    <a:pt x="67" y="221"/>
                    <a:pt x="79" y="221"/>
                  </a:cubicBezTo>
                  <a:lnTo>
                    <a:pt x="79" y="232"/>
                  </a:lnTo>
                  <a:lnTo>
                    <a:pt x="157" y="232"/>
                  </a:lnTo>
                  <a:cubicBezTo>
                    <a:pt x="168" y="232"/>
                    <a:pt x="179" y="221"/>
                    <a:pt x="179" y="221"/>
                  </a:cubicBezTo>
                  <a:lnTo>
                    <a:pt x="191" y="221"/>
                  </a:lnTo>
                  <a:cubicBezTo>
                    <a:pt x="246" y="187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3"/>
            <p:cNvSpPr/>
            <p:nvPr/>
          </p:nvSpPr>
          <p:spPr>
            <a:xfrm>
              <a:off x="2156550" y="9703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lnTo>
                    <a:pt x="67" y="19"/>
                  </a:ln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3"/>
            <p:cNvSpPr/>
            <p:nvPr/>
          </p:nvSpPr>
          <p:spPr>
            <a:xfrm>
              <a:off x="2143425" y="978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4" y="183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3"/>
            <p:cNvSpPr/>
            <p:nvPr/>
          </p:nvSpPr>
          <p:spPr>
            <a:xfrm>
              <a:off x="2130275" y="986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1"/>
                  </a:moveTo>
                  <a:cubicBezTo>
                    <a:pt x="108" y="1"/>
                    <a:pt x="87" y="6"/>
                    <a:pt x="68" y="17"/>
                  </a:cubicBezTo>
                  <a:cubicBezTo>
                    <a:pt x="12" y="51"/>
                    <a:pt x="1" y="118"/>
                    <a:pt x="35" y="173"/>
                  </a:cubicBezTo>
                  <a:cubicBezTo>
                    <a:pt x="57" y="211"/>
                    <a:pt x="95" y="234"/>
                    <a:pt x="135" y="234"/>
                  </a:cubicBezTo>
                  <a:cubicBezTo>
                    <a:pt x="154" y="234"/>
                    <a:pt x="173" y="229"/>
                    <a:pt x="191" y="218"/>
                  </a:cubicBezTo>
                  <a:cubicBezTo>
                    <a:pt x="247" y="185"/>
                    <a:pt x="269" y="106"/>
                    <a:pt x="236" y="51"/>
                  </a:cubicBezTo>
                  <a:cubicBezTo>
                    <a:pt x="213" y="21"/>
                    <a:pt x="171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3"/>
            <p:cNvSpPr/>
            <p:nvPr/>
          </p:nvSpPr>
          <p:spPr>
            <a:xfrm>
              <a:off x="2117175" y="99440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4" y="210"/>
                    <a:pt x="89" y="228"/>
                    <a:pt x="125" y="228"/>
                  </a:cubicBezTo>
                  <a:cubicBezTo>
                    <a:pt x="146" y="228"/>
                    <a:pt x="169" y="221"/>
                    <a:pt x="190" y="209"/>
                  </a:cubicBezTo>
                  <a:cubicBezTo>
                    <a:pt x="246" y="17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3"/>
            <p:cNvSpPr/>
            <p:nvPr/>
          </p:nvSpPr>
          <p:spPr>
            <a:xfrm>
              <a:off x="2198725" y="1039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14" y="0"/>
                  </a:moveTo>
                  <a:cubicBezTo>
                    <a:pt x="96" y="0"/>
                    <a:pt x="76" y="6"/>
                    <a:pt x="56" y="19"/>
                  </a:cubicBezTo>
                  <a:lnTo>
                    <a:pt x="46" y="30"/>
                  </a:lnTo>
                  <a:lnTo>
                    <a:pt x="23" y="52"/>
                  </a:lnTo>
                  <a:lnTo>
                    <a:pt x="23" y="64"/>
                  </a:lnTo>
                  <a:cubicBezTo>
                    <a:pt x="12" y="64"/>
                    <a:pt x="12" y="74"/>
                    <a:pt x="12" y="74"/>
                  </a:cubicBezTo>
                  <a:lnTo>
                    <a:pt x="12" y="97"/>
                  </a:lnTo>
                  <a:cubicBezTo>
                    <a:pt x="1" y="97"/>
                    <a:pt x="1" y="97"/>
                    <a:pt x="1" y="108"/>
                  </a:cubicBezTo>
                  <a:lnTo>
                    <a:pt x="1" y="131"/>
                  </a:lnTo>
                  <a:lnTo>
                    <a:pt x="1" y="141"/>
                  </a:lnTo>
                  <a:cubicBezTo>
                    <a:pt x="12" y="153"/>
                    <a:pt x="12" y="164"/>
                    <a:pt x="23" y="175"/>
                  </a:cubicBezTo>
                  <a:cubicBezTo>
                    <a:pt x="23" y="186"/>
                    <a:pt x="34" y="198"/>
                    <a:pt x="34" y="198"/>
                  </a:cubicBezTo>
                  <a:cubicBezTo>
                    <a:pt x="46" y="208"/>
                    <a:pt x="46" y="208"/>
                    <a:pt x="56" y="208"/>
                  </a:cubicBezTo>
                  <a:cubicBezTo>
                    <a:pt x="56" y="220"/>
                    <a:pt x="68" y="220"/>
                    <a:pt x="68" y="231"/>
                  </a:cubicBezTo>
                  <a:lnTo>
                    <a:pt x="113" y="231"/>
                  </a:lnTo>
                  <a:cubicBezTo>
                    <a:pt x="116" y="235"/>
                    <a:pt x="119" y="236"/>
                    <a:pt x="120" y="236"/>
                  </a:cubicBezTo>
                  <a:cubicBezTo>
                    <a:pt x="123" y="236"/>
                    <a:pt x="123" y="231"/>
                    <a:pt x="123" y="231"/>
                  </a:cubicBezTo>
                  <a:lnTo>
                    <a:pt x="157" y="231"/>
                  </a:lnTo>
                  <a:cubicBezTo>
                    <a:pt x="168" y="231"/>
                    <a:pt x="168" y="220"/>
                    <a:pt x="180" y="220"/>
                  </a:cubicBezTo>
                  <a:cubicBezTo>
                    <a:pt x="235" y="186"/>
                    <a:pt x="257" y="108"/>
                    <a:pt x="224" y="52"/>
                  </a:cubicBezTo>
                  <a:cubicBezTo>
                    <a:pt x="202" y="30"/>
                    <a:pt x="180" y="7"/>
                    <a:pt x="146" y="7"/>
                  </a:cubicBezTo>
                  <a:cubicBezTo>
                    <a:pt x="137" y="3"/>
                    <a:pt x="126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3"/>
            <p:cNvSpPr/>
            <p:nvPr/>
          </p:nvSpPr>
          <p:spPr>
            <a:xfrm>
              <a:off x="2166900" y="9865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1" y="0"/>
                  </a:moveTo>
                  <a:cubicBezTo>
                    <a:pt x="99" y="0"/>
                    <a:pt x="77" y="7"/>
                    <a:pt x="55" y="19"/>
                  </a:cubicBezTo>
                  <a:cubicBezTo>
                    <a:pt x="45" y="30"/>
                    <a:pt x="33" y="30"/>
                    <a:pt x="22" y="42"/>
                  </a:cubicBezTo>
                  <a:lnTo>
                    <a:pt x="22" y="52"/>
                  </a:lnTo>
                  <a:cubicBezTo>
                    <a:pt x="11" y="52"/>
                    <a:pt x="11" y="64"/>
                    <a:pt x="11" y="75"/>
                  </a:cubicBezTo>
                  <a:cubicBezTo>
                    <a:pt x="0" y="75"/>
                    <a:pt x="0" y="86"/>
                    <a:pt x="0" y="86"/>
                  </a:cubicBezTo>
                  <a:lnTo>
                    <a:pt x="0" y="119"/>
                  </a:lnTo>
                  <a:lnTo>
                    <a:pt x="0" y="131"/>
                  </a:lnTo>
                  <a:cubicBezTo>
                    <a:pt x="0" y="153"/>
                    <a:pt x="11" y="164"/>
                    <a:pt x="11" y="176"/>
                  </a:cubicBezTo>
                  <a:lnTo>
                    <a:pt x="33" y="198"/>
                  </a:lnTo>
                  <a:cubicBezTo>
                    <a:pt x="33" y="198"/>
                    <a:pt x="33" y="209"/>
                    <a:pt x="45" y="209"/>
                  </a:cubicBezTo>
                  <a:lnTo>
                    <a:pt x="55" y="220"/>
                  </a:lnTo>
                  <a:lnTo>
                    <a:pt x="67" y="220"/>
                  </a:lnTo>
                  <a:cubicBezTo>
                    <a:pt x="67" y="231"/>
                    <a:pt x="78" y="231"/>
                    <a:pt x="78" y="231"/>
                  </a:cubicBezTo>
                  <a:lnTo>
                    <a:pt x="156" y="231"/>
                  </a:lnTo>
                  <a:cubicBezTo>
                    <a:pt x="156" y="231"/>
                    <a:pt x="167" y="220"/>
                    <a:pt x="179" y="220"/>
                  </a:cubicBezTo>
                  <a:cubicBezTo>
                    <a:pt x="234" y="186"/>
                    <a:pt x="246" y="109"/>
                    <a:pt x="212" y="52"/>
                  </a:cubicBezTo>
                  <a:cubicBezTo>
                    <a:pt x="191" y="18"/>
                    <a:pt x="15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3"/>
            <p:cNvSpPr/>
            <p:nvPr/>
          </p:nvSpPr>
          <p:spPr>
            <a:xfrm>
              <a:off x="2153200" y="994675"/>
              <a:ext cx="6450" cy="5700"/>
            </a:xfrm>
            <a:custGeom>
              <a:avLst/>
              <a:gdLst/>
              <a:ahLst/>
              <a:cxnLst/>
              <a:rect l="l" t="t" r="r" b="b"/>
              <a:pathLst>
                <a:path w="258" h="228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2" y="53"/>
                    <a:pt x="0" y="120"/>
                    <a:pt x="34" y="175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35" y="187"/>
                    <a:pt x="258" y="142"/>
                    <a:pt x="258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3"/>
            <p:cNvSpPr/>
            <p:nvPr/>
          </p:nvSpPr>
          <p:spPr>
            <a:xfrm>
              <a:off x="2140350" y="10025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3" y="0"/>
                  </a:moveTo>
                  <a:cubicBezTo>
                    <a:pt x="104" y="0"/>
                    <a:pt x="85" y="5"/>
                    <a:pt x="67" y="16"/>
                  </a:cubicBezTo>
                  <a:cubicBezTo>
                    <a:pt x="56" y="27"/>
                    <a:pt x="56" y="27"/>
                    <a:pt x="45" y="27"/>
                  </a:cubicBezTo>
                  <a:cubicBezTo>
                    <a:pt x="45" y="38"/>
                    <a:pt x="34" y="38"/>
                    <a:pt x="34" y="50"/>
                  </a:cubicBezTo>
                  <a:cubicBezTo>
                    <a:pt x="12" y="72"/>
                    <a:pt x="0" y="105"/>
                    <a:pt x="12" y="139"/>
                  </a:cubicBezTo>
                  <a:lnTo>
                    <a:pt x="12" y="161"/>
                  </a:lnTo>
                  <a:cubicBezTo>
                    <a:pt x="22" y="161"/>
                    <a:pt x="22" y="172"/>
                    <a:pt x="22" y="184"/>
                  </a:cubicBezTo>
                  <a:cubicBezTo>
                    <a:pt x="51" y="211"/>
                    <a:pt x="86" y="231"/>
                    <a:pt x="123" y="231"/>
                  </a:cubicBezTo>
                  <a:cubicBezTo>
                    <a:pt x="130" y="231"/>
                    <a:pt x="138" y="230"/>
                    <a:pt x="146" y="229"/>
                  </a:cubicBezTo>
                  <a:cubicBezTo>
                    <a:pt x="157" y="229"/>
                    <a:pt x="168" y="229"/>
                    <a:pt x="190" y="217"/>
                  </a:cubicBezTo>
                  <a:cubicBezTo>
                    <a:pt x="246" y="184"/>
                    <a:pt x="258" y="117"/>
                    <a:pt x="224" y="60"/>
                  </a:cubicBezTo>
                  <a:cubicBezTo>
                    <a:pt x="201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3"/>
            <p:cNvSpPr/>
            <p:nvPr/>
          </p:nvSpPr>
          <p:spPr>
            <a:xfrm>
              <a:off x="2126925" y="10106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23" y="0"/>
                    <a:pt x="100" y="6"/>
                    <a:pt x="79" y="19"/>
                  </a:cubicBezTo>
                  <a:cubicBezTo>
                    <a:pt x="23" y="52"/>
                    <a:pt x="1" y="119"/>
                    <a:pt x="35" y="176"/>
                  </a:cubicBezTo>
                  <a:cubicBezTo>
                    <a:pt x="57" y="213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02" y="209"/>
                    <a:pt x="214" y="209"/>
                    <a:pt x="214" y="198"/>
                  </a:cubicBezTo>
                  <a:cubicBezTo>
                    <a:pt x="236" y="176"/>
                    <a:pt x="258" y="153"/>
                    <a:pt x="258" y="119"/>
                  </a:cubicBezTo>
                  <a:cubicBezTo>
                    <a:pt x="258" y="97"/>
                    <a:pt x="247" y="75"/>
                    <a:pt x="236" y="52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3"/>
            <p:cNvSpPr/>
            <p:nvPr/>
          </p:nvSpPr>
          <p:spPr>
            <a:xfrm>
              <a:off x="2163525" y="10112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7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3"/>
            <p:cNvSpPr/>
            <p:nvPr/>
          </p:nvSpPr>
          <p:spPr>
            <a:xfrm>
              <a:off x="2150400" y="1019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3"/>
            <p:cNvSpPr/>
            <p:nvPr/>
          </p:nvSpPr>
          <p:spPr>
            <a:xfrm>
              <a:off x="2137275" y="1027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04" y="23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3"/>
            <p:cNvSpPr/>
            <p:nvPr/>
          </p:nvSpPr>
          <p:spPr>
            <a:xfrm>
              <a:off x="2175275" y="1030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3"/>
            <p:cNvSpPr/>
            <p:nvPr/>
          </p:nvSpPr>
          <p:spPr>
            <a:xfrm>
              <a:off x="2162125" y="1038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5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4" y="234"/>
                    <a:pt x="184" y="228"/>
                    <a:pt x="202" y="217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3"/>
            <p:cNvSpPr/>
            <p:nvPr/>
          </p:nvSpPr>
          <p:spPr>
            <a:xfrm>
              <a:off x="2149000" y="10469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3"/>
            <p:cNvSpPr/>
            <p:nvPr/>
          </p:nvSpPr>
          <p:spPr>
            <a:xfrm>
              <a:off x="2188675" y="102287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8" y="7"/>
                    <a:pt x="68" y="20"/>
                  </a:cubicBezTo>
                  <a:cubicBezTo>
                    <a:pt x="56" y="31"/>
                    <a:pt x="45" y="31"/>
                    <a:pt x="34" y="42"/>
                  </a:cubicBezTo>
                  <a:lnTo>
                    <a:pt x="34" y="53"/>
                  </a:lnTo>
                  <a:cubicBezTo>
                    <a:pt x="23" y="65"/>
                    <a:pt x="23" y="75"/>
                    <a:pt x="11" y="87"/>
                  </a:cubicBezTo>
                  <a:cubicBezTo>
                    <a:pt x="1" y="120"/>
                    <a:pt x="11" y="154"/>
                    <a:pt x="23" y="176"/>
                  </a:cubicBezTo>
                  <a:lnTo>
                    <a:pt x="45" y="199"/>
                  </a:lnTo>
                  <a:lnTo>
                    <a:pt x="56" y="209"/>
                  </a:lnTo>
                  <a:cubicBezTo>
                    <a:pt x="68" y="221"/>
                    <a:pt x="78" y="232"/>
                    <a:pt x="101" y="232"/>
                  </a:cubicBezTo>
                  <a:lnTo>
                    <a:pt x="145" y="232"/>
                  </a:lnTo>
                  <a:cubicBezTo>
                    <a:pt x="157" y="232"/>
                    <a:pt x="179" y="232"/>
                    <a:pt x="190" y="221"/>
                  </a:cubicBez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3"/>
            <p:cNvSpPr/>
            <p:nvPr/>
          </p:nvSpPr>
          <p:spPr>
            <a:xfrm>
              <a:off x="2185325" y="104710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57" y="0"/>
                  </a:moveTo>
                  <a:cubicBezTo>
                    <a:pt x="135" y="0"/>
                    <a:pt x="101" y="0"/>
                    <a:pt x="68" y="23"/>
                  </a:cubicBezTo>
                  <a:cubicBezTo>
                    <a:pt x="11" y="57"/>
                    <a:pt x="1" y="124"/>
                    <a:pt x="34" y="179"/>
                  </a:cubicBezTo>
                  <a:cubicBezTo>
                    <a:pt x="45" y="201"/>
                    <a:pt x="56" y="213"/>
                    <a:pt x="78" y="224"/>
                  </a:cubicBezTo>
                  <a:cubicBezTo>
                    <a:pt x="101" y="235"/>
                    <a:pt x="123" y="235"/>
                    <a:pt x="145" y="235"/>
                  </a:cubicBezTo>
                  <a:cubicBezTo>
                    <a:pt x="157" y="235"/>
                    <a:pt x="168" y="235"/>
                    <a:pt x="168" y="224"/>
                  </a:cubicBezTo>
                  <a:lnTo>
                    <a:pt x="190" y="224"/>
                  </a:lnTo>
                  <a:lnTo>
                    <a:pt x="224" y="191"/>
                  </a:lnTo>
                  <a:cubicBezTo>
                    <a:pt x="235" y="179"/>
                    <a:pt x="246" y="157"/>
                    <a:pt x="246" y="146"/>
                  </a:cubicBezTo>
                  <a:cubicBezTo>
                    <a:pt x="257" y="112"/>
                    <a:pt x="246" y="90"/>
                    <a:pt x="235" y="57"/>
                  </a:cubicBezTo>
                  <a:cubicBezTo>
                    <a:pt x="212" y="34"/>
                    <a:pt x="190" y="12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3"/>
            <p:cNvSpPr/>
            <p:nvPr/>
          </p:nvSpPr>
          <p:spPr>
            <a:xfrm>
              <a:off x="2172175" y="10551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44" y="0"/>
                  </a:moveTo>
                  <a:cubicBezTo>
                    <a:pt x="135" y="0"/>
                    <a:pt x="124" y="2"/>
                    <a:pt x="113" y="5"/>
                  </a:cubicBezTo>
                  <a:cubicBezTo>
                    <a:pt x="102" y="5"/>
                    <a:pt x="80" y="5"/>
                    <a:pt x="68" y="15"/>
                  </a:cubicBezTo>
                  <a:cubicBezTo>
                    <a:pt x="13" y="49"/>
                    <a:pt x="1" y="127"/>
                    <a:pt x="35" y="183"/>
                  </a:cubicBezTo>
                  <a:cubicBezTo>
                    <a:pt x="46" y="206"/>
                    <a:pt x="57" y="217"/>
                    <a:pt x="80" y="228"/>
                  </a:cubicBezTo>
                  <a:cubicBezTo>
                    <a:pt x="93" y="233"/>
                    <a:pt x="109" y="235"/>
                    <a:pt x="124" y="235"/>
                  </a:cubicBezTo>
                  <a:cubicBezTo>
                    <a:pt x="147" y="235"/>
                    <a:pt x="171" y="230"/>
                    <a:pt x="191" y="217"/>
                  </a:cubicBezTo>
                  <a:cubicBezTo>
                    <a:pt x="214" y="206"/>
                    <a:pt x="224" y="183"/>
                    <a:pt x="236" y="172"/>
                  </a:cubicBezTo>
                  <a:cubicBezTo>
                    <a:pt x="258" y="139"/>
                    <a:pt x="258" y="94"/>
                    <a:pt x="236" y="60"/>
                  </a:cubicBezTo>
                  <a:lnTo>
                    <a:pt x="214" y="38"/>
                  </a:lnTo>
                  <a:cubicBezTo>
                    <a:pt x="197" y="13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3"/>
            <p:cNvSpPr/>
            <p:nvPr/>
          </p:nvSpPr>
          <p:spPr>
            <a:xfrm>
              <a:off x="2159325" y="1063025"/>
              <a:ext cx="6475" cy="5875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24" y="1"/>
                  </a:moveTo>
                  <a:cubicBezTo>
                    <a:pt x="102" y="1"/>
                    <a:pt x="80" y="11"/>
                    <a:pt x="57" y="23"/>
                  </a:cubicBezTo>
                  <a:cubicBezTo>
                    <a:pt x="35" y="34"/>
                    <a:pt x="13" y="68"/>
                    <a:pt x="13" y="90"/>
                  </a:cubicBezTo>
                  <a:cubicBezTo>
                    <a:pt x="1" y="123"/>
                    <a:pt x="1" y="157"/>
                    <a:pt x="23" y="179"/>
                  </a:cubicBezTo>
                  <a:cubicBezTo>
                    <a:pt x="35" y="202"/>
                    <a:pt x="46" y="212"/>
                    <a:pt x="68" y="224"/>
                  </a:cubicBezTo>
                  <a:cubicBezTo>
                    <a:pt x="90" y="235"/>
                    <a:pt x="102" y="235"/>
                    <a:pt x="113" y="235"/>
                  </a:cubicBezTo>
                  <a:cubicBezTo>
                    <a:pt x="135" y="235"/>
                    <a:pt x="157" y="235"/>
                    <a:pt x="180" y="224"/>
                  </a:cubicBezTo>
                  <a:cubicBezTo>
                    <a:pt x="236" y="190"/>
                    <a:pt x="258" y="112"/>
                    <a:pt x="224" y="56"/>
                  </a:cubicBezTo>
                  <a:cubicBezTo>
                    <a:pt x="202" y="34"/>
                    <a:pt x="180" y="11"/>
                    <a:pt x="147" y="11"/>
                  </a:cubicBezTo>
                  <a:cubicBezTo>
                    <a:pt x="147" y="1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3"/>
            <p:cNvSpPr/>
            <p:nvPr/>
          </p:nvSpPr>
          <p:spPr>
            <a:xfrm>
              <a:off x="2146225" y="10710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7"/>
                    <a:pt x="45" y="27"/>
                    <a:pt x="33" y="39"/>
                  </a:cubicBezTo>
                  <a:cubicBezTo>
                    <a:pt x="33" y="50"/>
                    <a:pt x="23" y="50"/>
                    <a:pt x="23" y="61"/>
                  </a:cubicBezTo>
                  <a:cubicBezTo>
                    <a:pt x="23" y="61"/>
                    <a:pt x="11" y="61"/>
                    <a:pt x="11" y="72"/>
                  </a:cubicBezTo>
                  <a:lnTo>
                    <a:pt x="11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29"/>
                  </a:lnTo>
                  <a:lnTo>
                    <a:pt x="0" y="139"/>
                  </a:lnTo>
                  <a:cubicBezTo>
                    <a:pt x="0" y="151"/>
                    <a:pt x="11" y="173"/>
                    <a:pt x="23" y="184"/>
                  </a:cubicBezTo>
                  <a:cubicBezTo>
                    <a:pt x="23" y="196"/>
                    <a:pt x="33" y="196"/>
                    <a:pt x="33" y="206"/>
                  </a:cubicBezTo>
                  <a:cubicBezTo>
                    <a:pt x="33" y="206"/>
                    <a:pt x="45" y="206"/>
                    <a:pt x="56" y="218"/>
                  </a:cubicBezTo>
                  <a:lnTo>
                    <a:pt x="67" y="229"/>
                  </a:lnTo>
                  <a:cubicBezTo>
                    <a:pt x="78" y="240"/>
                    <a:pt x="100" y="240"/>
                    <a:pt x="112" y="240"/>
                  </a:cubicBezTo>
                  <a:lnTo>
                    <a:pt x="145" y="240"/>
                  </a:lnTo>
                  <a:lnTo>
                    <a:pt x="157" y="229"/>
                  </a:lnTo>
                  <a:lnTo>
                    <a:pt x="179" y="229"/>
                  </a:lnTo>
                  <a:lnTo>
                    <a:pt x="179" y="218"/>
                  </a:lnTo>
                  <a:cubicBezTo>
                    <a:pt x="234" y="184"/>
                    <a:pt x="257" y="117"/>
                    <a:pt x="224" y="61"/>
                  </a:cubicBezTo>
                  <a:cubicBezTo>
                    <a:pt x="201" y="23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3"/>
            <p:cNvSpPr/>
            <p:nvPr/>
          </p:nvSpPr>
          <p:spPr>
            <a:xfrm>
              <a:off x="2195375" y="10637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0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49"/>
                    <a:pt x="1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3"/>
                    <a:pt x="269" y="116"/>
                    <a:pt x="235" y="61"/>
                  </a:cubicBezTo>
                  <a:cubicBezTo>
                    <a:pt x="213" y="23"/>
                    <a:pt x="169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3"/>
            <p:cNvSpPr/>
            <p:nvPr/>
          </p:nvSpPr>
          <p:spPr>
            <a:xfrm>
              <a:off x="2182250" y="1071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6"/>
                    <a:pt x="79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2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3"/>
            <p:cNvSpPr/>
            <p:nvPr/>
          </p:nvSpPr>
          <p:spPr>
            <a:xfrm>
              <a:off x="2169125" y="1079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9" y="0"/>
                  </a:moveTo>
                  <a:cubicBezTo>
                    <a:pt x="110" y="0"/>
                    <a:pt x="92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3"/>
            <p:cNvSpPr/>
            <p:nvPr/>
          </p:nvSpPr>
          <p:spPr>
            <a:xfrm>
              <a:off x="2156275" y="10877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8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34" y="39"/>
                  </a:cubicBezTo>
                  <a:lnTo>
                    <a:pt x="34" y="49"/>
                  </a:lnTo>
                  <a:cubicBezTo>
                    <a:pt x="23" y="49"/>
                    <a:pt x="23" y="49"/>
                    <a:pt x="23" y="61"/>
                  </a:cubicBezTo>
                  <a:lnTo>
                    <a:pt x="11" y="72"/>
                  </a:lnTo>
                  <a:lnTo>
                    <a:pt x="11" y="94"/>
                  </a:lnTo>
                  <a:cubicBezTo>
                    <a:pt x="0" y="116"/>
                    <a:pt x="0" y="150"/>
                    <a:pt x="23" y="183"/>
                  </a:cubicBezTo>
                  <a:cubicBezTo>
                    <a:pt x="45" y="217"/>
                    <a:pt x="78" y="228"/>
                    <a:pt x="112" y="240"/>
                  </a:cubicBezTo>
                  <a:cubicBezTo>
                    <a:pt x="123" y="240"/>
                    <a:pt x="123" y="228"/>
                    <a:pt x="123" y="228"/>
                  </a:cubicBez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3"/>
                    <a:pt x="257" y="116"/>
                    <a:pt x="224" y="61"/>
                  </a:cubicBezTo>
                  <a:cubicBezTo>
                    <a:pt x="201" y="23"/>
                    <a:pt x="15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3"/>
            <p:cNvSpPr/>
            <p:nvPr/>
          </p:nvSpPr>
          <p:spPr>
            <a:xfrm>
              <a:off x="2207375" y="108350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5" y="211"/>
                    <a:pt x="89" y="228"/>
                    <a:pt x="126" y="228"/>
                  </a:cubicBezTo>
                  <a:cubicBezTo>
                    <a:pt x="147" y="228"/>
                    <a:pt x="170" y="222"/>
                    <a:pt x="191" y="210"/>
                  </a:cubicBezTo>
                  <a:cubicBezTo>
                    <a:pt x="247" y="176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3"/>
            <p:cNvSpPr/>
            <p:nvPr/>
          </p:nvSpPr>
          <p:spPr>
            <a:xfrm>
              <a:off x="2194275" y="1091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4" y="219"/>
                    <a:pt x="88" y="236"/>
                    <a:pt x="125" y="236"/>
                  </a:cubicBezTo>
                  <a:cubicBezTo>
                    <a:pt x="146" y="236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3"/>
            <p:cNvSpPr/>
            <p:nvPr/>
          </p:nvSpPr>
          <p:spPr>
            <a:xfrm>
              <a:off x="2181125" y="1099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3"/>
            <p:cNvSpPr/>
            <p:nvPr/>
          </p:nvSpPr>
          <p:spPr>
            <a:xfrm>
              <a:off x="2168275" y="11073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39"/>
                    <a:pt x="23" y="49"/>
                  </a:cubicBezTo>
                  <a:cubicBezTo>
                    <a:pt x="23" y="61"/>
                    <a:pt x="23" y="61"/>
                    <a:pt x="12" y="72"/>
                  </a:cubicBezTo>
                  <a:cubicBezTo>
                    <a:pt x="0" y="94"/>
                    <a:pt x="0" y="116"/>
                    <a:pt x="0" y="139"/>
                  </a:cubicBezTo>
                  <a:cubicBezTo>
                    <a:pt x="0" y="150"/>
                    <a:pt x="12" y="150"/>
                    <a:pt x="12" y="161"/>
                  </a:cubicBezTo>
                  <a:cubicBezTo>
                    <a:pt x="12" y="173"/>
                    <a:pt x="12" y="173"/>
                    <a:pt x="23" y="184"/>
                  </a:cubicBezTo>
                  <a:cubicBezTo>
                    <a:pt x="44" y="219"/>
                    <a:pt x="78" y="236"/>
                    <a:pt x="114" y="236"/>
                  </a:cubicBezTo>
                  <a:cubicBezTo>
                    <a:pt x="136" y="236"/>
                    <a:pt x="158" y="230"/>
                    <a:pt x="179" y="217"/>
                  </a:cubicBezTo>
                  <a:cubicBezTo>
                    <a:pt x="236" y="184"/>
                    <a:pt x="258" y="116"/>
                    <a:pt x="224" y="61"/>
                  </a:cubicBezTo>
                  <a:cubicBezTo>
                    <a:pt x="202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3"/>
            <p:cNvSpPr/>
            <p:nvPr/>
          </p:nvSpPr>
          <p:spPr>
            <a:xfrm>
              <a:off x="2217175" y="1099700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6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35" y="187"/>
                    <a:pt x="257" y="143"/>
                    <a:pt x="257" y="98"/>
                  </a:cubicBezTo>
                  <a:cubicBezTo>
                    <a:pt x="246" y="86"/>
                    <a:pt x="246" y="64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3"/>
            <p:cNvSpPr/>
            <p:nvPr/>
          </p:nvSpPr>
          <p:spPr>
            <a:xfrm>
              <a:off x="2204600" y="1107600"/>
              <a:ext cx="6150" cy="5975"/>
            </a:xfrm>
            <a:custGeom>
              <a:avLst/>
              <a:gdLst/>
              <a:ahLst/>
              <a:cxnLst/>
              <a:rect l="l" t="t" r="r" b="b"/>
              <a:pathLst>
                <a:path w="246" h="239" extrusionOk="0">
                  <a:moveTo>
                    <a:pt x="111" y="1"/>
                  </a:moveTo>
                  <a:cubicBezTo>
                    <a:pt x="93" y="1"/>
                    <a:pt x="74" y="6"/>
                    <a:pt x="56" y="16"/>
                  </a:cubicBezTo>
                  <a:lnTo>
                    <a:pt x="34" y="38"/>
                  </a:lnTo>
                  <a:cubicBezTo>
                    <a:pt x="12" y="61"/>
                    <a:pt x="0" y="83"/>
                    <a:pt x="0" y="117"/>
                  </a:cubicBezTo>
                  <a:cubicBezTo>
                    <a:pt x="0" y="139"/>
                    <a:pt x="0" y="162"/>
                    <a:pt x="12" y="184"/>
                  </a:cubicBezTo>
                  <a:lnTo>
                    <a:pt x="45" y="217"/>
                  </a:lnTo>
                  <a:cubicBezTo>
                    <a:pt x="63" y="230"/>
                    <a:pt x="89" y="239"/>
                    <a:pt x="115" y="239"/>
                  </a:cubicBezTo>
                  <a:cubicBezTo>
                    <a:pt x="136" y="239"/>
                    <a:pt x="159" y="233"/>
                    <a:pt x="179" y="217"/>
                  </a:cubicBezTo>
                  <a:cubicBezTo>
                    <a:pt x="235" y="184"/>
                    <a:pt x="246" y="117"/>
                    <a:pt x="213" y="61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3"/>
            <p:cNvSpPr/>
            <p:nvPr/>
          </p:nvSpPr>
          <p:spPr>
            <a:xfrm>
              <a:off x="2190900" y="11156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24" y="198"/>
                    <a:pt x="247" y="176"/>
                    <a:pt x="247" y="142"/>
                  </a:cubicBezTo>
                  <a:cubicBezTo>
                    <a:pt x="258" y="142"/>
                    <a:pt x="258" y="131"/>
                    <a:pt x="258" y="120"/>
                  </a:cubicBezTo>
                  <a:cubicBezTo>
                    <a:pt x="258" y="97"/>
                    <a:pt x="247" y="75"/>
                    <a:pt x="235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3"/>
            <p:cNvSpPr/>
            <p:nvPr/>
          </p:nvSpPr>
          <p:spPr>
            <a:xfrm>
              <a:off x="2178050" y="1123725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1"/>
                  </a:moveTo>
                  <a:cubicBezTo>
                    <a:pt x="111" y="1"/>
                    <a:pt x="89" y="7"/>
                    <a:pt x="68" y="19"/>
                  </a:cubicBezTo>
                  <a:cubicBezTo>
                    <a:pt x="56" y="19"/>
                    <a:pt x="46" y="31"/>
                    <a:pt x="34" y="42"/>
                  </a:cubicBezTo>
                  <a:cubicBezTo>
                    <a:pt x="23" y="53"/>
                    <a:pt x="23" y="53"/>
                    <a:pt x="23" y="64"/>
                  </a:cubicBezTo>
                  <a:cubicBezTo>
                    <a:pt x="1" y="98"/>
                    <a:pt x="1" y="120"/>
                    <a:pt x="12" y="153"/>
                  </a:cubicBezTo>
                  <a:cubicBezTo>
                    <a:pt x="12" y="165"/>
                    <a:pt x="23" y="165"/>
                    <a:pt x="23" y="176"/>
                  </a:cubicBezTo>
                  <a:cubicBezTo>
                    <a:pt x="34" y="198"/>
                    <a:pt x="56" y="220"/>
                    <a:pt x="90" y="220"/>
                  </a:cubicBezTo>
                  <a:cubicBezTo>
                    <a:pt x="101" y="232"/>
                    <a:pt x="113" y="232"/>
                    <a:pt x="123" y="232"/>
                  </a:cubicBezTo>
                  <a:lnTo>
                    <a:pt x="146" y="232"/>
                  </a:lnTo>
                  <a:cubicBezTo>
                    <a:pt x="146" y="232"/>
                    <a:pt x="157" y="232"/>
                    <a:pt x="168" y="220"/>
                  </a:cubicBezTo>
                  <a:lnTo>
                    <a:pt x="191" y="220"/>
                  </a:lnTo>
                  <a:lnTo>
                    <a:pt x="191" y="210"/>
                  </a:lnTo>
                  <a:cubicBezTo>
                    <a:pt x="247" y="176"/>
                    <a:pt x="258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3"/>
            <p:cNvSpPr/>
            <p:nvPr/>
          </p:nvSpPr>
          <p:spPr>
            <a:xfrm>
              <a:off x="2227225" y="1116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3"/>
            <p:cNvSpPr/>
            <p:nvPr/>
          </p:nvSpPr>
          <p:spPr>
            <a:xfrm>
              <a:off x="2214075" y="1124350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7" y="1"/>
                  </a:moveTo>
                  <a:cubicBezTo>
                    <a:pt x="118" y="1"/>
                    <a:pt x="98" y="6"/>
                    <a:pt x="80" y="17"/>
                  </a:cubicBezTo>
                  <a:cubicBezTo>
                    <a:pt x="23" y="50"/>
                    <a:pt x="1" y="118"/>
                    <a:pt x="35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8" y="185"/>
                    <a:pt x="269" y="106"/>
                    <a:pt x="236" y="50"/>
                  </a:cubicBezTo>
                  <a:cubicBezTo>
                    <a:pt x="213" y="21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3"/>
            <p:cNvSpPr/>
            <p:nvPr/>
          </p:nvSpPr>
          <p:spPr>
            <a:xfrm>
              <a:off x="2200975" y="11323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44" y="1"/>
                  </a:moveTo>
                  <a:cubicBezTo>
                    <a:pt x="122" y="1"/>
                    <a:pt x="99" y="7"/>
                    <a:pt x="78" y="20"/>
                  </a:cubicBezTo>
                  <a:cubicBezTo>
                    <a:pt x="23" y="53"/>
                    <a:pt x="0" y="120"/>
                    <a:pt x="33" y="176"/>
                  </a:cubicBezTo>
                  <a:cubicBezTo>
                    <a:pt x="55" y="211"/>
                    <a:pt x="94" y="233"/>
                    <a:pt x="134" y="233"/>
                  </a:cubicBezTo>
                  <a:cubicBezTo>
                    <a:pt x="157" y="233"/>
                    <a:pt x="181" y="226"/>
                    <a:pt x="201" y="210"/>
                  </a:cubicBezTo>
                  <a:cubicBezTo>
                    <a:pt x="257" y="176"/>
                    <a:pt x="268" y="109"/>
                    <a:pt x="234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3"/>
            <p:cNvSpPr/>
            <p:nvPr/>
          </p:nvSpPr>
          <p:spPr>
            <a:xfrm>
              <a:off x="2188375" y="1140275"/>
              <a:ext cx="6175" cy="6025"/>
            </a:xfrm>
            <a:custGeom>
              <a:avLst/>
              <a:gdLst/>
              <a:ahLst/>
              <a:cxnLst/>
              <a:rect l="l" t="t" r="r" b="b"/>
              <a:pathLst>
                <a:path w="247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46" y="28"/>
                  </a:lnTo>
                  <a:lnTo>
                    <a:pt x="35" y="39"/>
                  </a:lnTo>
                  <a:cubicBezTo>
                    <a:pt x="35" y="39"/>
                    <a:pt x="23" y="39"/>
                    <a:pt x="23" y="50"/>
                  </a:cubicBezTo>
                  <a:cubicBezTo>
                    <a:pt x="13" y="62"/>
                    <a:pt x="13" y="62"/>
                    <a:pt x="13" y="72"/>
                  </a:cubicBezTo>
                  <a:cubicBezTo>
                    <a:pt x="1" y="84"/>
                    <a:pt x="1" y="95"/>
                    <a:pt x="1" y="117"/>
                  </a:cubicBezTo>
                  <a:lnTo>
                    <a:pt x="1" y="139"/>
                  </a:lnTo>
                  <a:cubicBezTo>
                    <a:pt x="1" y="139"/>
                    <a:pt x="1" y="151"/>
                    <a:pt x="13" y="162"/>
                  </a:cubicBezTo>
                  <a:lnTo>
                    <a:pt x="13" y="184"/>
                  </a:lnTo>
                  <a:lnTo>
                    <a:pt x="23" y="184"/>
                  </a:lnTo>
                  <a:cubicBezTo>
                    <a:pt x="35" y="196"/>
                    <a:pt x="35" y="206"/>
                    <a:pt x="46" y="206"/>
                  </a:cubicBezTo>
                  <a:lnTo>
                    <a:pt x="57" y="218"/>
                  </a:lnTo>
                  <a:cubicBezTo>
                    <a:pt x="68" y="218"/>
                    <a:pt x="68" y="229"/>
                    <a:pt x="80" y="229"/>
                  </a:cubicBezTo>
                  <a:lnTo>
                    <a:pt x="90" y="229"/>
                  </a:lnTo>
                  <a:cubicBezTo>
                    <a:pt x="90" y="229"/>
                    <a:pt x="102" y="229"/>
                    <a:pt x="102" y="240"/>
                  </a:cubicBezTo>
                  <a:lnTo>
                    <a:pt x="135" y="240"/>
                  </a:lnTo>
                  <a:cubicBezTo>
                    <a:pt x="135" y="229"/>
                    <a:pt x="147" y="229"/>
                    <a:pt x="147" y="229"/>
                  </a:cubicBezTo>
                  <a:lnTo>
                    <a:pt x="157" y="229"/>
                  </a:lnTo>
                  <a:cubicBezTo>
                    <a:pt x="169" y="229"/>
                    <a:pt x="169" y="229"/>
                    <a:pt x="180" y="218"/>
                  </a:cubicBezTo>
                  <a:cubicBezTo>
                    <a:pt x="236" y="184"/>
                    <a:pt x="247" y="117"/>
                    <a:pt x="214" y="62"/>
                  </a:cubicBezTo>
                  <a:cubicBezTo>
                    <a:pt x="191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3"/>
            <p:cNvSpPr/>
            <p:nvPr/>
          </p:nvSpPr>
          <p:spPr>
            <a:xfrm>
              <a:off x="2097325" y="813000"/>
              <a:ext cx="6175" cy="5850"/>
            </a:xfrm>
            <a:custGeom>
              <a:avLst/>
              <a:gdLst/>
              <a:ahLst/>
              <a:cxnLst/>
              <a:rect l="l" t="t" r="r" b="b"/>
              <a:pathLst>
                <a:path w="247" h="234" extrusionOk="0">
                  <a:moveTo>
                    <a:pt x="124" y="1"/>
                  </a:moveTo>
                  <a:cubicBezTo>
                    <a:pt x="101" y="1"/>
                    <a:pt x="67" y="1"/>
                    <a:pt x="57" y="12"/>
                  </a:cubicBezTo>
                  <a:cubicBezTo>
                    <a:pt x="23" y="35"/>
                    <a:pt x="0" y="68"/>
                    <a:pt x="0" y="112"/>
                  </a:cubicBezTo>
                  <a:lnTo>
                    <a:pt x="0" y="157"/>
                  </a:lnTo>
                  <a:cubicBezTo>
                    <a:pt x="0" y="169"/>
                    <a:pt x="12" y="169"/>
                    <a:pt x="12" y="179"/>
                  </a:cubicBezTo>
                  <a:cubicBezTo>
                    <a:pt x="12" y="179"/>
                    <a:pt x="23" y="191"/>
                    <a:pt x="23" y="202"/>
                  </a:cubicBezTo>
                  <a:cubicBezTo>
                    <a:pt x="49" y="221"/>
                    <a:pt x="79" y="233"/>
                    <a:pt x="110" y="233"/>
                  </a:cubicBezTo>
                  <a:cubicBezTo>
                    <a:pt x="133" y="233"/>
                    <a:pt x="156" y="227"/>
                    <a:pt x="179" y="213"/>
                  </a:cubicBezTo>
                  <a:cubicBezTo>
                    <a:pt x="224" y="179"/>
                    <a:pt x="246" y="112"/>
                    <a:pt x="213" y="57"/>
                  </a:cubicBezTo>
                  <a:cubicBezTo>
                    <a:pt x="191" y="23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3"/>
            <p:cNvSpPr/>
            <p:nvPr/>
          </p:nvSpPr>
          <p:spPr>
            <a:xfrm>
              <a:off x="2077200" y="780900"/>
              <a:ext cx="3950" cy="2150"/>
            </a:xfrm>
            <a:custGeom>
              <a:avLst/>
              <a:gdLst/>
              <a:ahLst/>
              <a:cxnLst/>
              <a:rect l="l" t="t" r="r" b="b"/>
              <a:pathLst>
                <a:path w="158" h="86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02" y="22"/>
                    <a:pt x="57" y="45"/>
                    <a:pt x="1" y="78"/>
                  </a:cubicBezTo>
                  <a:cubicBezTo>
                    <a:pt x="15" y="83"/>
                    <a:pt x="29" y="86"/>
                    <a:pt x="43" y="86"/>
                  </a:cubicBezTo>
                  <a:cubicBezTo>
                    <a:pt x="63" y="86"/>
                    <a:pt x="82" y="80"/>
                    <a:pt x="102" y="67"/>
                  </a:cubicBezTo>
                  <a:cubicBezTo>
                    <a:pt x="124" y="55"/>
                    <a:pt x="147" y="33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3"/>
            <p:cNvSpPr/>
            <p:nvPr/>
          </p:nvSpPr>
          <p:spPr>
            <a:xfrm>
              <a:off x="2062975" y="787300"/>
              <a:ext cx="5325" cy="3600"/>
            </a:xfrm>
            <a:custGeom>
              <a:avLst/>
              <a:gdLst/>
              <a:ahLst/>
              <a:cxnLst/>
              <a:rect l="l" t="t" r="r" b="b"/>
              <a:pathLst>
                <a:path w="213" h="144" extrusionOk="0">
                  <a:moveTo>
                    <a:pt x="202" y="1"/>
                  </a:moveTo>
                  <a:lnTo>
                    <a:pt x="202" y="1"/>
                  </a:lnTo>
                  <a:cubicBezTo>
                    <a:pt x="134" y="35"/>
                    <a:pt x="67" y="68"/>
                    <a:pt x="0" y="112"/>
                  </a:cubicBezTo>
                  <a:cubicBezTo>
                    <a:pt x="20" y="132"/>
                    <a:pt x="50" y="144"/>
                    <a:pt x="81" y="144"/>
                  </a:cubicBezTo>
                  <a:cubicBezTo>
                    <a:pt x="104" y="144"/>
                    <a:pt x="127" y="138"/>
                    <a:pt x="145" y="124"/>
                  </a:cubicBezTo>
                  <a:cubicBezTo>
                    <a:pt x="190" y="102"/>
                    <a:pt x="212" y="45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3"/>
            <p:cNvSpPr/>
            <p:nvPr/>
          </p:nvSpPr>
          <p:spPr>
            <a:xfrm>
              <a:off x="2113250" y="78075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11" y="51"/>
                    <a:pt x="1" y="118"/>
                    <a:pt x="34" y="173"/>
                  </a:cubicBezTo>
                  <a:cubicBezTo>
                    <a:pt x="56" y="218"/>
                    <a:pt x="90" y="230"/>
                    <a:pt x="123" y="230"/>
                  </a:cubicBezTo>
                  <a:cubicBezTo>
                    <a:pt x="131" y="233"/>
                    <a:pt x="137" y="234"/>
                    <a:pt x="142" y="234"/>
                  </a:cubicBezTo>
                  <a:cubicBezTo>
                    <a:pt x="153" y="234"/>
                    <a:pt x="161" y="230"/>
                    <a:pt x="168" y="230"/>
                  </a:cubicBezTo>
                  <a:cubicBezTo>
                    <a:pt x="179" y="230"/>
                    <a:pt x="179" y="218"/>
                    <a:pt x="190" y="218"/>
                  </a:cubicBezTo>
                  <a:cubicBezTo>
                    <a:pt x="247" y="185"/>
                    <a:pt x="269" y="106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3"/>
            <p:cNvSpPr/>
            <p:nvPr/>
          </p:nvSpPr>
          <p:spPr>
            <a:xfrm>
              <a:off x="2100125" y="788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3" y="236"/>
                    <a:pt x="173" y="231"/>
                    <a:pt x="190" y="220"/>
                  </a:cubicBezTo>
                  <a:cubicBezTo>
                    <a:pt x="246" y="186"/>
                    <a:pt x="268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3"/>
            <p:cNvSpPr/>
            <p:nvPr/>
          </p:nvSpPr>
          <p:spPr>
            <a:xfrm>
              <a:off x="2087000" y="7967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1" y="49"/>
                    <a:pt x="0" y="128"/>
                    <a:pt x="33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3"/>
            <p:cNvSpPr/>
            <p:nvPr/>
          </p:nvSpPr>
          <p:spPr>
            <a:xfrm>
              <a:off x="2073850" y="804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7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1" y="120"/>
                    <a:pt x="35" y="175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8"/>
                    <a:pt x="236" y="53"/>
                  </a:cubicBezTo>
                  <a:cubicBezTo>
                    <a:pt x="215" y="17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3"/>
            <p:cNvSpPr/>
            <p:nvPr/>
          </p:nvSpPr>
          <p:spPr>
            <a:xfrm>
              <a:off x="2155425" y="8495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21" y="1"/>
                  </a:moveTo>
                  <a:cubicBezTo>
                    <a:pt x="114" y="1"/>
                    <a:pt x="108" y="2"/>
                    <a:pt x="101" y="4"/>
                  </a:cubicBezTo>
                  <a:cubicBezTo>
                    <a:pt x="90" y="4"/>
                    <a:pt x="68" y="4"/>
                    <a:pt x="57" y="15"/>
                  </a:cubicBezTo>
                  <a:lnTo>
                    <a:pt x="34" y="37"/>
                  </a:lnTo>
                  <a:cubicBezTo>
                    <a:pt x="34" y="37"/>
                    <a:pt x="34" y="49"/>
                    <a:pt x="23" y="49"/>
                  </a:cubicBezTo>
                  <a:lnTo>
                    <a:pt x="23" y="59"/>
                  </a:lnTo>
                  <a:cubicBezTo>
                    <a:pt x="12" y="59"/>
                    <a:pt x="12" y="71"/>
                    <a:pt x="12" y="71"/>
                  </a:cubicBezTo>
                  <a:lnTo>
                    <a:pt x="12" y="82"/>
                  </a:lnTo>
                  <a:lnTo>
                    <a:pt x="0" y="93"/>
                  </a:lnTo>
                  <a:lnTo>
                    <a:pt x="0" y="116"/>
                  </a:lnTo>
                  <a:lnTo>
                    <a:pt x="0" y="138"/>
                  </a:lnTo>
                  <a:cubicBezTo>
                    <a:pt x="0" y="138"/>
                    <a:pt x="0" y="149"/>
                    <a:pt x="12" y="160"/>
                  </a:cubicBezTo>
                  <a:cubicBezTo>
                    <a:pt x="12" y="160"/>
                    <a:pt x="12" y="171"/>
                    <a:pt x="23" y="183"/>
                  </a:cubicBezTo>
                  <a:cubicBezTo>
                    <a:pt x="34" y="205"/>
                    <a:pt x="57" y="227"/>
                    <a:pt x="90" y="227"/>
                  </a:cubicBezTo>
                  <a:cubicBezTo>
                    <a:pt x="101" y="238"/>
                    <a:pt x="101" y="238"/>
                    <a:pt x="112" y="238"/>
                  </a:cubicBezTo>
                  <a:lnTo>
                    <a:pt x="135" y="238"/>
                  </a:lnTo>
                  <a:cubicBezTo>
                    <a:pt x="146" y="227"/>
                    <a:pt x="146" y="227"/>
                    <a:pt x="157" y="227"/>
                  </a:cubicBezTo>
                  <a:cubicBezTo>
                    <a:pt x="157" y="227"/>
                    <a:pt x="169" y="227"/>
                    <a:pt x="179" y="216"/>
                  </a:cubicBezTo>
                  <a:cubicBezTo>
                    <a:pt x="202" y="205"/>
                    <a:pt x="213" y="183"/>
                    <a:pt x="224" y="171"/>
                  </a:cubicBezTo>
                  <a:cubicBezTo>
                    <a:pt x="246" y="138"/>
                    <a:pt x="236" y="93"/>
                    <a:pt x="224" y="59"/>
                  </a:cubicBezTo>
                  <a:lnTo>
                    <a:pt x="202" y="37"/>
                  </a:lnTo>
                  <a:cubicBezTo>
                    <a:pt x="183" y="19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3"/>
            <p:cNvSpPr/>
            <p:nvPr/>
          </p:nvSpPr>
          <p:spPr>
            <a:xfrm>
              <a:off x="2123025" y="797100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46" y="0"/>
                  </a:moveTo>
                  <a:cubicBezTo>
                    <a:pt x="124" y="0"/>
                    <a:pt x="101" y="0"/>
                    <a:pt x="79" y="11"/>
                  </a:cubicBezTo>
                  <a:cubicBezTo>
                    <a:pt x="23" y="45"/>
                    <a:pt x="0" y="123"/>
                    <a:pt x="34" y="179"/>
                  </a:cubicBezTo>
                  <a:cubicBezTo>
                    <a:pt x="45" y="201"/>
                    <a:pt x="67" y="212"/>
                    <a:pt x="101" y="224"/>
                  </a:cubicBezTo>
                  <a:cubicBezTo>
                    <a:pt x="112" y="224"/>
                    <a:pt x="124" y="234"/>
                    <a:pt x="134" y="234"/>
                  </a:cubicBezTo>
                  <a:lnTo>
                    <a:pt x="157" y="234"/>
                  </a:lnTo>
                  <a:cubicBezTo>
                    <a:pt x="157" y="224"/>
                    <a:pt x="168" y="224"/>
                    <a:pt x="179" y="224"/>
                  </a:cubicBezTo>
                  <a:cubicBezTo>
                    <a:pt x="179" y="224"/>
                    <a:pt x="191" y="224"/>
                    <a:pt x="201" y="212"/>
                  </a:cubicBezTo>
                  <a:cubicBezTo>
                    <a:pt x="258" y="179"/>
                    <a:pt x="268" y="112"/>
                    <a:pt x="235" y="56"/>
                  </a:cubicBezTo>
                  <a:cubicBezTo>
                    <a:pt x="213" y="2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3"/>
            <p:cNvSpPr/>
            <p:nvPr/>
          </p:nvSpPr>
          <p:spPr>
            <a:xfrm>
              <a:off x="2109900" y="80500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6" y="209"/>
                    <a:pt x="78" y="220"/>
                    <a:pt x="112" y="231"/>
                  </a:cubicBezTo>
                  <a:lnTo>
                    <a:pt x="135" y="231"/>
                  </a:lnTo>
                  <a:cubicBezTo>
                    <a:pt x="157" y="231"/>
                    <a:pt x="179" y="231"/>
                    <a:pt x="202" y="220"/>
                  </a:cubicBezTo>
                  <a:cubicBezTo>
                    <a:pt x="246" y="187"/>
                    <a:pt x="269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3"/>
            <p:cNvSpPr/>
            <p:nvPr/>
          </p:nvSpPr>
          <p:spPr>
            <a:xfrm>
              <a:off x="2083650" y="820975"/>
              <a:ext cx="6425" cy="5850"/>
            </a:xfrm>
            <a:custGeom>
              <a:avLst/>
              <a:gdLst/>
              <a:ahLst/>
              <a:cxnLst/>
              <a:rect l="l" t="t" r="r" b="b"/>
              <a:pathLst>
                <a:path w="257" h="234" extrusionOk="0">
                  <a:moveTo>
                    <a:pt x="136" y="1"/>
                  </a:moveTo>
                  <a:cubicBezTo>
                    <a:pt x="117" y="1"/>
                    <a:pt x="97" y="6"/>
                    <a:pt x="78" y="17"/>
                  </a:cubicBezTo>
                  <a:cubicBezTo>
                    <a:pt x="23" y="51"/>
                    <a:pt x="0" y="118"/>
                    <a:pt x="33" y="173"/>
                  </a:cubicBezTo>
                  <a:cubicBezTo>
                    <a:pt x="56" y="211"/>
                    <a:pt x="100" y="234"/>
                    <a:pt x="142" y="234"/>
                  </a:cubicBezTo>
                  <a:cubicBezTo>
                    <a:pt x="163" y="234"/>
                    <a:pt x="183" y="229"/>
                    <a:pt x="201" y="218"/>
                  </a:cubicBezTo>
                  <a:cubicBezTo>
                    <a:pt x="224" y="196"/>
                    <a:pt x="246" y="173"/>
                    <a:pt x="246" y="140"/>
                  </a:cubicBezTo>
                  <a:cubicBezTo>
                    <a:pt x="257" y="118"/>
                    <a:pt x="257" y="84"/>
                    <a:pt x="234" y="51"/>
                  </a:cubicBezTo>
                  <a:cubicBezTo>
                    <a:pt x="212" y="2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3"/>
            <p:cNvSpPr/>
            <p:nvPr/>
          </p:nvSpPr>
          <p:spPr>
            <a:xfrm>
              <a:off x="2133625" y="813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2" y="1"/>
                  </a:moveTo>
                  <a:cubicBezTo>
                    <a:pt x="100" y="1"/>
                    <a:pt x="78" y="7"/>
                    <a:pt x="57" y="19"/>
                  </a:cubicBezTo>
                  <a:cubicBezTo>
                    <a:pt x="46" y="19"/>
                    <a:pt x="46" y="31"/>
                    <a:pt x="35" y="31"/>
                  </a:cubicBezTo>
                  <a:lnTo>
                    <a:pt x="35" y="42"/>
                  </a:lnTo>
                  <a:cubicBezTo>
                    <a:pt x="23" y="42"/>
                    <a:pt x="23" y="53"/>
                    <a:pt x="23" y="53"/>
                  </a:cubicBezTo>
                  <a:cubicBezTo>
                    <a:pt x="13" y="53"/>
                    <a:pt x="13" y="64"/>
                    <a:pt x="13" y="64"/>
                  </a:cubicBezTo>
                  <a:lnTo>
                    <a:pt x="13" y="76"/>
                  </a:lnTo>
                  <a:cubicBezTo>
                    <a:pt x="1" y="76"/>
                    <a:pt x="1" y="86"/>
                    <a:pt x="1" y="86"/>
                  </a:cubicBezTo>
                  <a:cubicBezTo>
                    <a:pt x="1" y="120"/>
                    <a:pt x="1" y="153"/>
                    <a:pt x="13" y="176"/>
                  </a:cubicBezTo>
                  <a:cubicBezTo>
                    <a:pt x="35" y="214"/>
                    <a:pt x="78" y="236"/>
                    <a:pt x="121" y="236"/>
                  </a:cubicBezTo>
                  <a:cubicBezTo>
                    <a:pt x="142" y="236"/>
                    <a:pt x="162" y="231"/>
                    <a:pt x="180" y="220"/>
                  </a:cubicBezTo>
                  <a:cubicBezTo>
                    <a:pt x="236" y="187"/>
                    <a:pt x="247" y="109"/>
                    <a:pt x="214" y="53"/>
                  </a:cubicBezTo>
                  <a:cubicBezTo>
                    <a:pt x="192" y="18"/>
                    <a:pt x="158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3"/>
            <p:cNvSpPr/>
            <p:nvPr/>
          </p:nvSpPr>
          <p:spPr>
            <a:xfrm>
              <a:off x="2119950" y="82155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4" y="1"/>
                  </a:moveTo>
                  <a:cubicBezTo>
                    <a:pt x="116" y="1"/>
                    <a:pt x="97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3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3"/>
            <p:cNvSpPr/>
            <p:nvPr/>
          </p:nvSpPr>
          <p:spPr>
            <a:xfrm>
              <a:off x="2106825" y="8296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8"/>
                  </a:cubicBezTo>
                  <a:cubicBezTo>
                    <a:pt x="258" y="184"/>
                    <a:pt x="268" y="106"/>
                    <a:pt x="235" y="61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3"/>
            <p:cNvSpPr/>
            <p:nvPr/>
          </p:nvSpPr>
          <p:spPr>
            <a:xfrm>
              <a:off x="2093700" y="837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99" y="7"/>
                    <a:pt x="78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3"/>
            <p:cNvSpPr/>
            <p:nvPr/>
          </p:nvSpPr>
          <p:spPr>
            <a:xfrm>
              <a:off x="2145100" y="833275"/>
              <a:ext cx="6725" cy="5875"/>
            </a:xfrm>
            <a:custGeom>
              <a:avLst/>
              <a:gdLst/>
              <a:ahLst/>
              <a:cxnLst/>
              <a:rect l="l" t="t" r="r" b="b"/>
              <a:pathLst>
                <a:path w="269" h="235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0" y="128"/>
                    <a:pt x="34" y="185"/>
                  </a:cubicBezTo>
                  <a:cubicBezTo>
                    <a:pt x="56" y="214"/>
                    <a:pt x="98" y="234"/>
                    <a:pt x="140" y="234"/>
                  </a:cubicBezTo>
                  <a:cubicBezTo>
                    <a:pt x="161" y="234"/>
                    <a:pt x="183" y="229"/>
                    <a:pt x="202" y="218"/>
                  </a:cubicBezTo>
                  <a:cubicBezTo>
                    <a:pt x="257" y="185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3"/>
            <p:cNvSpPr/>
            <p:nvPr/>
          </p:nvSpPr>
          <p:spPr>
            <a:xfrm>
              <a:off x="2131950" y="8413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3"/>
            <p:cNvSpPr/>
            <p:nvPr/>
          </p:nvSpPr>
          <p:spPr>
            <a:xfrm>
              <a:off x="2118850" y="849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9"/>
                    <a:pt x="33" y="184"/>
                  </a:cubicBezTo>
                  <a:cubicBezTo>
                    <a:pt x="54" y="219"/>
                    <a:pt x="93" y="237"/>
                    <a:pt x="132" y="237"/>
                  </a:cubicBezTo>
                  <a:cubicBezTo>
                    <a:pt x="156" y="237"/>
                    <a:pt x="180" y="230"/>
                    <a:pt x="201" y="218"/>
                  </a:cubicBezTo>
                  <a:cubicBezTo>
                    <a:pt x="246" y="184"/>
                    <a:pt x="268" y="117"/>
                    <a:pt x="234" y="62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3"/>
            <p:cNvSpPr/>
            <p:nvPr/>
          </p:nvSpPr>
          <p:spPr>
            <a:xfrm>
              <a:off x="2105700" y="857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4" y="237"/>
                    <a:pt x="184" y="231"/>
                    <a:pt x="202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3"/>
            <p:cNvSpPr/>
            <p:nvPr/>
          </p:nvSpPr>
          <p:spPr>
            <a:xfrm>
              <a:off x="2187275" y="902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lnTo>
                    <a:pt x="57" y="11"/>
                  </a:lnTo>
                  <a:cubicBezTo>
                    <a:pt x="57" y="23"/>
                    <a:pt x="45" y="23"/>
                    <a:pt x="45" y="34"/>
                  </a:cubicBezTo>
                  <a:lnTo>
                    <a:pt x="34" y="34"/>
                  </a:lnTo>
                  <a:cubicBezTo>
                    <a:pt x="34" y="45"/>
                    <a:pt x="34" y="45"/>
                    <a:pt x="23" y="45"/>
                  </a:cubicBezTo>
                  <a:lnTo>
                    <a:pt x="23" y="68"/>
                  </a:lnTo>
                  <a:lnTo>
                    <a:pt x="12" y="68"/>
                  </a:lnTo>
                  <a:cubicBezTo>
                    <a:pt x="12" y="78"/>
                    <a:pt x="12" y="101"/>
                    <a:pt x="0" y="112"/>
                  </a:cubicBezTo>
                  <a:cubicBezTo>
                    <a:pt x="0" y="135"/>
                    <a:pt x="12" y="157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79" y="224"/>
                    <a:pt x="90" y="224"/>
                    <a:pt x="90" y="235"/>
                  </a:cubicBezTo>
                  <a:cubicBezTo>
                    <a:pt x="124" y="235"/>
                    <a:pt x="157" y="235"/>
                    <a:pt x="179" y="212"/>
                  </a:cubicBezTo>
                  <a:cubicBezTo>
                    <a:pt x="213" y="202"/>
                    <a:pt x="235" y="168"/>
                    <a:pt x="235" y="145"/>
                  </a:cubicBezTo>
                  <a:cubicBezTo>
                    <a:pt x="246" y="112"/>
                    <a:pt x="235" y="78"/>
                    <a:pt x="224" y="56"/>
                  </a:cubicBezTo>
                  <a:cubicBezTo>
                    <a:pt x="201" y="23"/>
                    <a:pt x="168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3"/>
            <p:cNvSpPr/>
            <p:nvPr/>
          </p:nvSpPr>
          <p:spPr>
            <a:xfrm>
              <a:off x="2174150" y="9101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7" y="0"/>
                  </a:moveTo>
                  <a:cubicBezTo>
                    <a:pt x="96" y="0"/>
                    <a:pt x="75" y="5"/>
                    <a:pt x="56" y="17"/>
                  </a:cubicBezTo>
                  <a:cubicBezTo>
                    <a:pt x="45" y="27"/>
                    <a:pt x="23" y="50"/>
                    <a:pt x="11" y="72"/>
                  </a:cubicBezTo>
                  <a:cubicBezTo>
                    <a:pt x="1" y="106"/>
                    <a:pt x="1" y="139"/>
                    <a:pt x="23" y="173"/>
                  </a:cubicBezTo>
                  <a:cubicBezTo>
                    <a:pt x="34" y="206"/>
                    <a:pt x="68" y="229"/>
                    <a:pt x="90" y="229"/>
                  </a:cubicBezTo>
                  <a:cubicBezTo>
                    <a:pt x="100" y="232"/>
                    <a:pt x="110" y="233"/>
                    <a:pt x="119" y="233"/>
                  </a:cubicBezTo>
                  <a:cubicBezTo>
                    <a:pt x="142" y="233"/>
                    <a:pt x="164" y="225"/>
                    <a:pt x="179" y="218"/>
                  </a:cubicBezTo>
                  <a:cubicBezTo>
                    <a:pt x="235" y="184"/>
                    <a:pt x="257" y="106"/>
                    <a:pt x="224" y="61"/>
                  </a:cubicBezTo>
                  <a:lnTo>
                    <a:pt x="224" y="50"/>
                  </a:lnTo>
                  <a:cubicBezTo>
                    <a:pt x="201" y="20"/>
                    <a:pt x="160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3"/>
            <p:cNvSpPr/>
            <p:nvPr/>
          </p:nvSpPr>
          <p:spPr>
            <a:xfrm>
              <a:off x="2160750" y="91802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34" y="1"/>
                  </a:moveTo>
                  <a:cubicBezTo>
                    <a:pt x="112" y="1"/>
                    <a:pt x="90" y="1"/>
                    <a:pt x="67" y="23"/>
                  </a:cubicBezTo>
                  <a:cubicBezTo>
                    <a:pt x="23" y="57"/>
                    <a:pt x="0" y="124"/>
                    <a:pt x="33" y="180"/>
                  </a:cubicBezTo>
                  <a:cubicBezTo>
                    <a:pt x="33" y="191"/>
                    <a:pt x="45" y="191"/>
                    <a:pt x="45" y="202"/>
                  </a:cubicBezTo>
                  <a:cubicBezTo>
                    <a:pt x="74" y="224"/>
                    <a:pt x="107" y="236"/>
                    <a:pt x="139" y="236"/>
                  </a:cubicBezTo>
                  <a:cubicBezTo>
                    <a:pt x="156" y="236"/>
                    <a:pt x="174" y="232"/>
                    <a:pt x="190" y="224"/>
                  </a:cubicBezTo>
                  <a:cubicBezTo>
                    <a:pt x="224" y="202"/>
                    <a:pt x="234" y="180"/>
                    <a:pt x="246" y="147"/>
                  </a:cubicBezTo>
                  <a:lnTo>
                    <a:pt x="246" y="124"/>
                  </a:lnTo>
                  <a:cubicBezTo>
                    <a:pt x="257" y="102"/>
                    <a:pt x="246" y="80"/>
                    <a:pt x="234" y="57"/>
                  </a:cubicBezTo>
                  <a:cubicBezTo>
                    <a:pt x="212" y="23"/>
                    <a:pt x="179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3"/>
            <p:cNvSpPr/>
            <p:nvPr/>
          </p:nvSpPr>
          <p:spPr>
            <a:xfrm>
              <a:off x="2147600" y="926025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57" y="217"/>
                    <a:pt x="102" y="240"/>
                    <a:pt x="146" y="240"/>
                  </a:cubicBezTo>
                  <a:cubicBezTo>
                    <a:pt x="169" y="229"/>
                    <a:pt x="179" y="229"/>
                    <a:pt x="191" y="217"/>
                  </a:cubicBezTo>
                  <a:cubicBezTo>
                    <a:pt x="224" y="195"/>
                    <a:pt x="246" y="162"/>
                    <a:pt x="246" y="128"/>
                  </a:cubicBezTo>
                  <a:cubicBezTo>
                    <a:pt x="258" y="106"/>
                    <a:pt x="246" y="83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3"/>
            <p:cNvSpPr/>
            <p:nvPr/>
          </p:nvSpPr>
          <p:spPr>
            <a:xfrm>
              <a:off x="2134750" y="9339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02" y="0"/>
                  </a:moveTo>
                  <a:cubicBezTo>
                    <a:pt x="90" y="11"/>
                    <a:pt x="79" y="11"/>
                    <a:pt x="57" y="23"/>
                  </a:cubicBezTo>
                  <a:lnTo>
                    <a:pt x="45" y="33"/>
                  </a:lnTo>
                  <a:cubicBezTo>
                    <a:pt x="45" y="33"/>
                    <a:pt x="35" y="33"/>
                    <a:pt x="35" y="45"/>
                  </a:cubicBezTo>
                  <a:cubicBezTo>
                    <a:pt x="35" y="45"/>
                    <a:pt x="35" y="56"/>
                    <a:pt x="23" y="56"/>
                  </a:cubicBezTo>
                  <a:cubicBezTo>
                    <a:pt x="23" y="56"/>
                    <a:pt x="23" y="67"/>
                    <a:pt x="12" y="67"/>
                  </a:cubicBezTo>
                  <a:lnTo>
                    <a:pt x="12" y="78"/>
                  </a:lnTo>
                  <a:lnTo>
                    <a:pt x="12" y="90"/>
                  </a:lnTo>
                  <a:lnTo>
                    <a:pt x="12" y="100"/>
                  </a:lnTo>
                  <a:cubicBezTo>
                    <a:pt x="1" y="112"/>
                    <a:pt x="1" y="123"/>
                    <a:pt x="1" y="123"/>
                  </a:cubicBezTo>
                  <a:cubicBezTo>
                    <a:pt x="12" y="134"/>
                    <a:pt x="1" y="134"/>
                    <a:pt x="1" y="134"/>
                  </a:cubicBezTo>
                  <a:cubicBezTo>
                    <a:pt x="12" y="157"/>
                    <a:pt x="12" y="167"/>
                    <a:pt x="23" y="179"/>
                  </a:cubicBezTo>
                  <a:cubicBezTo>
                    <a:pt x="35" y="201"/>
                    <a:pt x="45" y="201"/>
                    <a:pt x="57" y="212"/>
                  </a:cubicBezTo>
                  <a:cubicBezTo>
                    <a:pt x="57" y="224"/>
                    <a:pt x="68" y="224"/>
                    <a:pt x="68" y="224"/>
                  </a:cubicBezTo>
                  <a:cubicBezTo>
                    <a:pt x="79" y="234"/>
                    <a:pt x="79" y="234"/>
                    <a:pt x="90" y="234"/>
                  </a:cubicBezTo>
                  <a:lnTo>
                    <a:pt x="157" y="234"/>
                  </a:lnTo>
                  <a:cubicBezTo>
                    <a:pt x="169" y="234"/>
                    <a:pt x="169" y="224"/>
                    <a:pt x="179" y="224"/>
                  </a:cubicBezTo>
                  <a:cubicBezTo>
                    <a:pt x="202" y="212"/>
                    <a:pt x="224" y="190"/>
                    <a:pt x="224" y="167"/>
                  </a:cubicBezTo>
                  <a:cubicBezTo>
                    <a:pt x="236" y="167"/>
                    <a:pt x="236" y="157"/>
                    <a:pt x="236" y="145"/>
                  </a:cubicBezTo>
                  <a:cubicBezTo>
                    <a:pt x="246" y="123"/>
                    <a:pt x="236" y="90"/>
                    <a:pt x="224" y="56"/>
                  </a:cubicBezTo>
                  <a:cubicBezTo>
                    <a:pt x="202" y="33"/>
                    <a:pt x="179" y="11"/>
                    <a:pt x="146" y="11"/>
                  </a:cubicBezTo>
                  <a:cubicBezTo>
                    <a:pt x="135" y="0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3"/>
            <p:cNvSpPr/>
            <p:nvPr/>
          </p:nvSpPr>
          <p:spPr>
            <a:xfrm>
              <a:off x="2142025" y="85750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45" y="210"/>
                    <a:pt x="90" y="232"/>
                    <a:pt x="123" y="232"/>
                  </a:cubicBezTo>
                  <a:cubicBezTo>
                    <a:pt x="146" y="232"/>
                    <a:pt x="168" y="232"/>
                    <a:pt x="191" y="221"/>
                  </a:cubicBezTo>
                  <a:cubicBezTo>
                    <a:pt x="201" y="210"/>
                    <a:pt x="201" y="210"/>
                    <a:pt x="213" y="210"/>
                  </a:cubicBezTo>
                  <a:lnTo>
                    <a:pt x="246" y="142"/>
                  </a:lnTo>
                  <a:cubicBezTo>
                    <a:pt x="246" y="120"/>
                    <a:pt x="246" y="87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3"/>
            <p:cNvSpPr/>
            <p:nvPr/>
          </p:nvSpPr>
          <p:spPr>
            <a:xfrm>
              <a:off x="2128900" y="86552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5" y="0"/>
                  </a:moveTo>
                  <a:cubicBezTo>
                    <a:pt x="112" y="0"/>
                    <a:pt x="90" y="0"/>
                    <a:pt x="67" y="12"/>
                  </a:cubicBezTo>
                  <a:cubicBezTo>
                    <a:pt x="11" y="45"/>
                    <a:pt x="0" y="124"/>
                    <a:pt x="33" y="179"/>
                  </a:cubicBezTo>
                  <a:cubicBezTo>
                    <a:pt x="55" y="214"/>
                    <a:pt x="89" y="232"/>
                    <a:pt x="125" y="232"/>
                  </a:cubicBezTo>
                  <a:cubicBezTo>
                    <a:pt x="147" y="232"/>
                    <a:pt x="169" y="225"/>
                    <a:pt x="190" y="213"/>
                  </a:cubicBezTo>
                  <a:cubicBezTo>
                    <a:pt x="224" y="201"/>
                    <a:pt x="246" y="157"/>
                    <a:pt x="246" y="124"/>
                  </a:cubicBezTo>
                  <a:cubicBezTo>
                    <a:pt x="246" y="101"/>
                    <a:pt x="246" y="79"/>
                    <a:pt x="224" y="57"/>
                  </a:cubicBezTo>
                  <a:cubicBezTo>
                    <a:pt x="212" y="23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3"/>
            <p:cNvSpPr/>
            <p:nvPr/>
          </p:nvSpPr>
          <p:spPr>
            <a:xfrm>
              <a:off x="2115750" y="873425"/>
              <a:ext cx="6475" cy="6075"/>
            </a:xfrm>
            <a:custGeom>
              <a:avLst/>
              <a:gdLst/>
              <a:ahLst/>
              <a:cxnLst/>
              <a:rect l="l" t="t" r="r" b="b"/>
              <a:pathLst>
                <a:path w="259" h="243" extrusionOk="0">
                  <a:moveTo>
                    <a:pt x="128" y="0"/>
                  </a:moveTo>
                  <a:cubicBezTo>
                    <a:pt x="107" y="0"/>
                    <a:pt x="86" y="6"/>
                    <a:pt x="68" y="19"/>
                  </a:cubicBezTo>
                  <a:cubicBezTo>
                    <a:pt x="12" y="53"/>
                    <a:pt x="1" y="131"/>
                    <a:pt x="35" y="188"/>
                  </a:cubicBezTo>
                  <a:cubicBezTo>
                    <a:pt x="45" y="221"/>
                    <a:pt x="90" y="232"/>
                    <a:pt x="124" y="243"/>
                  </a:cubicBezTo>
                  <a:cubicBezTo>
                    <a:pt x="147" y="243"/>
                    <a:pt x="169" y="232"/>
                    <a:pt x="191" y="221"/>
                  </a:cubicBezTo>
                  <a:cubicBezTo>
                    <a:pt x="247" y="188"/>
                    <a:pt x="258" y="120"/>
                    <a:pt x="224" y="64"/>
                  </a:cubicBezTo>
                  <a:cubicBezTo>
                    <a:pt x="224" y="53"/>
                    <a:pt x="224" y="42"/>
                    <a:pt x="214" y="42"/>
                  </a:cubicBezTo>
                  <a:cubicBezTo>
                    <a:pt x="193" y="15"/>
                    <a:pt x="16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3"/>
            <p:cNvSpPr/>
            <p:nvPr/>
          </p:nvSpPr>
          <p:spPr>
            <a:xfrm>
              <a:off x="2152075" y="874275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0"/>
                  </a:moveTo>
                  <a:cubicBezTo>
                    <a:pt x="113" y="0"/>
                    <a:pt x="89" y="7"/>
                    <a:pt x="67" y="19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70" y="222"/>
                    <a:pt x="191" y="209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3"/>
            <p:cNvSpPr/>
            <p:nvPr/>
          </p:nvSpPr>
          <p:spPr>
            <a:xfrm>
              <a:off x="2138950" y="8821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1" y="49"/>
                    <a:pt x="1" y="128"/>
                    <a:pt x="34" y="183"/>
                  </a:cubicBezTo>
                  <a:cubicBezTo>
                    <a:pt x="56" y="213"/>
                    <a:pt x="94" y="233"/>
                    <a:pt x="133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6" y="183"/>
                    <a:pt x="269" y="11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3"/>
            <p:cNvSpPr/>
            <p:nvPr/>
          </p:nvSpPr>
          <p:spPr>
            <a:xfrm>
              <a:off x="2125825" y="890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6" y="214"/>
                    <a:pt x="94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3"/>
            <p:cNvSpPr/>
            <p:nvPr/>
          </p:nvSpPr>
          <p:spPr>
            <a:xfrm>
              <a:off x="2112700" y="89810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25" y="0"/>
                  </a:moveTo>
                  <a:cubicBezTo>
                    <a:pt x="105" y="0"/>
                    <a:pt x="85" y="5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lnTo>
                    <a:pt x="33" y="195"/>
                  </a:lnTo>
                  <a:cubicBezTo>
                    <a:pt x="45" y="195"/>
                    <a:pt x="45" y="206"/>
                    <a:pt x="56" y="206"/>
                  </a:cubicBezTo>
                  <a:cubicBezTo>
                    <a:pt x="56" y="217"/>
                    <a:pt x="67" y="217"/>
                    <a:pt x="67" y="217"/>
                  </a:cubicBezTo>
                  <a:cubicBezTo>
                    <a:pt x="78" y="229"/>
                    <a:pt x="90" y="229"/>
                    <a:pt x="90" y="229"/>
                  </a:cubicBezTo>
                  <a:cubicBezTo>
                    <a:pt x="100" y="229"/>
                    <a:pt x="100" y="229"/>
                    <a:pt x="100" y="239"/>
                  </a:cubicBezTo>
                  <a:lnTo>
                    <a:pt x="157" y="239"/>
                  </a:lnTo>
                  <a:cubicBezTo>
                    <a:pt x="157" y="239"/>
                    <a:pt x="157" y="229"/>
                    <a:pt x="167" y="229"/>
                  </a:cubicBezTo>
                  <a:cubicBezTo>
                    <a:pt x="167" y="229"/>
                    <a:pt x="179" y="229"/>
                    <a:pt x="190" y="217"/>
                  </a:cubicBezTo>
                  <a:cubicBezTo>
                    <a:pt x="246" y="184"/>
                    <a:pt x="269" y="117"/>
                    <a:pt x="235" y="60"/>
                  </a:cubicBezTo>
                  <a:cubicBezTo>
                    <a:pt x="212" y="23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3"/>
            <p:cNvSpPr/>
            <p:nvPr/>
          </p:nvSpPr>
          <p:spPr>
            <a:xfrm>
              <a:off x="2164100" y="893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07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3"/>
            <p:cNvSpPr/>
            <p:nvPr/>
          </p:nvSpPr>
          <p:spPr>
            <a:xfrm>
              <a:off x="2150950" y="901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4" y="0"/>
                  </a:moveTo>
                  <a:cubicBezTo>
                    <a:pt x="105" y="0"/>
                    <a:pt x="86" y="6"/>
                    <a:pt x="68" y="16"/>
                  </a:cubicBezTo>
                  <a:cubicBezTo>
                    <a:pt x="12" y="50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8"/>
                  </a:cubicBezTo>
                  <a:cubicBezTo>
                    <a:pt x="247" y="184"/>
                    <a:pt x="269" y="117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3"/>
            <p:cNvSpPr/>
            <p:nvPr/>
          </p:nvSpPr>
          <p:spPr>
            <a:xfrm>
              <a:off x="2137825" y="9098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3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12" y="50"/>
                    <a:pt x="1" y="117"/>
                    <a:pt x="34" y="172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0" y="217"/>
                  </a:cubicBezTo>
                  <a:cubicBezTo>
                    <a:pt x="247" y="184"/>
                    <a:pt x="269" y="105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3"/>
            <p:cNvSpPr/>
            <p:nvPr/>
          </p:nvSpPr>
          <p:spPr>
            <a:xfrm>
              <a:off x="2165475" y="86617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6" y="0"/>
                  </a:moveTo>
                  <a:cubicBezTo>
                    <a:pt x="102" y="0"/>
                    <a:pt x="78" y="7"/>
                    <a:pt x="57" y="19"/>
                  </a:cubicBezTo>
                  <a:lnTo>
                    <a:pt x="35" y="41"/>
                  </a:lnTo>
                  <a:cubicBezTo>
                    <a:pt x="23" y="53"/>
                    <a:pt x="23" y="53"/>
                    <a:pt x="23" y="64"/>
                  </a:cubicBezTo>
                  <a:cubicBezTo>
                    <a:pt x="23" y="64"/>
                    <a:pt x="12" y="64"/>
                    <a:pt x="12" y="75"/>
                  </a:cubicBezTo>
                  <a:lnTo>
                    <a:pt x="12" y="86"/>
                  </a:lnTo>
                  <a:lnTo>
                    <a:pt x="12" y="98"/>
                  </a:lnTo>
                  <a:lnTo>
                    <a:pt x="1" y="10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2" y="153"/>
                    <a:pt x="12" y="165"/>
                    <a:pt x="23" y="175"/>
                  </a:cubicBezTo>
                  <a:cubicBezTo>
                    <a:pt x="23" y="187"/>
                    <a:pt x="23" y="187"/>
                    <a:pt x="35" y="187"/>
                  </a:cubicBezTo>
                  <a:cubicBezTo>
                    <a:pt x="35" y="198"/>
                    <a:pt x="35" y="198"/>
                    <a:pt x="45" y="209"/>
                  </a:cubicBezTo>
                  <a:cubicBezTo>
                    <a:pt x="45" y="209"/>
                    <a:pt x="57" y="209"/>
                    <a:pt x="68" y="220"/>
                  </a:cubicBezTo>
                  <a:cubicBezTo>
                    <a:pt x="68" y="220"/>
                    <a:pt x="79" y="220"/>
                    <a:pt x="90" y="232"/>
                  </a:cubicBezTo>
                  <a:lnTo>
                    <a:pt x="157" y="232"/>
                  </a:lnTo>
                  <a:cubicBezTo>
                    <a:pt x="169" y="232"/>
                    <a:pt x="169" y="220"/>
                    <a:pt x="180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4" y="18"/>
                    <a:pt x="16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3"/>
            <p:cNvSpPr/>
            <p:nvPr/>
          </p:nvSpPr>
          <p:spPr>
            <a:xfrm>
              <a:off x="2177500" y="885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23" y="50"/>
                  </a:lnTo>
                  <a:cubicBezTo>
                    <a:pt x="23" y="50"/>
                    <a:pt x="23" y="61"/>
                    <a:pt x="11" y="61"/>
                  </a:cubicBezTo>
                  <a:lnTo>
                    <a:pt x="11" y="72"/>
                  </a:lnTo>
                  <a:cubicBezTo>
                    <a:pt x="11" y="83"/>
                    <a:pt x="11" y="83"/>
                    <a:pt x="1" y="95"/>
                  </a:cubicBezTo>
                  <a:lnTo>
                    <a:pt x="1" y="139"/>
                  </a:lnTo>
                  <a:cubicBezTo>
                    <a:pt x="1" y="139"/>
                    <a:pt x="11" y="150"/>
                    <a:pt x="11" y="162"/>
                  </a:cubicBezTo>
                  <a:cubicBezTo>
                    <a:pt x="11" y="162"/>
                    <a:pt x="11" y="173"/>
                    <a:pt x="23" y="184"/>
                  </a:cubicBezTo>
                  <a:cubicBezTo>
                    <a:pt x="34" y="217"/>
                    <a:pt x="78" y="240"/>
                    <a:pt x="112" y="240"/>
                  </a:cubicBezTo>
                  <a:lnTo>
                    <a:pt x="123" y="240"/>
                  </a:lnTo>
                  <a:cubicBezTo>
                    <a:pt x="135" y="240"/>
                    <a:pt x="135" y="240"/>
                    <a:pt x="135" y="229"/>
                  </a:cubicBezTo>
                  <a:lnTo>
                    <a:pt x="157" y="229"/>
                  </a:lnTo>
                  <a:cubicBezTo>
                    <a:pt x="157" y="229"/>
                    <a:pt x="168" y="229"/>
                    <a:pt x="179" y="217"/>
                  </a:cubicBezTo>
                  <a:cubicBezTo>
                    <a:pt x="235" y="184"/>
                    <a:pt x="257" y="117"/>
                    <a:pt x="224" y="61"/>
                  </a:cubicBezTo>
                  <a:cubicBezTo>
                    <a:pt x="201" y="23"/>
                    <a:pt x="15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3"/>
            <p:cNvSpPr/>
            <p:nvPr/>
          </p:nvSpPr>
          <p:spPr>
            <a:xfrm>
              <a:off x="2183925" y="9268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3"/>
            <p:cNvSpPr/>
            <p:nvPr/>
          </p:nvSpPr>
          <p:spPr>
            <a:xfrm>
              <a:off x="2170800" y="9346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2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3"/>
            <p:cNvSpPr/>
            <p:nvPr/>
          </p:nvSpPr>
          <p:spPr>
            <a:xfrm>
              <a:off x="2157650" y="9427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4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4"/>
                    <a:pt x="1" y="121"/>
                    <a:pt x="35" y="176"/>
                  </a:cubicBezTo>
                  <a:cubicBezTo>
                    <a:pt x="57" y="214"/>
                    <a:pt x="101" y="237"/>
                    <a:pt x="143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8" y="188"/>
                    <a:pt x="269" y="109"/>
                    <a:pt x="236" y="54"/>
                  </a:cubicBezTo>
                  <a:cubicBezTo>
                    <a:pt x="215" y="18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3"/>
            <p:cNvSpPr/>
            <p:nvPr/>
          </p:nvSpPr>
          <p:spPr>
            <a:xfrm>
              <a:off x="2144800" y="950600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6"/>
                  </a:cubicBezTo>
                  <a:cubicBezTo>
                    <a:pt x="57" y="28"/>
                    <a:pt x="46" y="28"/>
                    <a:pt x="46" y="39"/>
                  </a:cubicBezTo>
                  <a:lnTo>
                    <a:pt x="35" y="50"/>
                  </a:lnTo>
                  <a:cubicBezTo>
                    <a:pt x="23" y="61"/>
                    <a:pt x="23" y="61"/>
                    <a:pt x="23" y="73"/>
                  </a:cubicBezTo>
                  <a:cubicBezTo>
                    <a:pt x="12" y="95"/>
                    <a:pt x="1" y="117"/>
                    <a:pt x="12" y="140"/>
                  </a:cubicBezTo>
                  <a:cubicBezTo>
                    <a:pt x="12" y="151"/>
                    <a:pt x="12" y="173"/>
                    <a:pt x="23" y="184"/>
                  </a:cubicBezTo>
                  <a:cubicBezTo>
                    <a:pt x="44" y="219"/>
                    <a:pt x="83" y="237"/>
                    <a:pt x="122" y="237"/>
                  </a:cubicBezTo>
                  <a:cubicBezTo>
                    <a:pt x="146" y="237"/>
                    <a:pt x="170" y="230"/>
                    <a:pt x="191" y="218"/>
                  </a:cubicBezTo>
                  <a:cubicBezTo>
                    <a:pt x="247" y="184"/>
                    <a:pt x="258" y="117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3"/>
            <p:cNvSpPr/>
            <p:nvPr/>
          </p:nvSpPr>
          <p:spPr>
            <a:xfrm>
              <a:off x="2209050" y="938325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5" y="184"/>
                  </a:cubicBezTo>
                  <a:cubicBezTo>
                    <a:pt x="35" y="184"/>
                    <a:pt x="46" y="184"/>
                    <a:pt x="46" y="195"/>
                  </a:cubicBezTo>
                  <a:lnTo>
                    <a:pt x="57" y="206"/>
                  </a:lnTo>
                  <a:cubicBezTo>
                    <a:pt x="68" y="217"/>
                    <a:pt x="68" y="217"/>
                    <a:pt x="79" y="217"/>
                  </a:cubicBezTo>
                  <a:cubicBezTo>
                    <a:pt x="79" y="229"/>
                    <a:pt x="90" y="229"/>
                    <a:pt x="102" y="229"/>
                  </a:cubicBezTo>
                  <a:cubicBezTo>
                    <a:pt x="113" y="239"/>
                    <a:pt x="124" y="239"/>
                    <a:pt x="124" y="239"/>
                  </a:cubicBezTo>
                  <a:lnTo>
                    <a:pt x="157" y="239"/>
                  </a:lnTo>
                  <a:cubicBezTo>
                    <a:pt x="157" y="229"/>
                    <a:pt x="169" y="229"/>
                    <a:pt x="169" y="229"/>
                  </a:cubicBezTo>
                  <a:cubicBezTo>
                    <a:pt x="180" y="229"/>
                    <a:pt x="191" y="229"/>
                    <a:pt x="191" y="217"/>
                  </a:cubicBezTo>
                  <a:lnTo>
                    <a:pt x="202" y="217"/>
                  </a:ln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3"/>
            <p:cNvSpPr/>
            <p:nvPr/>
          </p:nvSpPr>
          <p:spPr>
            <a:xfrm>
              <a:off x="2195950" y="9463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8" y="0"/>
                  </a:moveTo>
                  <a:cubicBezTo>
                    <a:pt x="116" y="0"/>
                    <a:pt x="95" y="7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3"/>
            <p:cNvSpPr/>
            <p:nvPr/>
          </p:nvSpPr>
          <p:spPr>
            <a:xfrm>
              <a:off x="2182800" y="954325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8" y="0"/>
                  </a:moveTo>
                  <a:cubicBezTo>
                    <a:pt x="116" y="0"/>
                    <a:pt x="96" y="7"/>
                    <a:pt x="79" y="24"/>
                  </a:cubicBezTo>
                  <a:cubicBezTo>
                    <a:pt x="23" y="58"/>
                    <a:pt x="1" y="125"/>
                    <a:pt x="34" y="180"/>
                  </a:cubicBezTo>
                  <a:cubicBezTo>
                    <a:pt x="55" y="216"/>
                    <a:pt x="89" y="233"/>
                    <a:pt x="125" y="233"/>
                  </a:cubicBezTo>
                  <a:cubicBezTo>
                    <a:pt x="147" y="233"/>
                    <a:pt x="170" y="227"/>
                    <a:pt x="191" y="214"/>
                  </a:cubicBezTo>
                  <a:cubicBezTo>
                    <a:pt x="246" y="180"/>
                    <a:pt x="269" y="113"/>
                    <a:pt x="236" y="58"/>
                  </a:cubicBezTo>
                  <a:cubicBezTo>
                    <a:pt x="214" y="22"/>
                    <a:pt x="175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3"/>
            <p:cNvSpPr/>
            <p:nvPr/>
          </p:nvSpPr>
          <p:spPr>
            <a:xfrm>
              <a:off x="2169675" y="962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11" y="0"/>
                    <a:pt x="93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6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0" y="217"/>
                  </a:cubicBezTo>
                  <a:cubicBezTo>
                    <a:pt x="247" y="184"/>
                    <a:pt x="269" y="117"/>
                    <a:pt x="235" y="60"/>
                  </a:cubicBezTo>
                  <a:cubicBezTo>
                    <a:pt x="212" y="23"/>
                    <a:pt x="169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3"/>
            <p:cNvSpPr/>
            <p:nvPr/>
          </p:nvSpPr>
          <p:spPr>
            <a:xfrm>
              <a:off x="2251250" y="10071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23"/>
                  </a:cubicBezTo>
                  <a:cubicBezTo>
                    <a:pt x="56" y="23"/>
                    <a:pt x="45" y="23"/>
                    <a:pt x="45" y="34"/>
                  </a:cubicBezTo>
                  <a:lnTo>
                    <a:pt x="11" y="68"/>
                  </a:lnTo>
                  <a:lnTo>
                    <a:pt x="11" y="90"/>
                  </a:lnTo>
                  <a:lnTo>
                    <a:pt x="11" y="101"/>
                  </a:lnTo>
                  <a:cubicBezTo>
                    <a:pt x="11" y="113"/>
                    <a:pt x="1" y="113"/>
                    <a:pt x="1" y="113"/>
                  </a:cubicBezTo>
                  <a:lnTo>
                    <a:pt x="1" y="123"/>
                  </a:lnTo>
                  <a:lnTo>
                    <a:pt x="1" y="135"/>
                  </a:lnTo>
                  <a:cubicBezTo>
                    <a:pt x="11" y="146"/>
                    <a:pt x="11" y="168"/>
                    <a:pt x="23" y="180"/>
                  </a:cubicBezTo>
                  <a:cubicBezTo>
                    <a:pt x="23" y="180"/>
                    <a:pt x="23" y="190"/>
                    <a:pt x="34" y="190"/>
                  </a:cubicBezTo>
                  <a:cubicBezTo>
                    <a:pt x="34" y="190"/>
                    <a:pt x="34" y="202"/>
                    <a:pt x="45" y="202"/>
                  </a:cubicBezTo>
                  <a:cubicBezTo>
                    <a:pt x="56" y="213"/>
                    <a:pt x="56" y="213"/>
                    <a:pt x="68" y="213"/>
                  </a:cubicBezTo>
                  <a:cubicBezTo>
                    <a:pt x="68" y="224"/>
                    <a:pt x="78" y="224"/>
                    <a:pt x="90" y="224"/>
                  </a:cubicBezTo>
                  <a:lnTo>
                    <a:pt x="90" y="235"/>
                  </a:lnTo>
                  <a:cubicBezTo>
                    <a:pt x="123" y="235"/>
                    <a:pt x="157" y="235"/>
                    <a:pt x="179" y="224"/>
                  </a:cubicBezTo>
                  <a:lnTo>
                    <a:pt x="179" y="213"/>
                  </a:lnTo>
                  <a:cubicBezTo>
                    <a:pt x="235" y="180"/>
                    <a:pt x="257" y="113"/>
                    <a:pt x="224" y="56"/>
                  </a:cubicBezTo>
                  <a:cubicBezTo>
                    <a:pt x="202" y="23"/>
                    <a:pt x="168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3"/>
            <p:cNvSpPr/>
            <p:nvPr/>
          </p:nvSpPr>
          <p:spPr>
            <a:xfrm>
              <a:off x="2219400" y="954525"/>
              <a:ext cx="5875" cy="6000"/>
            </a:xfrm>
            <a:custGeom>
              <a:avLst/>
              <a:gdLst/>
              <a:ahLst/>
              <a:cxnLst/>
              <a:rect l="l" t="t" r="r" b="b"/>
              <a:pathLst>
                <a:path w="235" h="240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56" y="27"/>
                  </a:lnTo>
                  <a:cubicBezTo>
                    <a:pt x="45" y="27"/>
                    <a:pt x="34" y="38"/>
                    <a:pt x="34" y="50"/>
                  </a:cubicBezTo>
                  <a:lnTo>
                    <a:pt x="23" y="50"/>
                  </a:lnTo>
                  <a:cubicBezTo>
                    <a:pt x="23" y="61"/>
                    <a:pt x="11" y="72"/>
                    <a:pt x="11" y="72"/>
                  </a:cubicBezTo>
                  <a:cubicBezTo>
                    <a:pt x="11" y="83"/>
                    <a:pt x="1" y="83"/>
                    <a:pt x="1" y="95"/>
                  </a:cubicBezTo>
                  <a:lnTo>
                    <a:pt x="1" y="105"/>
                  </a:lnTo>
                  <a:lnTo>
                    <a:pt x="1" y="139"/>
                  </a:lnTo>
                  <a:lnTo>
                    <a:pt x="1" y="150"/>
                  </a:lnTo>
                  <a:lnTo>
                    <a:pt x="1" y="162"/>
                  </a:lnTo>
                  <a:cubicBezTo>
                    <a:pt x="11" y="172"/>
                    <a:pt x="11" y="172"/>
                    <a:pt x="11" y="184"/>
                  </a:cubicBezTo>
                  <a:lnTo>
                    <a:pt x="45" y="217"/>
                  </a:lnTo>
                  <a:cubicBezTo>
                    <a:pt x="56" y="217"/>
                    <a:pt x="56" y="229"/>
                    <a:pt x="68" y="229"/>
                  </a:cubicBezTo>
                  <a:cubicBezTo>
                    <a:pt x="78" y="229"/>
                    <a:pt x="78" y="239"/>
                    <a:pt x="90" y="239"/>
                  </a:cubicBezTo>
                  <a:lnTo>
                    <a:pt x="135" y="239"/>
                  </a:lnTo>
                  <a:cubicBezTo>
                    <a:pt x="135" y="239"/>
                    <a:pt x="146" y="239"/>
                    <a:pt x="146" y="229"/>
                  </a:cubicBezTo>
                  <a:lnTo>
                    <a:pt x="157" y="229"/>
                  </a:lnTo>
                  <a:cubicBezTo>
                    <a:pt x="168" y="229"/>
                    <a:pt x="168" y="229"/>
                    <a:pt x="179" y="217"/>
                  </a:cubicBezTo>
                  <a:cubicBezTo>
                    <a:pt x="213" y="195"/>
                    <a:pt x="235" y="162"/>
                    <a:pt x="235" y="128"/>
                  </a:cubicBezTo>
                  <a:cubicBezTo>
                    <a:pt x="235" y="105"/>
                    <a:pt x="235" y="83"/>
                    <a:pt x="213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3"/>
            <p:cNvSpPr/>
            <p:nvPr/>
          </p:nvSpPr>
          <p:spPr>
            <a:xfrm>
              <a:off x="2205700" y="962625"/>
              <a:ext cx="6475" cy="5850"/>
            </a:xfrm>
            <a:custGeom>
              <a:avLst/>
              <a:gdLst/>
              <a:ahLst/>
              <a:cxnLst/>
              <a:rect l="l" t="t" r="r" b="b"/>
              <a:pathLst>
                <a:path w="259" h="234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4"/>
                  </a:cubicBezTo>
                  <a:cubicBezTo>
                    <a:pt x="57" y="213"/>
                    <a:pt x="99" y="233"/>
                    <a:pt x="142" y="233"/>
                  </a:cubicBezTo>
                  <a:cubicBezTo>
                    <a:pt x="163" y="233"/>
                    <a:pt x="184" y="228"/>
                    <a:pt x="202" y="217"/>
                  </a:cubicBezTo>
                  <a:cubicBezTo>
                    <a:pt x="247" y="195"/>
                    <a:pt x="258" y="150"/>
                    <a:pt x="258" y="106"/>
                  </a:cubicBezTo>
                  <a:cubicBezTo>
                    <a:pt x="258" y="83"/>
                    <a:pt x="247" y="72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3"/>
            <p:cNvSpPr/>
            <p:nvPr/>
          </p:nvSpPr>
          <p:spPr>
            <a:xfrm>
              <a:off x="2192850" y="9706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33" y="0"/>
                  </a:moveTo>
                  <a:cubicBezTo>
                    <a:pt x="112" y="0"/>
                    <a:pt x="89" y="7"/>
                    <a:pt x="68" y="19"/>
                  </a:cubicBezTo>
                  <a:cubicBezTo>
                    <a:pt x="57" y="19"/>
                    <a:pt x="57" y="19"/>
                    <a:pt x="45" y="31"/>
                  </a:cubicBezTo>
                  <a:cubicBezTo>
                    <a:pt x="45" y="31"/>
                    <a:pt x="35" y="41"/>
                    <a:pt x="35" y="53"/>
                  </a:cubicBezTo>
                  <a:cubicBezTo>
                    <a:pt x="1" y="86"/>
                    <a:pt x="1" y="131"/>
                    <a:pt x="23" y="175"/>
                  </a:cubicBezTo>
                  <a:cubicBezTo>
                    <a:pt x="46" y="214"/>
                    <a:pt x="89" y="236"/>
                    <a:pt x="132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14" y="198"/>
                    <a:pt x="224" y="187"/>
                    <a:pt x="236" y="165"/>
                  </a:cubicBezTo>
                  <a:cubicBezTo>
                    <a:pt x="236" y="153"/>
                    <a:pt x="236" y="153"/>
                    <a:pt x="247" y="142"/>
                  </a:cubicBezTo>
                  <a:cubicBezTo>
                    <a:pt x="247" y="120"/>
                    <a:pt x="247" y="98"/>
                    <a:pt x="236" y="75"/>
                  </a:cubicBezTo>
                  <a:cubicBezTo>
                    <a:pt x="236" y="64"/>
                    <a:pt x="236" y="64"/>
                    <a:pt x="224" y="53"/>
                  </a:cubicBezTo>
                  <a:cubicBezTo>
                    <a:pt x="204" y="18"/>
                    <a:pt x="17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3"/>
            <p:cNvSpPr/>
            <p:nvPr/>
          </p:nvSpPr>
          <p:spPr>
            <a:xfrm>
              <a:off x="2179750" y="978675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12" y="0"/>
                  </a:moveTo>
                  <a:cubicBezTo>
                    <a:pt x="89" y="0"/>
                    <a:pt x="78" y="11"/>
                    <a:pt x="67" y="11"/>
                  </a:cubicBezTo>
                  <a:cubicBezTo>
                    <a:pt x="22" y="45"/>
                    <a:pt x="0" y="89"/>
                    <a:pt x="11" y="134"/>
                  </a:cubicBezTo>
                  <a:cubicBezTo>
                    <a:pt x="11" y="145"/>
                    <a:pt x="22" y="157"/>
                    <a:pt x="22" y="179"/>
                  </a:cubicBezTo>
                  <a:cubicBezTo>
                    <a:pt x="45" y="201"/>
                    <a:pt x="55" y="212"/>
                    <a:pt x="78" y="224"/>
                  </a:cubicBezTo>
                  <a:cubicBezTo>
                    <a:pt x="89" y="229"/>
                    <a:pt x="103" y="232"/>
                    <a:pt x="118" y="232"/>
                  </a:cubicBezTo>
                  <a:cubicBezTo>
                    <a:pt x="134" y="232"/>
                    <a:pt x="151" y="229"/>
                    <a:pt x="167" y="224"/>
                  </a:cubicBezTo>
                  <a:cubicBezTo>
                    <a:pt x="179" y="224"/>
                    <a:pt x="179" y="224"/>
                    <a:pt x="190" y="212"/>
                  </a:cubicBezTo>
                  <a:cubicBezTo>
                    <a:pt x="212" y="201"/>
                    <a:pt x="234" y="167"/>
                    <a:pt x="246" y="145"/>
                  </a:cubicBezTo>
                  <a:cubicBezTo>
                    <a:pt x="246" y="112"/>
                    <a:pt x="246" y="78"/>
                    <a:pt x="224" y="56"/>
                  </a:cubicBezTo>
                  <a:cubicBezTo>
                    <a:pt x="224" y="45"/>
                    <a:pt x="224" y="45"/>
                    <a:pt x="212" y="33"/>
                  </a:cubicBezTo>
                  <a:cubicBezTo>
                    <a:pt x="201" y="22"/>
                    <a:pt x="190" y="11"/>
                    <a:pt x="179" y="11"/>
                  </a:cubicBezTo>
                  <a:cubicBezTo>
                    <a:pt x="156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3"/>
            <p:cNvSpPr/>
            <p:nvPr/>
          </p:nvSpPr>
          <p:spPr>
            <a:xfrm>
              <a:off x="2216050" y="979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8" y="7"/>
                    <a:pt x="68" y="20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3"/>
            <p:cNvSpPr/>
            <p:nvPr/>
          </p:nvSpPr>
          <p:spPr>
            <a:xfrm>
              <a:off x="2202925" y="9872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3"/>
            <p:cNvSpPr/>
            <p:nvPr/>
          </p:nvSpPr>
          <p:spPr>
            <a:xfrm>
              <a:off x="2189800" y="995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19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6" y="214"/>
                    <a:pt x="95" y="236"/>
                    <a:pt x="134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7"/>
                    <a:pt x="268" y="109"/>
                    <a:pt x="234" y="53"/>
                  </a:cubicBezTo>
                  <a:cubicBezTo>
                    <a:pt x="214" y="18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3"/>
            <p:cNvSpPr/>
            <p:nvPr/>
          </p:nvSpPr>
          <p:spPr>
            <a:xfrm>
              <a:off x="2176950" y="1003200"/>
              <a:ext cx="6425" cy="5975"/>
            </a:xfrm>
            <a:custGeom>
              <a:avLst/>
              <a:gdLst/>
              <a:ahLst/>
              <a:cxnLst/>
              <a:rect l="l" t="t" r="r" b="b"/>
              <a:pathLst>
                <a:path w="257" h="239" extrusionOk="0">
                  <a:moveTo>
                    <a:pt x="123" y="1"/>
                  </a:moveTo>
                  <a:cubicBezTo>
                    <a:pt x="100" y="1"/>
                    <a:pt x="76" y="8"/>
                    <a:pt x="56" y="25"/>
                  </a:cubicBezTo>
                  <a:cubicBezTo>
                    <a:pt x="45" y="25"/>
                    <a:pt x="45" y="35"/>
                    <a:pt x="33" y="35"/>
                  </a:cubicBezTo>
                  <a:cubicBezTo>
                    <a:pt x="33" y="47"/>
                    <a:pt x="33" y="47"/>
                    <a:pt x="23" y="47"/>
                  </a:cubicBezTo>
                  <a:lnTo>
                    <a:pt x="23" y="58"/>
                  </a:lnTo>
                  <a:lnTo>
                    <a:pt x="11" y="69"/>
                  </a:lnTo>
                  <a:lnTo>
                    <a:pt x="11" y="80"/>
                  </a:lnTo>
                  <a:cubicBezTo>
                    <a:pt x="11" y="92"/>
                    <a:pt x="0" y="92"/>
                    <a:pt x="0" y="102"/>
                  </a:cubicBezTo>
                  <a:lnTo>
                    <a:pt x="0" y="114"/>
                  </a:lnTo>
                  <a:lnTo>
                    <a:pt x="0" y="136"/>
                  </a:lnTo>
                  <a:cubicBezTo>
                    <a:pt x="0" y="147"/>
                    <a:pt x="11" y="147"/>
                    <a:pt x="11" y="159"/>
                  </a:cubicBezTo>
                  <a:cubicBezTo>
                    <a:pt x="11" y="170"/>
                    <a:pt x="11" y="170"/>
                    <a:pt x="23" y="181"/>
                  </a:cubicBezTo>
                  <a:cubicBezTo>
                    <a:pt x="44" y="216"/>
                    <a:pt x="78" y="238"/>
                    <a:pt x="115" y="238"/>
                  </a:cubicBezTo>
                  <a:cubicBezTo>
                    <a:pt x="136" y="238"/>
                    <a:pt x="158" y="231"/>
                    <a:pt x="179" y="214"/>
                  </a:cubicBezTo>
                  <a:cubicBezTo>
                    <a:pt x="235" y="181"/>
                    <a:pt x="257" y="114"/>
                    <a:pt x="224" y="58"/>
                  </a:cubicBezTo>
                  <a:cubicBezTo>
                    <a:pt x="202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3"/>
            <p:cNvSpPr/>
            <p:nvPr/>
          </p:nvSpPr>
          <p:spPr>
            <a:xfrm>
              <a:off x="2227775" y="9989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1" y="234"/>
                    <a:pt x="144" y="234"/>
                  </a:cubicBezTo>
                  <a:cubicBezTo>
                    <a:pt x="164" y="234"/>
                    <a:pt x="184" y="229"/>
                    <a:pt x="202" y="218"/>
                  </a:cubicBezTo>
                  <a:cubicBezTo>
                    <a:pt x="257" y="184"/>
                    <a:pt x="269" y="106"/>
                    <a:pt x="235" y="62"/>
                  </a:cubicBezTo>
                  <a:cubicBezTo>
                    <a:pt x="213" y="23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3"/>
            <p:cNvSpPr/>
            <p:nvPr/>
          </p:nvSpPr>
          <p:spPr>
            <a:xfrm>
              <a:off x="2214650" y="10069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4"/>
                    <a:pt x="0" y="121"/>
                    <a:pt x="34" y="176"/>
                  </a:cubicBezTo>
                  <a:cubicBezTo>
                    <a:pt x="57" y="214"/>
                    <a:pt x="100" y="237"/>
                    <a:pt x="143" y="237"/>
                  </a:cubicBezTo>
                  <a:cubicBezTo>
                    <a:pt x="163" y="237"/>
                    <a:pt x="184" y="232"/>
                    <a:pt x="201" y="221"/>
                  </a:cubicBezTo>
                  <a:cubicBezTo>
                    <a:pt x="258" y="188"/>
                    <a:pt x="268" y="109"/>
                    <a:pt x="235" y="54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3"/>
            <p:cNvSpPr/>
            <p:nvPr/>
          </p:nvSpPr>
          <p:spPr>
            <a:xfrm>
              <a:off x="2201525" y="1014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6" y="237"/>
                    <a:pt x="181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3"/>
            <p:cNvSpPr/>
            <p:nvPr/>
          </p:nvSpPr>
          <p:spPr>
            <a:xfrm>
              <a:off x="2241200" y="99082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22" y="1"/>
                  </a:moveTo>
                  <a:cubicBezTo>
                    <a:pt x="104" y="1"/>
                    <a:pt x="85" y="6"/>
                    <a:pt x="67" y="16"/>
                  </a:cubicBezTo>
                  <a:lnTo>
                    <a:pt x="67" y="28"/>
                  </a:lnTo>
                  <a:cubicBezTo>
                    <a:pt x="56" y="28"/>
                    <a:pt x="56" y="39"/>
                    <a:pt x="45" y="39"/>
                  </a:cubicBezTo>
                  <a:lnTo>
                    <a:pt x="33" y="50"/>
                  </a:lnTo>
                  <a:cubicBezTo>
                    <a:pt x="33" y="50"/>
                    <a:pt x="33" y="61"/>
                    <a:pt x="23" y="61"/>
                  </a:cubicBezTo>
                  <a:lnTo>
                    <a:pt x="23" y="73"/>
                  </a:lnTo>
                  <a:cubicBezTo>
                    <a:pt x="0" y="106"/>
                    <a:pt x="11" y="151"/>
                    <a:pt x="23" y="185"/>
                  </a:cubicBezTo>
                  <a:cubicBezTo>
                    <a:pt x="33" y="185"/>
                    <a:pt x="33" y="195"/>
                    <a:pt x="45" y="195"/>
                  </a:cubicBezTo>
                  <a:cubicBezTo>
                    <a:pt x="45" y="207"/>
                    <a:pt x="56" y="207"/>
                    <a:pt x="56" y="218"/>
                  </a:cubicBezTo>
                  <a:cubicBezTo>
                    <a:pt x="67" y="229"/>
                    <a:pt x="90" y="229"/>
                    <a:pt x="100" y="229"/>
                  </a:cubicBezTo>
                  <a:lnTo>
                    <a:pt x="100" y="240"/>
                  </a:lnTo>
                  <a:lnTo>
                    <a:pt x="145" y="240"/>
                  </a:lnTo>
                  <a:cubicBezTo>
                    <a:pt x="157" y="240"/>
                    <a:pt x="179" y="229"/>
                    <a:pt x="190" y="218"/>
                  </a:cubicBezTo>
                  <a:cubicBezTo>
                    <a:pt x="246" y="185"/>
                    <a:pt x="257" y="117"/>
                    <a:pt x="224" y="61"/>
                  </a:cubicBezTo>
                  <a:cubicBezTo>
                    <a:pt x="201" y="23"/>
                    <a:pt x="16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3"/>
            <p:cNvSpPr/>
            <p:nvPr/>
          </p:nvSpPr>
          <p:spPr>
            <a:xfrm>
              <a:off x="2238100" y="1015125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6" y="1"/>
                  </a:moveTo>
                  <a:cubicBezTo>
                    <a:pt x="95" y="1"/>
                    <a:pt x="75" y="6"/>
                    <a:pt x="57" y="17"/>
                  </a:cubicBezTo>
                  <a:cubicBezTo>
                    <a:pt x="23" y="39"/>
                    <a:pt x="1" y="72"/>
                    <a:pt x="1" y="117"/>
                  </a:cubicBezTo>
                  <a:cubicBezTo>
                    <a:pt x="1" y="139"/>
                    <a:pt x="13" y="162"/>
                    <a:pt x="23" y="184"/>
                  </a:cubicBezTo>
                  <a:cubicBezTo>
                    <a:pt x="46" y="218"/>
                    <a:pt x="90" y="240"/>
                    <a:pt x="135" y="240"/>
                  </a:cubicBezTo>
                  <a:cubicBezTo>
                    <a:pt x="147" y="229"/>
                    <a:pt x="157" y="229"/>
                    <a:pt x="157" y="229"/>
                  </a:cubicBezTo>
                  <a:cubicBezTo>
                    <a:pt x="169" y="229"/>
                    <a:pt x="180" y="229"/>
                    <a:pt x="180" y="218"/>
                  </a:cubicBezTo>
                  <a:cubicBezTo>
                    <a:pt x="236" y="184"/>
                    <a:pt x="258" y="117"/>
                    <a:pt x="224" y="62"/>
                  </a:cubicBezTo>
                  <a:cubicBezTo>
                    <a:pt x="202" y="24"/>
                    <a:pt x="15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13"/>
            <p:cNvSpPr/>
            <p:nvPr/>
          </p:nvSpPr>
          <p:spPr>
            <a:xfrm>
              <a:off x="2224700" y="1023075"/>
              <a:ext cx="6725" cy="5975"/>
            </a:xfrm>
            <a:custGeom>
              <a:avLst/>
              <a:gdLst/>
              <a:ahLst/>
              <a:cxnLst/>
              <a:rect l="l" t="t" r="r" b="b"/>
              <a:pathLst>
                <a:path w="269" h="239" extrusionOk="0">
                  <a:moveTo>
                    <a:pt x="112" y="0"/>
                  </a:moveTo>
                  <a:cubicBezTo>
                    <a:pt x="102" y="12"/>
                    <a:pt x="90" y="12"/>
                    <a:pt x="68" y="23"/>
                  </a:cubicBezTo>
                  <a:cubicBezTo>
                    <a:pt x="12" y="57"/>
                    <a:pt x="1" y="124"/>
                    <a:pt x="35" y="179"/>
                  </a:cubicBezTo>
                  <a:cubicBezTo>
                    <a:pt x="35" y="191"/>
                    <a:pt x="45" y="191"/>
                    <a:pt x="45" y="201"/>
                  </a:cubicBezTo>
                  <a:cubicBezTo>
                    <a:pt x="64" y="220"/>
                    <a:pt x="97" y="238"/>
                    <a:pt x="127" y="238"/>
                  </a:cubicBezTo>
                  <a:cubicBezTo>
                    <a:pt x="134" y="238"/>
                    <a:pt x="140" y="237"/>
                    <a:pt x="146" y="235"/>
                  </a:cubicBezTo>
                  <a:cubicBezTo>
                    <a:pt x="169" y="235"/>
                    <a:pt x="179" y="224"/>
                    <a:pt x="191" y="224"/>
                  </a:cubicBezTo>
                  <a:cubicBezTo>
                    <a:pt x="246" y="191"/>
                    <a:pt x="269" y="112"/>
                    <a:pt x="236" y="57"/>
                  </a:cubicBezTo>
                  <a:cubicBezTo>
                    <a:pt x="213" y="23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13"/>
            <p:cNvSpPr/>
            <p:nvPr/>
          </p:nvSpPr>
          <p:spPr>
            <a:xfrm>
              <a:off x="2211575" y="1031075"/>
              <a:ext cx="6450" cy="5975"/>
            </a:xfrm>
            <a:custGeom>
              <a:avLst/>
              <a:gdLst/>
              <a:ahLst/>
              <a:cxnLst/>
              <a:rect l="l" t="t" r="r" b="b"/>
              <a:pathLst>
                <a:path w="258" h="239" extrusionOk="0">
                  <a:moveTo>
                    <a:pt x="126" y="0"/>
                  </a:moveTo>
                  <a:cubicBezTo>
                    <a:pt x="106" y="0"/>
                    <a:pt x="86" y="5"/>
                    <a:pt x="68" y="15"/>
                  </a:cubicBezTo>
                  <a:cubicBezTo>
                    <a:pt x="12" y="49"/>
                    <a:pt x="1" y="127"/>
                    <a:pt x="34" y="184"/>
                  </a:cubicBezTo>
                  <a:cubicBezTo>
                    <a:pt x="46" y="206"/>
                    <a:pt x="79" y="228"/>
                    <a:pt x="101" y="239"/>
                  </a:cubicBezTo>
                  <a:lnTo>
                    <a:pt x="146" y="239"/>
                  </a:lnTo>
                  <a:cubicBezTo>
                    <a:pt x="168" y="239"/>
                    <a:pt x="180" y="228"/>
                    <a:pt x="190" y="217"/>
                  </a:cubicBezTo>
                  <a:cubicBezTo>
                    <a:pt x="235" y="194"/>
                    <a:pt x="257" y="150"/>
                    <a:pt x="247" y="105"/>
                  </a:cubicBezTo>
                  <a:cubicBezTo>
                    <a:pt x="247" y="83"/>
                    <a:pt x="247" y="72"/>
                    <a:pt x="235" y="60"/>
                  </a:cubicBezTo>
                  <a:cubicBezTo>
                    <a:pt x="213" y="22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3"/>
            <p:cNvSpPr/>
            <p:nvPr/>
          </p:nvSpPr>
          <p:spPr>
            <a:xfrm>
              <a:off x="2247900" y="1031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3"/>
            <p:cNvSpPr/>
            <p:nvPr/>
          </p:nvSpPr>
          <p:spPr>
            <a:xfrm>
              <a:off x="2234750" y="10397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8"/>
                    <a:pt x="35" y="183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3"/>
                    <a:pt x="269" y="116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3"/>
            <p:cNvSpPr/>
            <p:nvPr/>
          </p:nvSpPr>
          <p:spPr>
            <a:xfrm>
              <a:off x="2221650" y="10478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50"/>
                    <a:pt x="0" y="117"/>
                    <a:pt x="33" y="172"/>
                  </a:cubicBezTo>
                  <a:cubicBezTo>
                    <a:pt x="56" y="211"/>
                    <a:pt x="99" y="233"/>
                    <a:pt x="142" y="233"/>
                  </a:cubicBezTo>
                  <a:cubicBezTo>
                    <a:pt x="163" y="233"/>
                    <a:pt x="183" y="228"/>
                    <a:pt x="201" y="217"/>
                  </a:cubicBezTo>
                  <a:cubicBezTo>
                    <a:pt x="246" y="184"/>
                    <a:pt x="268" y="105"/>
                    <a:pt x="234" y="61"/>
                  </a:cubicBezTo>
                  <a:cubicBezTo>
                    <a:pt x="212" y="23"/>
                    <a:pt x="173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3"/>
            <p:cNvSpPr/>
            <p:nvPr/>
          </p:nvSpPr>
          <p:spPr>
            <a:xfrm>
              <a:off x="2208500" y="1055850"/>
              <a:ext cx="6725" cy="5800"/>
            </a:xfrm>
            <a:custGeom>
              <a:avLst/>
              <a:gdLst/>
              <a:ahLst/>
              <a:cxnLst/>
              <a:rect l="l" t="t" r="r" b="b"/>
              <a:pathLst>
                <a:path w="269" h="232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2"/>
                    <a:pt x="0" y="120"/>
                    <a:pt x="34" y="176"/>
                  </a:cubicBezTo>
                  <a:cubicBezTo>
                    <a:pt x="34" y="187"/>
                    <a:pt x="45" y="187"/>
                    <a:pt x="45" y="198"/>
                  </a:cubicBezTo>
                  <a:cubicBezTo>
                    <a:pt x="57" y="198"/>
                    <a:pt x="57" y="209"/>
                    <a:pt x="68" y="209"/>
                  </a:cubicBezTo>
                  <a:cubicBezTo>
                    <a:pt x="79" y="209"/>
                    <a:pt x="79" y="221"/>
                    <a:pt x="90" y="221"/>
                  </a:cubicBezTo>
                  <a:cubicBezTo>
                    <a:pt x="101" y="231"/>
                    <a:pt x="112" y="231"/>
                    <a:pt x="124" y="231"/>
                  </a:cubicBezTo>
                  <a:lnTo>
                    <a:pt x="169" y="231"/>
                  </a:lnTo>
                  <a:cubicBezTo>
                    <a:pt x="179" y="221"/>
                    <a:pt x="179" y="221"/>
                    <a:pt x="191" y="221"/>
                  </a:cubicBezTo>
                  <a:lnTo>
                    <a:pt x="202" y="221"/>
                  </a:lnTo>
                  <a:cubicBezTo>
                    <a:pt x="246" y="187"/>
                    <a:pt x="269" y="109"/>
                    <a:pt x="236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3"/>
            <p:cNvSpPr/>
            <p:nvPr/>
          </p:nvSpPr>
          <p:spPr>
            <a:xfrm>
              <a:off x="2259900" y="1051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7" y="17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7" y="214"/>
                    <a:pt x="94" y="234"/>
                    <a:pt x="133" y="234"/>
                  </a:cubicBezTo>
                  <a:cubicBezTo>
                    <a:pt x="152" y="234"/>
                    <a:pt x="172" y="229"/>
                    <a:pt x="191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3"/>
            <p:cNvSpPr/>
            <p:nvPr/>
          </p:nvSpPr>
          <p:spPr>
            <a:xfrm>
              <a:off x="2246775" y="1059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7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3"/>
            <p:cNvSpPr/>
            <p:nvPr/>
          </p:nvSpPr>
          <p:spPr>
            <a:xfrm>
              <a:off x="2233650" y="1067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3"/>
            <p:cNvSpPr/>
            <p:nvPr/>
          </p:nvSpPr>
          <p:spPr>
            <a:xfrm>
              <a:off x="2220800" y="107540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25" y="0"/>
                  </a:moveTo>
                  <a:cubicBezTo>
                    <a:pt x="101" y="0"/>
                    <a:pt x="77" y="7"/>
                    <a:pt x="56" y="20"/>
                  </a:cubicBezTo>
                  <a:lnTo>
                    <a:pt x="45" y="30"/>
                  </a:lnTo>
                  <a:cubicBezTo>
                    <a:pt x="34" y="30"/>
                    <a:pt x="34" y="42"/>
                    <a:pt x="34" y="42"/>
                  </a:cubicBezTo>
                  <a:lnTo>
                    <a:pt x="22" y="53"/>
                  </a:lnTo>
                  <a:cubicBezTo>
                    <a:pt x="22" y="53"/>
                    <a:pt x="22" y="64"/>
                    <a:pt x="12" y="64"/>
                  </a:cubicBezTo>
                  <a:lnTo>
                    <a:pt x="12" y="75"/>
                  </a:lnTo>
                  <a:lnTo>
                    <a:pt x="12" y="87"/>
                  </a:lnTo>
                  <a:cubicBezTo>
                    <a:pt x="0" y="120"/>
                    <a:pt x="0" y="154"/>
                    <a:pt x="22" y="176"/>
                  </a:cubicBezTo>
                  <a:cubicBezTo>
                    <a:pt x="22" y="187"/>
                    <a:pt x="22" y="187"/>
                    <a:pt x="34" y="187"/>
                  </a:cubicBezTo>
                  <a:cubicBezTo>
                    <a:pt x="34" y="198"/>
                    <a:pt x="34" y="198"/>
                    <a:pt x="45" y="209"/>
                  </a:cubicBezTo>
                  <a:cubicBezTo>
                    <a:pt x="45" y="209"/>
                    <a:pt x="56" y="221"/>
                    <a:pt x="67" y="221"/>
                  </a:cubicBezTo>
                  <a:lnTo>
                    <a:pt x="79" y="231"/>
                  </a:lnTo>
                  <a:lnTo>
                    <a:pt x="157" y="231"/>
                  </a:lnTo>
                  <a:cubicBezTo>
                    <a:pt x="168" y="231"/>
                    <a:pt x="168" y="221"/>
                    <a:pt x="179" y="221"/>
                  </a:cubicBezTo>
                  <a:cubicBezTo>
                    <a:pt x="235" y="187"/>
                    <a:pt x="258" y="109"/>
                    <a:pt x="224" y="53"/>
                  </a:cubicBezTo>
                  <a:cubicBezTo>
                    <a:pt x="203" y="18"/>
                    <a:pt x="164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3"/>
            <p:cNvSpPr/>
            <p:nvPr/>
          </p:nvSpPr>
          <p:spPr>
            <a:xfrm>
              <a:off x="2269950" y="1067700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31" y="0"/>
                  </a:moveTo>
                  <a:cubicBezTo>
                    <a:pt x="125" y="0"/>
                    <a:pt x="118" y="1"/>
                    <a:pt x="112" y="3"/>
                  </a:cubicBezTo>
                  <a:lnTo>
                    <a:pt x="90" y="3"/>
                  </a:lnTo>
                  <a:cubicBezTo>
                    <a:pt x="79" y="15"/>
                    <a:pt x="68" y="15"/>
                    <a:pt x="68" y="15"/>
                  </a:cubicBezTo>
                  <a:cubicBezTo>
                    <a:pt x="23" y="48"/>
                    <a:pt x="1" y="92"/>
                    <a:pt x="12" y="137"/>
                  </a:cubicBezTo>
                  <a:cubicBezTo>
                    <a:pt x="12" y="149"/>
                    <a:pt x="23" y="159"/>
                    <a:pt x="23" y="182"/>
                  </a:cubicBezTo>
                  <a:cubicBezTo>
                    <a:pt x="44" y="217"/>
                    <a:pt x="83" y="234"/>
                    <a:pt x="122" y="234"/>
                  </a:cubicBezTo>
                  <a:cubicBezTo>
                    <a:pt x="146" y="234"/>
                    <a:pt x="170" y="228"/>
                    <a:pt x="191" y="216"/>
                  </a:cubicBezTo>
                  <a:cubicBezTo>
                    <a:pt x="213" y="204"/>
                    <a:pt x="224" y="182"/>
                    <a:pt x="236" y="171"/>
                  </a:cubicBezTo>
                  <a:cubicBezTo>
                    <a:pt x="247" y="137"/>
                    <a:pt x="247" y="92"/>
                    <a:pt x="224" y="59"/>
                  </a:cubicBezTo>
                  <a:cubicBezTo>
                    <a:pt x="224" y="48"/>
                    <a:pt x="213" y="48"/>
                    <a:pt x="213" y="37"/>
                  </a:cubicBezTo>
                  <a:cubicBezTo>
                    <a:pt x="195" y="19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3"/>
            <p:cNvSpPr/>
            <p:nvPr/>
          </p:nvSpPr>
          <p:spPr>
            <a:xfrm>
              <a:off x="2256550" y="10756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44" y="1"/>
                  </a:moveTo>
                  <a:cubicBezTo>
                    <a:pt x="122" y="1"/>
                    <a:pt x="100" y="7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45" y="198"/>
                    <a:pt x="57" y="210"/>
                    <a:pt x="67" y="210"/>
                  </a:cubicBezTo>
                  <a:cubicBezTo>
                    <a:pt x="79" y="220"/>
                    <a:pt x="79" y="220"/>
                    <a:pt x="90" y="220"/>
                  </a:cubicBezTo>
                  <a:cubicBezTo>
                    <a:pt x="107" y="232"/>
                    <a:pt x="126" y="237"/>
                    <a:pt x="146" y="237"/>
                  </a:cubicBezTo>
                  <a:cubicBezTo>
                    <a:pt x="166" y="237"/>
                    <a:pt x="185" y="232"/>
                    <a:pt x="201" y="220"/>
                  </a:cubicBezTo>
                  <a:cubicBezTo>
                    <a:pt x="224" y="210"/>
                    <a:pt x="235" y="187"/>
                    <a:pt x="246" y="165"/>
                  </a:cubicBezTo>
                  <a:lnTo>
                    <a:pt x="246" y="143"/>
                  </a:lnTo>
                  <a:cubicBezTo>
                    <a:pt x="258" y="120"/>
                    <a:pt x="258" y="86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3"/>
            <p:cNvSpPr/>
            <p:nvPr/>
          </p:nvSpPr>
          <p:spPr>
            <a:xfrm>
              <a:off x="2243700" y="1083700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12" y="0"/>
                  </a:moveTo>
                  <a:cubicBezTo>
                    <a:pt x="90" y="0"/>
                    <a:pt x="79" y="11"/>
                    <a:pt x="67" y="11"/>
                  </a:cubicBezTo>
                  <a:cubicBezTo>
                    <a:pt x="12" y="45"/>
                    <a:pt x="0" y="101"/>
                    <a:pt x="12" y="157"/>
                  </a:cubicBezTo>
                  <a:cubicBezTo>
                    <a:pt x="23" y="168"/>
                    <a:pt x="23" y="168"/>
                    <a:pt x="23" y="179"/>
                  </a:cubicBezTo>
                  <a:cubicBezTo>
                    <a:pt x="34" y="202"/>
                    <a:pt x="57" y="212"/>
                    <a:pt x="79" y="224"/>
                  </a:cubicBezTo>
                  <a:cubicBezTo>
                    <a:pt x="93" y="228"/>
                    <a:pt x="108" y="231"/>
                    <a:pt x="124" y="231"/>
                  </a:cubicBezTo>
                  <a:cubicBezTo>
                    <a:pt x="147" y="231"/>
                    <a:pt x="171" y="225"/>
                    <a:pt x="191" y="212"/>
                  </a:cubicBezTo>
                  <a:cubicBezTo>
                    <a:pt x="246" y="179"/>
                    <a:pt x="258" y="112"/>
                    <a:pt x="224" y="56"/>
                  </a:cubicBezTo>
                  <a:cubicBezTo>
                    <a:pt x="224" y="45"/>
                    <a:pt x="213" y="45"/>
                    <a:pt x="213" y="33"/>
                  </a:cubicBezTo>
                  <a:cubicBezTo>
                    <a:pt x="202" y="23"/>
                    <a:pt x="191" y="11"/>
                    <a:pt x="179" y="11"/>
                  </a:cubicBezTo>
                  <a:cubicBezTo>
                    <a:pt x="157" y="0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3"/>
            <p:cNvSpPr/>
            <p:nvPr/>
          </p:nvSpPr>
          <p:spPr>
            <a:xfrm>
              <a:off x="2230850" y="1091675"/>
              <a:ext cx="5900" cy="5925"/>
            </a:xfrm>
            <a:custGeom>
              <a:avLst/>
              <a:gdLst/>
              <a:ahLst/>
              <a:cxnLst/>
              <a:rect l="l" t="t" r="r" b="b"/>
              <a:pathLst>
                <a:path w="236" h="237" extrusionOk="0">
                  <a:moveTo>
                    <a:pt x="112" y="1"/>
                  </a:moveTo>
                  <a:cubicBezTo>
                    <a:pt x="94" y="1"/>
                    <a:pt x="75" y="6"/>
                    <a:pt x="57" y="17"/>
                  </a:cubicBezTo>
                  <a:cubicBezTo>
                    <a:pt x="45" y="27"/>
                    <a:pt x="34" y="27"/>
                    <a:pt x="34" y="39"/>
                  </a:cubicBezTo>
                  <a:cubicBezTo>
                    <a:pt x="23" y="39"/>
                    <a:pt x="23" y="39"/>
                    <a:pt x="23" y="50"/>
                  </a:cubicBezTo>
                  <a:cubicBezTo>
                    <a:pt x="23" y="50"/>
                    <a:pt x="12" y="50"/>
                    <a:pt x="12" y="61"/>
                  </a:cubicBezTo>
                  <a:lnTo>
                    <a:pt x="12" y="72"/>
                  </a:lnTo>
                  <a:cubicBezTo>
                    <a:pt x="0" y="72"/>
                    <a:pt x="0" y="84"/>
                    <a:pt x="0" y="84"/>
                  </a:cubicBezTo>
                  <a:lnTo>
                    <a:pt x="0" y="94"/>
                  </a:lnTo>
                  <a:lnTo>
                    <a:pt x="0" y="117"/>
                  </a:lnTo>
                  <a:lnTo>
                    <a:pt x="0" y="139"/>
                  </a:lnTo>
                  <a:lnTo>
                    <a:pt x="0" y="161"/>
                  </a:lnTo>
                  <a:cubicBezTo>
                    <a:pt x="12" y="161"/>
                    <a:pt x="12" y="173"/>
                    <a:pt x="12" y="184"/>
                  </a:cubicBezTo>
                  <a:cubicBezTo>
                    <a:pt x="23" y="195"/>
                    <a:pt x="45" y="218"/>
                    <a:pt x="67" y="228"/>
                  </a:cubicBezTo>
                  <a:lnTo>
                    <a:pt x="90" y="228"/>
                  </a:lnTo>
                  <a:cubicBezTo>
                    <a:pt x="99" y="233"/>
                    <a:pt x="111" y="236"/>
                    <a:pt x="123" y="236"/>
                  </a:cubicBezTo>
                  <a:cubicBezTo>
                    <a:pt x="140" y="236"/>
                    <a:pt x="160" y="231"/>
                    <a:pt x="179" y="218"/>
                  </a:cubicBezTo>
                  <a:cubicBezTo>
                    <a:pt x="213" y="195"/>
                    <a:pt x="235" y="151"/>
                    <a:pt x="235" y="106"/>
                  </a:cubicBezTo>
                  <a:cubicBezTo>
                    <a:pt x="224" y="84"/>
                    <a:pt x="224" y="72"/>
                    <a:pt x="213" y="61"/>
                  </a:cubicBezTo>
                  <a:cubicBezTo>
                    <a:pt x="190" y="23"/>
                    <a:pt x="152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3"/>
            <p:cNvSpPr/>
            <p:nvPr/>
          </p:nvSpPr>
          <p:spPr>
            <a:xfrm>
              <a:off x="2280000" y="10843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4" y="0"/>
                  </a:moveTo>
                  <a:cubicBezTo>
                    <a:pt x="112" y="0"/>
                    <a:pt x="89" y="6"/>
                    <a:pt x="68" y="19"/>
                  </a:cubicBezTo>
                  <a:cubicBezTo>
                    <a:pt x="13" y="52"/>
                    <a:pt x="1" y="119"/>
                    <a:pt x="35" y="176"/>
                  </a:cubicBezTo>
                  <a:cubicBezTo>
                    <a:pt x="57" y="213"/>
                    <a:pt x="96" y="236"/>
                    <a:pt x="136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6"/>
                    <a:pt x="269" y="109"/>
                    <a:pt x="224" y="52"/>
                  </a:cubicBezTo>
                  <a:cubicBezTo>
                    <a:pt x="204" y="18"/>
                    <a:pt x="17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3"/>
            <p:cNvSpPr/>
            <p:nvPr/>
          </p:nvSpPr>
          <p:spPr>
            <a:xfrm>
              <a:off x="2266900" y="1092450"/>
              <a:ext cx="6725" cy="5700"/>
            </a:xfrm>
            <a:custGeom>
              <a:avLst/>
              <a:gdLst/>
              <a:ahLst/>
              <a:cxnLst/>
              <a:rect l="l" t="t" r="r" b="b"/>
              <a:pathLst>
                <a:path w="269" h="228" extrusionOk="0">
                  <a:moveTo>
                    <a:pt x="132" y="0"/>
                  </a:moveTo>
                  <a:cubicBezTo>
                    <a:pt x="110" y="0"/>
                    <a:pt x="88" y="6"/>
                    <a:pt x="67" y="19"/>
                  </a:cubicBezTo>
                  <a:cubicBezTo>
                    <a:pt x="11" y="53"/>
                    <a:pt x="0" y="120"/>
                    <a:pt x="33" y="175"/>
                  </a:cubicBezTo>
                  <a:cubicBezTo>
                    <a:pt x="55" y="210"/>
                    <a:pt x="89" y="228"/>
                    <a:pt x="125" y="228"/>
                  </a:cubicBezTo>
                  <a:cubicBezTo>
                    <a:pt x="147" y="228"/>
                    <a:pt x="169" y="221"/>
                    <a:pt x="190" y="209"/>
                  </a:cubicBezTo>
                  <a:cubicBezTo>
                    <a:pt x="246" y="175"/>
                    <a:pt x="268" y="108"/>
                    <a:pt x="224" y="53"/>
                  </a:cubicBezTo>
                  <a:cubicBezTo>
                    <a:pt x="202" y="17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3"/>
            <p:cNvSpPr/>
            <p:nvPr/>
          </p:nvSpPr>
          <p:spPr>
            <a:xfrm>
              <a:off x="2253750" y="11003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3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2" y="50"/>
                    <a:pt x="1" y="127"/>
                    <a:pt x="35" y="184"/>
                  </a:cubicBezTo>
                  <a:cubicBezTo>
                    <a:pt x="57" y="213"/>
                    <a:pt x="94" y="233"/>
                    <a:pt x="132" y="233"/>
                  </a:cubicBezTo>
                  <a:cubicBezTo>
                    <a:pt x="152" y="233"/>
                    <a:pt x="172" y="228"/>
                    <a:pt x="191" y="217"/>
                  </a:cubicBezTo>
                  <a:cubicBezTo>
                    <a:pt x="246" y="184"/>
                    <a:pt x="269" y="117"/>
                    <a:pt x="224" y="60"/>
                  </a:cubicBezTo>
                  <a:cubicBezTo>
                    <a:pt x="202" y="23"/>
                    <a:pt x="16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3"/>
            <p:cNvSpPr/>
            <p:nvPr/>
          </p:nvSpPr>
          <p:spPr>
            <a:xfrm>
              <a:off x="2240350" y="1108350"/>
              <a:ext cx="7025" cy="5800"/>
            </a:xfrm>
            <a:custGeom>
              <a:avLst/>
              <a:gdLst/>
              <a:ahLst/>
              <a:cxnLst/>
              <a:rect l="l" t="t" r="r" b="b"/>
              <a:pathLst>
                <a:path w="281" h="232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0"/>
                    <a:pt x="101" y="232"/>
                    <a:pt x="134" y="232"/>
                  </a:cubicBezTo>
                  <a:lnTo>
                    <a:pt x="179" y="232"/>
                  </a:lnTo>
                  <a:cubicBezTo>
                    <a:pt x="191" y="221"/>
                    <a:pt x="191" y="221"/>
                    <a:pt x="201" y="221"/>
                  </a:cubicBezTo>
                  <a:cubicBezTo>
                    <a:pt x="258" y="187"/>
                    <a:pt x="280" y="109"/>
                    <a:pt x="235" y="53"/>
                  </a:cubicBezTo>
                  <a:cubicBezTo>
                    <a:pt x="214" y="19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3"/>
            <p:cNvSpPr/>
            <p:nvPr/>
          </p:nvSpPr>
          <p:spPr>
            <a:xfrm>
              <a:off x="2175825" y="765800"/>
              <a:ext cx="6175" cy="5050"/>
            </a:xfrm>
            <a:custGeom>
              <a:avLst/>
              <a:gdLst/>
              <a:ahLst/>
              <a:cxnLst/>
              <a:rect l="l" t="t" r="r" b="b"/>
              <a:pathLst>
                <a:path w="247" h="202" extrusionOk="0">
                  <a:moveTo>
                    <a:pt x="45" y="1"/>
                  </a:moveTo>
                  <a:cubicBezTo>
                    <a:pt x="34" y="11"/>
                    <a:pt x="23" y="23"/>
                    <a:pt x="23" y="34"/>
                  </a:cubicBezTo>
                  <a:cubicBezTo>
                    <a:pt x="11" y="56"/>
                    <a:pt x="1" y="78"/>
                    <a:pt x="11" y="101"/>
                  </a:cubicBezTo>
                  <a:cubicBezTo>
                    <a:pt x="11" y="123"/>
                    <a:pt x="11" y="135"/>
                    <a:pt x="23" y="145"/>
                  </a:cubicBezTo>
                  <a:lnTo>
                    <a:pt x="45" y="168"/>
                  </a:lnTo>
                  <a:lnTo>
                    <a:pt x="56" y="179"/>
                  </a:lnTo>
                  <a:cubicBezTo>
                    <a:pt x="68" y="190"/>
                    <a:pt x="68" y="190"/>
                    <a:pt x="78" y="190"/>
                  </a:cubicBezTo>
                  <a:cubicBezTo>
                    <a:pt x="90" y="202"/>
                    <a:pt x="101" y="202"/>
                    <a:pt x="123" y="202"/>
                  </a:cubicBezTo>
                  <a:lnTo>
                    <a:pt x="168" y="202"/>
                  </a:lnTo>
                  <a:cubicBezTo>
                    <a:pt x="168" y="190"/>
                    <a:pt x="179" y="190"/>
                    <a:pt x="179" y="190"/>
                  </a:cubicBezTo>
                  <a:lnTo>
                    <a:pt x="190" y="190"/>
                  </a:lnTo>
                  <a:cubicBezTo>
                    <a:pt x="224" y="157"/>
                    <a:pt x="246" y="112"/>
                    <a:pt x="246" y="68"/>
                  </a:cubicBezTo>
                  <a:cubicBezTo>
                    <a:pt x="235" y="56"/>
                    <a:pt x="235" y="34"/>
                    <a:pt x="224" y="23"/>
                  </a:cubicBezTo>
                  <a:cubicBezTo>
                    <a:pt x="179" y="11"/>
                    <a:pt x="123" y="1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3"/>
            <p:cNvSpPr/>
            <p:nvPr/>
          </p:nvSpPr>
          <p:spPr>
            <a:xfrm>
              <a:off x="2162675" y="77295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0"/>
                  </a:moveTo>
                  <a:cubicBezTo>
                    <a:pt x="105" y="0"/>
                    <a:pt x="86" y="5"/>
                    <a:pt x="68" y="16"/>
                  </a:cubicBezTo>
                  <a:cubicBezTo>
                    <a:pt x="13" y="50"/>
                    <a:pt x="1" y="105"/>
                    <a:pt x="13" y="162"/>
                  </a:cubicBezTo>
                  <a:cubicBezTo>
                    <a:pt x="23" y="172"/>
                    <a:pt x="23" y="172"/>
                    <a:pt x="23" y="184"/>
                  </a:cubicBezTo>
                  <a:cubicBezTo>
                    <a:pt x="45" y="219"/>
                    <a:pt x="83" y="236"/>
                    <a:pt x="122" y="236"/>
                  </a:cubicBezTo>
                  <a:cubicBezTo>
                    <a:pt x="146" y="236"/>
                    <a:pt x="170" y="230"/>
                    <a:pt x="191" y="217"/>
                  </a:cubicBezTo>
                  <a:cubicBezTo>
                    <a:pt x="224" y="195"/>
                    <a:pt x="247" y="150"/>
                    <a:pt x="247" y="105"/>
                  </a:cubicBezTo>
                  <a:cubicBezTo>
                    <a:pt x="236" y="83"/>
                    <a:pt x="236" y="72"/>
                    <a:pt x="224" y="61"/>
                  </a:cubicBezTo>
                  <a:cubicBezTo>
                    <a:pt x="20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3"/>
            <p:cNvSpPr/>
            <p:nvPr/>
          </p:nvSpPr>
          <p:spPr>
            <a:xfrm>
              <a:off x="2149825" y="7810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15" y="1"/>
                  </a:moveTo>
                  <a:cubicBezTo>
                    <a:pt x="96" y="1"/>
                    <a:pt x="76" y="6"/>
                    <a:pt x="57" y="17"/>
                  </a:cubicBezTo>
                  <a:cubicBezTo>
                    <a:pt x="46" y="17"/>
                    <a:pt x="46" y="28"/>
                    <a:pt x="35" y="28"/>
                  </a:cubicBezTo>
                  <a:cubicBezTo>
                    <a:pt x="13" y="50"/>
                    <a:pt x="1" y="84"/>
                    <a:pt x="1" y="107"/>
                  </a:cubicBezTo>
                  <a:cubicBezTo>
                    <a:pt x="1" y="129"/>
                    <a:pt x="1" y="162"/>
                    <a:pt x="13" y="174"/>
                  </a:cubicBezTo>
                  <a:cubicBezTo>
                    <a:pt x="23" y="196"/>
                    <a:pt x="35" y="207"/>
                    <a:pt x="46" y="207"/>
                  </a:cubicBezTo>
                  <a:cubicBezTo>
                    <a:pt x="57" y="219"/>
                    <a:pt x="57" y="219"/>
                    <a:pt x="68" y="219"/>
                  </a:cubicBezTo>
                  <a:cubicBezTo>
                    <a:pt x="85" y="230"/>
                    <a:pt x="105" y="235"/>
                    <a:pt x="124" y="235"/>
                  </a:cubicBezTo>
                  <a:cubicBezTo>
                    <a:pt x="144" y="235"/>
                    <a:pt x="163" y="230"/>
                    <a:pt x="180" y="219"/>
                  </a:cubicBezTo>
                  <a:cubicBezTo>
                    <a:pt x="236" y="185"/>
                    <a:pt x="247" y="107"/>
                    <a:pt x="214" y="50"/>
                  </a:cubicBezTo>
                  <a:cubicBezTo>
                    <a:pt x="191" y="21"/>
                    <a:pt x="154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3"/>
            <p:cNvSpPr/>
            <p:nvPr/>
          </p:nvSpPr>
          <p:spPr>
            <a:xfrm>
              <a:off x="2136425" y="789075"/>
              <a:ext cx="6175" cy="5725"/>
            </a:xfrm>
            <a:custGeom>
              <a:avLst/>
              <a:gdLst/>
              <a:ahLst/>
              <a:cxnLst/>
              <a:rect l="l" t="t" r="r" b="b"/>
              <a:pathLst>
                <a:path w="247" h="229" extrusionOk="0">
                  <a:moveTo>
                    <a:pt x="133" y="0"/>
                  </a:moveTo>
                  <a:cubicBezTo>
                    <a:pt x="111" y="0"/>
                    <a:pt x="89" y="7"/>
                    <a:pt x="68" y="19"/>
                  </a:cubicBezTo>
                  <a:cubicBezTo>
                    <a:pt x="12" y="41"/>
                    <a:pt x="1" y="98"/>
                    <a:pt x="12" y="153"/>
                  </a:cubicBezTo>
                  <a:cubicBezTo>
                    <a:pt x="23" y="165"/>
                    <a:pt x="23" y="165"/>
                    <a:pt x="23" y="175"/>
                  </a:cubicBezTo>
                  <a:cubicBezTo>
                    <a:pt x="44" y="211"/>
                    <a:pt x="83" y="228"/>
                    <a:pt x="122" y="228"/>
                  </a:cubicBezTo>
                  <a:cubicBezTo>
                    <a:pt x="146" y="228"/>
                    <a:pt x="170" y="222"/>
                    <a:pt x="191" y="209"/>
                  </a:cubicBezTo>
                  <a:cubicBezTo>
                    <a:pt x="213" y="198"/>
                    <a:pt x="236" y="175"/>
                    <a:pt x="236" y="142"/>
                  </a:cubicBezTo>
                  <a:cubicBezTo>
                    <a:pt x="246" y="108"/>
                    <a:pt x="246" y="86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3"/>
            <p:cNvSpPr/>
            <p:nvPr/>
          </p:nvSpPr>
          <p:spPr>
            <a:xfrm>
              <a:off x="2139525" y="765525"/>
              <a:ext cx="6725" cy="5150"/>
            </a:xfrm>
            <a:custGeom>
              <a:avLst/>
              <a:gdLst/>
              <a:ahLst/>
              <a:cxnLst/>
              <a:rect l="l" t="t" r="r" b="b"/>
              <a:pathLst>
                <a:path w="269" h="206" extrusionOk="0">
                  <a:moveTo>
                    <a:pt x="201" y="0"/>
                  </a:moveTo>
                  <a:cubicBezTo>
                    <a:pt x="156" y="0"/>
                    <a:pt x="100" y="0"/>
                    <a:pt x="45" y="12"/>
                  </a:cubicBezTo>
                  <a:cubicBezTo>
                    <a:pt x="11" y="45"/>
                    <a:pt x="0" y="101"/>
                    <a:pt x="33" y="146"/>
                  </a:cubicBezTo>
                  <a:cubicBezTo>
                    <a:pt x="56" y="184"/>
                    <a:pt x="95" y="206"/>
                    <a:pt x="134" y="206"/>
                  </a:cubicBezTo>
                  <a:cubicBezTo>
                    <a:pt x="153" y="206"/>
                    <a:pt x="172" y="201"/>
                    <a:pt x="190" y="190"/>
                  </a:cubicBezTo>
                  <a:cubicBezTo>
                    <a:pt x="246" y="156"/>
                    <a:pt x="268" y="79"/>
                    <a:pt x="234" y="22"/>
                  </a:cubicBezTo>
                  <a:cubicBezTo>
                    <a:pt x="223" y="12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3"/>
            <p:cNvSpPr/>
            <p:nvPr/>
          </p:nvSpPr>
          <p:spPr>
            <a:xfrm>
              <a:off x="2126375" y="7726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6" y="0"/>
                  </a:moveTo>
                  <a:cubicBezTo>
                    <a:pt x="106" y="0"/>
                    <a:pt x="86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3"/>
            <p:cNvSpPr/>
            <p:nvPr/>
          </p:nvSpPr>
          <p:spPr>
            <a:xfrm>
              <a:off x="2207950" y="817475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01" y="0"/>
                  </a:moveTo>
                  <a:cubicBezTo>
                    <a:pt x="90" y="12"/>
                    <a:pt x="67" y="12"/>
                    <a:pt x="56" y="23"/>
                  </a:cubicBezTo>
                  <a:lnTo>
                    <a:pt x="34" y="45"/>
                  </a:lnTo>
                  <a:cubicBezTo>
                    <a:pt x="34" y="45"/>
                    <a:pt x="22" y="45"/>
                    <a:pt x="22" y="57"/>
                  </a:cubicBezTo>
                  <a:lnTo>
                    <a:pt x="12" y="67"/>
                  </a:lnTo>
                  <a:lnTo>
                    <a:pt x="12" y="79"/>
                  </a:lnTo>
                  <a:cubicBezTo>
                    <a:pt x="12" y="90"/>
                    <a:pt x="0" y="101"/>
                    <a:pt x="0" y="101"/>
                  </a:cubicBezTo>
                  <a:lnTo>
                    <a:pt x="0" y="112"/>
                  </a:lnTo>
                  <a:cubicBezTo>
                    <a:pt x="0" y="134"/>
                    <a:pt x="12" y="157"/>
                    <a:pt x="22" y="179"/>
                  </a:cubicBezTo>
                  <a:cubicBezTo>
                    <a:pt x="22" y="191"/>
                    <a:pt x="34" y="191"/>
                    <a:pt x="34" y="202"/>
                  </a:cubicBezTo>
                  <a:cubicBezTo>
                    <a:pt x="34" y="202"/>
                    <a:pt x="45" y="202"/>
                    <a:pt x="45" y="213"/>
                  </a:cubicBezTo>
                  <a:cubicBezTo>
                    <a:pt x="45" y="213"/>
                    <a:pt x="56" y="224"/>
                    <a:pt x="67" y="224"/>
                  </a:cubicBezTo>
                  <a:cubicBezTo>
                    <a:pt x="79" y="224"/>
                    <a:pt x="79" y="235"/>
                    <a:pt x="79" y="235"/>
                  </a:cubicBezTo>
                  <a:lnTo>
                    <a:pt x="157" y="235"/>
                  </a:lnTo>
                  <a:cubicBezTo>
                    <a:pt x="168" y="224"/>
                    <a:pt x="168" y="224"/>
                    <a:pt x="179" y="224"/>
                  </a:cubicBezTo>
                  <a:cubicBezTo>
                    <a:pt x="213" y="202"/>
                    <a:pt x="235" y="168"/>
                    <a:pt x="235" y="124"/>
                  </a:cubicBezTo>
                  <a:cubicBezTo>
                    <a:pt x="235" y="101"/>
                    <a:pt x="235" y="79"/>
                    <a:pt x="224" y="57"/>
                  </a:cubicBezTo>
                  <a:cubicBezTo>
                    <a:pt x="191" y="23"/>
                    <a:pt x="146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3"/>
            <p:cNvSpPr/>
            <p:nvPr/>
          </p:nvSpPr>
          <p:spPr>
            <a:xfrm>
              <a:off x="2181675" y="833575"/>
              <a:ext cx="6475" cy="5775"/>
            </a:xfrm>
            <a:custGeom>
              <a:avLst/>
              <a:gdLst/>
              <a:ahLst/>
              <a:cxnLst/>
              <a:rect l="l" t="t" r="r" b="b"/>
              <a:pathLst>
                <a:path w="259" h="231" extrusionOk="0">
                  <a:moveTo>
                    <a:pt x="116" y="0"/>
                  </a:moveTo>
                  <a:cubicBezTo>
                    <a:pt x="95" y="0"/>
                    <a:pt x="75" y="5"/>
                    <a:pt x="57" y="16"/>
                  </a:cubicBezTo>
                  <a:cubicBezTo>
                    <a:pt x="12" y="38"/>
                    <a:pt x="1" y="94"/>
                    <a:pt x="1" y="139"/>
                  </a:cubicBezTo>
                  <a:cubicBezTo>
                    <a:pt x="1" y="139"/>
                    <a:pt x="1" y="150"/>
                    <a:pt x="12" y="161"/>
                  </a:cubicBezTo>
                  <a:cubicBezTo>
                    <a:pt x="12" y="161"/>
                    <a:pt x="12" y="173"/>
                    <a:pt x="23" y="173"/>
                  </a:cubicBezTo>
                  <a:cubicBezTo>
                    <a:pt x="42" y="209"/>
                    <a:pt x="75" y="231"/>
                    <a:pt x="111" y="231"/>
                  </a:cubicBezTo>
                  <a:cubicBezTo>
                    <a:pt x="119" y="231"/>
                    <a:pt x="127" y="230"/>
                    <a:pt x="135" y="228"/>
                  </a:cubicBezTo>
                  <a:cubicBezTo>
                    <a:pt x="147" y="228"/>
                    <a:pt x="169" y="228"/>
                    <a:pt x="180" y="217"/>
                  </a:cubicBezTo>
                  <a:cubicBezTo>
                    <a:pt x="236" y="183"/>
                    <a:pt x="258" y="116"/>
                    <a:pt x="224" y="61"/>
                  </a:cubicBezTo>
                  <a:cubicBezTo>
                    <a:pt x="202" y="23"/>
                    <a:pt x="15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3"/>
            <p:cNvSpPr/>
            <p:nvPr/>
          </p:nvSpPr>
          <p:spPr>
            <a:xfrm>
              <a:off x="2168275" y="8416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45" y="209"/>
                    <a:pt x="68" y="220"/>
                    <a:pt x="101" y="231"/>
                  </a:cubicBezTo>
                  <a:cubicBezTo>
                    <a:pt x="135" y="231"/>
                    <a:pt x="169" y="231"/>
                    <a:pt x="191" y="220"/>
                  </a:cubicBezTo>
                  <a:cubicBezTo>
                    <a:pt x="224" y="197"/>
                    <a:pt x="246" y="153"/>
                    <a:pt x="246" y="120"/>
                  </a:cubicBezTo>
                  <a:cubicBezTo>
                    <a:pt x="246" y="97"/>
                    <a:pt x="246" y="75"/>
                    <a:pt x="236" y="53"/>
                  </a:cubicBezTo>
                  <a:cubicBezTo>
                    <a:pt x="214" y="17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3"/>
            <p:cNvSpPr/>
            <p:nvPr/>
          </p:nvSpPr>
          <p:spPr>
            <a:xfrm>
              <a:off x="2186150" y="781600"/>
              <a:ext cx="6475" cy="6025"/>
            </a:xfrm>
            <a:custGeom>
              <a:avLst/>
              <a:gdLst/>
              <a:ahLst/>
              <a:cxnLst/>
              <a:rect l="l" t="t" r="r" b="b"/>
              <a:pathLst>
                <a:path w="259" h="241" extrusionOk="0">
                  <a:moveTo>
                    <a:pt x="113" y="1"/>
                  </a:moveTo>
                  <a:cubicBezTo>
                    <a:pt x="94" y="1"/>
                    <a:pt x="75" y="6"/>
                    <a:pt x="57" y="17"/>
                  </a:cubicBezTo>
                  <a:lnTo>
                    <a:pt x="35" y="39"/>
                  </a:ln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2" y="61"/>
                    <a:pt x="12" y="72"/>
                  </a:cubicBezTo>
                  <a:lnTo>
                    <a:pt x="12" y="84"/>
                  </a:lnTo>
                  <a:cubicBezTo>
                    <a:pt x="12" y="84"/>
                    <a:pt x="1" y="84"/>
                    <a:pt x="1" y="95"/>
                  </a:cubicBezTo>
                  <a:cubicBezTo>
                    <a:pt x="1" y="117"/>
                    <a:pt x="1" y="151"/>
                    <a:pt x="12" y="184"/>
                  </a:cubicBezTo>
                  <a:cubicBezTo>
                    <a:pt x="23" y="184"/>
                    <a:pt x="23" y="196"/>
                    <a:pt x="35" y="196"/>
                  </a:cubicBezTo>
                  <a:cubicBezTo>
                    <a:pt x="35" y="206"/>
                    <a:pt x="45" y="206"/>
                    <a:pt x="45" y="218"/>
                  </a:cubicBezTo>
                  <a:cubicBezTo>
                    <a:pt x="57" y="218"/>
                    <a:pt x="57" y="229"/>
                    <a:pt x="68" y="229"/>
                  </a:cubicBezTo>
                  <a:lnTo>
                    <a:pt x="79" y="229"/>
                  </a:lnTo>
                  <a:cubicBezTo>
                    <a:pt x="90" y="229"/>
                    <a:pt x="90" y="240"/>
                    <a:pt x="102" y="240"/>
                  </a:cubicBezTo>
                  <a:lnTo>
                    <a:pt x="135" y="240"/>
                  </a:lnTo>
                  <a:cubicBezTo>
                    <a:pt x="146" y="240"/>
                    <a:pt x="146" y="229"/>
                    <a:pt x="157" y="229"/>
                  </a:cubicBezTo>
                  <a:cubicBezTo>
                    <a:pt x="157" y="229"/>
                    <a:pt x="169" y="229"/>
                    <a:pt x="179" y="218"/>
                  </a:cubicBezTo>
                  <a:cubicBezTo>
                    <a:pt x="236" y="184"/>
                    <a:pt x="258" y="117"/>
                    <a:pt x="213" y="61"/>
                  </a:cubicBezTo>
                  <a:cubicBezTo>
                    <a:pt x="190" y="23"/>
                    <a:pt x="15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3"/>
            <p:cNvSpPr/>
            <p:nvPr/>
          </p:nvSpPr>
          <p:spPr>
            <a:xfrm>
              <a:off x="2172475" y="7897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7" y="1"/>
                    <a:pt x="97" y="5"/>
                    <a:pt x="78" y="16"/>
                  </a:cubicBezTo>
                  <a:cubicBezTo>
                    <a:pt x="23" y="50"/>
                    <a:pt x="1" y="117"/>
                    <a:pt x="34" y="173"/>
                  </a:cubicBezTo>
                  <a:cubicBezTo>
                    <a:pt x="57" y="211"/>
                    <a:pt x="100" y="234"/>
                    <a:pt x="143" y="234"/>
                  </a:cubicBezTo>
                  <a:cubicBezTo>
                    <a:pt x="163" y="234"/>
                    <a:pt x="184" y="228"/>
                    <a:pt x="202" y="217"/>
                  </a:cubicBezTo>
                  <a:cubicBezTo>
                    <a:pt x="257" y="184"/>
                    <a:pt x="269" y="106"/>
                    <a:pt x="235" y="50"/>
                  </a:cubicBezTo>
                  <a:cubicBezTo>
                    <a:pt x="213" y="20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3"/>
            <p:cNvSpPr/>
            <p:nvPr/>
          </p:nvSpPr>
          <p:spPr>
            <a:xfrm>
              <a:off x="2159325" y="7977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45" y="1"/>
                  </a:moveTo>
                  <a:cubicBezTo>
                    <a:pt x="123" y="1"/>
                    <a:pt x="100" y="7"/>
                    <a:pt x="80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2"/>
                    <a:pt x="202" y="221"/>
                  </a:cubicBezTo>
                  <a:cubicBezTo>
                    <a:pt x="258" y="176"/>
                    <a:pt x="269" y="109"/>
                    <a:pt x="236" y="53"/>
                  </a:cubicBezTo>
                  <a:cubicBezTo>
                    <a:pt x="215" y="18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3"/>
            <p:cNvSpPr/>
            <p:nvPr/>
          </p:nvSpPr>
          <p:spPr>
            <a:xfrm>
              <a:off x="2146225" y="8056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3"/>
            <p:cNvSpPr/>
            <p:nvPr/>
          </p:nvSpPr>
          <p:spPr>
            <a:xfrm>
              <a:off x="2184475" y="8092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29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2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3"/>
            <p:cNvSpPr/>
            <p:nvPr/>
          </p:nvSpPr>
          <p:spPr>
            <a:xfrm>
              <a:off x="2171350" y="817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7"/>
                    <a:pt x="144" y="237"/>
                  </a:cubicBezTo>
                  <a:cubicBezTo>
                    <a:pt x="164" y="237"/>
                    <a:pt x="184" y="232"/>
                    <a:pt x="202" y="221"/>
                  </a:cubicBezTo>
                  <a:cubicBezTo>
                    <a:pt x="257" y="187"/>
                    <a:pt x="269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3"/>
            <p:cNvSpPr/>
            <p:nvPr/>
          </p:nvSpPr>
          <p:spPr>
            <a:xfrm>
              <a:off x="2158225" y="8251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9"/>
                    <a:pt x="34" y="184"/>
                  </a:cubicBezTo>
                  <a:cubicBezTo>
                    <a:pt x="55" y="219"/>
                    <a:pt x="93" y="237"/>
                    <a:pt x="133" y="237"/>
                  </a:cubicBezTo>
                  <a:cubicBezTo>
                    <a:pt x="157" y="237"/>
                    <a:pt x="181" y="230"/>
                    <a:pt x="201" y="218"/>
                  </a:cubicBezTo>
                  <a:cubicBezTo>
                    <a:pt x="258" y="184"/>
                    <a:pt x="268" y="117"/>
                    <a:pt x="235" y="62"/>
                  </a:cubicBezTo>
                  <a:cubicBezTo>
                    <a:pt x="212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3"/>
            <p:cNvSpPr/>
            <p:nvPr/>
          </p:nvSpPr>
          <p:spPr>
            <a:xfrm>
              <a:off x="2198175" y="801375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21" y="0"/>
                  </a:moveTo>
                  <a:cubicBezTo>
                    <a:pt x="100" y="0"/>
                    <a:pt x="77" y="6"/>
                    <a:pt x="56" y="19"/>
                  </a:cubicBezTo>
                  <a:cubicBezTo>
                    <a:pt x="45" y="19"/>
                    <a:pt x="34" y="30"/>
                    <a:pt x="34" y="30"/>
                  </a:cubicBezTo>
                  <a:lnTo>
                    <a:pt x="23" y="41"/>
                  </a:lnTo>
                  <a:cubicBezTo>
                    <a:pt x="23" y="53"/>
                    <a:pt x="11" y="53"/>
                    <a:pt x="11" y="53"/>
                  </a:cubicBezTo>
                  <a:lnTo>
                    <a:pt x="11" y="63"/>
                  </a:lnTo>
                  <a:cubicBezTo>
                    <a:pt x="1" y="75"/>
                    <a:pt x="1" y="75"/>
                    <a:pt x="1" y="86"/>
                  </a:cubicBezTo>
                  <a:lnTo>
                    <a:pt x="1" y="108"/>
                  </a:lnTo>
                  <a:lnTo>
                    <a:pt x="1" y="130"/>
                  </a:lnTo>
                  <a:lnTo>
                    <a:pt x="1" y="153"/>
                  </a:lnTo>
                  <a:cubicBezTo>
                    <a:pt x="11" y="164"/>
                    <a:pt x="11" y="164"/>
                    <a:pt x="11" y="175"/>
                  </a:cubicBezTo>
                  <a:lnTo>
                    <a:pt x="23" y="187"/>
                  </a:lnTo>
                  <a:lnTo>
                    <a:pt x="34" y="197"/>
                  </a:lnTo>
                  <a:lnTo>
                    <a:pt x="45" y="209"/>
                  </a:lnTo>
                  <a:cubicBezTo>
                    <a:pt x="56" y="220"/>
                    <a:pt x="56" y="220"/>
                    <a:pt x="68" y="220"/>
                  </a:cubicBezTo>
                  <a:lnTo>
                    <a:pt x="78" y="220"/>
                  </a:lnTo>
                  <a:cubicBezTo>
                    <a:pt x="78" y="231"/>
                    <a:pt x="90" y="231"/>
                    <a:pt x="101" y="231"/>
                  </a:cubicBezTo>
                  <a:lnTo>
                    <a:pt x="145" y="231"/>
                  </a:lnTo>
                  <a:cubicBezTo>
                    <a:pt x="157" y="220"/>
                    <a:pt x="168" y="220"/>
                    <a:pt x="168" y="220"/>
                  </a:cubicBezTo>
                  <a:lnTo>
                    <a:pt x="179" y="220"/>
                  </a:lnTo>
                  <a:cubicBezTo>
                    <a:pt x="235" y="187"/>
                    <a:pt x="246" y="108"/>
                    <a:pt x="212" y="53"/>
                  </a:cubicBezTo>
                  <a:cubicBezTo>
                    <a:pt x="192" y="17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3"/>
            <p:cNvSpPr/>
            <p:nvPr/>
          </p:nvSpPr>
          <p:spPr>
            <a:xfrm>
              <a:off x="2226675" y="878175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2" y="1"/>
                  </a:moveTo>
                  <a:cubicBezTo>
                    <a:pt x="111" y="1"/>
                    <a:pt x="88" y="7"/>
                    <a:pt x="67" y="20"/>
                  </a:cubicBezTo>
                  <a:cubicBezTo>
                    <a:pt x="11" y="42"/>
                    <a:pt x="0" y="98"/>
                    <a:pt x="11" y="154"/>
                  </a:cubicBezTo>
                  <a:cubicBezTo>
                    <a:pt x="11" y="165"/>
                    <a:pt x="23" y="165"/>
                    <a:pt x="23" y="176"/>
                  </a:cubicBezTo>
                  <a:cubicBezTo>
                    <a:pt x="33" y="199"/>
                    <a:pt x="56" y="209"/>
                    <a:pt x="78" y="221"/>
                  </a:cubicBezTo>
                  <a:cubicBezTo>
                    <a:pt x="92" y="225"/>
                    <a:pt x="106" y="228"/>
                    <a:pt x="119" y="228"/>
                  </a:cubicBezTo>
                  <a:cubicBezTo>
                    <a:pt x="139" y="228"/>
                    <a:pt x="159" y="223"/>
                    <a:pt x="179" y="209"/>
                  </a:cubicBezTo>
                  <a:cubicBezTo>
                    <a:pt x="224" y="187"/>
                    <a:pt x="246" y="142"/>
                    <a:pt x="234" y="98"/>
                  </a:cubicBezTo>
                  <a:cubicBezTo>
                    <a:pt x="234" y="87"/>
                    <a:pt x="234" y="65"/>
                    <a:pt x="224" y="53"/>
                  </a:cubicBezTo>
                  <a:cubicBezTo>
                    <a:pt x="202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3"/>
            <p:cNvSpPr/>
            <p:nvPr/>
          </p:nvSpPr>
          <p:spPr>
            <a:xfrm>
              <a:off x="2213525" y="8860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4" y="1"/>
                  </a:moveTo>
                  <a:cubicBezTo>
                    <a:pt x="105" y="1"/>
                    <a:pt x="86" y="6"/>
                    <a:pt x="68" y="17"/>
                  </a:cubicBezTo>
                  <a:cubicBezTo>
                    <a:pt x="45" y="27"/>
                    <a:pt x="35" y="39"/>
                    <a:pt x="35" y="50"/>
                  </a:cubicBezTo>
                  <a:cubicBezTo>
                    <a:pt x="12" y="72"/>
                    <a:pt x="12" y="95"/>
                    <a:pt x="12" y="117"/>
                  </a:cubicBezTo>
                  <a:cubicBezTo>
                    <a:pt x="1" y="139"/>
                    <a:pt x="12" y="162"/>
                    <a:pt x="23" y="184"/>
                  </a:cubicBezTo>
                  <a:lnTo>
                    <a:pt x="57" y="218"/>
                  </a:lnTo>
                  <a:cubicBezTo>
                    <a:pt x="57" y="218"/>
                    <a:pt x="68" y="218"/>
                    <a:pt x="79" y="229"/>
                  </a:cubicBezTo>
                  <a:cubicBezTo>
                    <a:pt x="93" y="233"/>
                    <a:pt x="107" y="236"/>
                    <a:pt x="121" y="236"/>
                  </a:cubicBezTo>
                  <a:cubicBezTo>
                    <a:pt x="141" y="236"/>
                    <a:pt x="160" y="231"/>
                    <a:pt x="179" y="218"/>
                  </a:cubicBezTo>
                  <a:cubicBezTo>
                    <a:pt x="213" y="206"/>
                    <a:pt x="236" y="173"/>
                    <a:pt x="236" y="151"/>
                  </a:cubicBezTo>
                  <a:cubicBezTo>
                    <a:pt x="246" y="117"/>
                    <a:pt x="246" y="84"/>
                    <a:pt x="224" y="61"/>
                  </a:cubicBezTo>
                  <a:cubicBezTo>
                    <a:pt x="202" y="23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3"/>
            <p:cNvSpPr/>
            <p:nvPr/>
          </p:nvSpPr>
          <p:spPr>
            <a:xfrm>
              <a:off x="2200125" y="8941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7" y="1"/>
                  </a:moveTo>
                  <a:cubicBezTo>
                    <a:pt x="109" y="1"/>
                    <a:pt x="92" y="6"/>
                    <a:pt x="79" y="19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100" y="237"/>
                    <a:pt x="140" y="237"/>
                  </a:cubicBezTo>
                  <a:cubicBezTo>
                    <a:pt x="158" y="237"/>
                    <a:pt x="176" y="231"/>
                    <a:pt x="191" y="220"/>
                  </a:cubicBezTo>
                  <a:cubicBezTo>
                    <a:pt x="201" y="210"/>
                    <a:pt x="213" y="210"/>
                    <a:pt x="213" y="198"/>
                  </a:cubicBezTo>
                  <a:cubicBezTo>
                    <a:pt x="235" y="187"/>
                    <a:pt x="246" y="165"/>
                    <a:pt x="246" y="143"/>
                  </a:cubicBezTo>
                  <a:cubicBezTo>
                    <a:pt x="258" y="120"/>
                    <a:pt x="246" y="86"/>
                    <a:pt x="235" y="53"/>
                  </a:cubicBezTo>
                  <a:cubicBezTo>
                    <a:pt x="213" y="31"/>
                    <a:pt x="191" y="9"/>
                    <a:pt x="168" y="9"/>
                  </a:cubicBezTo>
                  <a:cubicBezTo>
                    <a:pt x="154" y="4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3"/>
            <p:cNvSpPr/>
            <p:nvPr/>
          </p:nvSpPr>
          <p:spPr>
            <a:xfrm>
              <a:off x="2240075" y="870075"/>
              <a:ext cx="5875" cy="5925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21" y="1"/>
                  </a:moveTo>
                  <a:cubicBezTo>
                    <a:pt x="100" y="1"/>
                    <a:pt x="77" y="7"/>
                    <a:pt x="56" y="19"/>
                  </a:cubicBezTo>
                  <a:cubicBezTo>
                    <a:pt x="45" y="19"/>
                    <a:pt x="34" y="31"/>
                    <a:pt x="34" y="31"/>
                  </a:cubicBezTo>
                  <a:cubicBezTo>
                    <a:pt x="34" y="31"/>
                    <a:pt x="34" y="42"/>
                    <a:pt x="23" y="42"/>
                  </a:cubicBezTo>
                  <a:cubicBezTo>
                    <a:pt x="23" y="42"/>
                    <a:pt x="23" y="53"/>
                    <a:pt x="11" y="53"/>
                  </a:cubicBezTo>
                  <a:lnTo>
                    <a:pt x="11" y="64"/>
                  </a:lnTo>
                  <a:cubicBezTo>
                    <a:pt x="11" y="76"/>
                    <a:pt x="1" y="76"/>
                    <a:pt x="1" y="76"/>
                  </a:cubicBezTo>
                  <a:lnTo>
                    <a:pt x="1" y="86"/>
                  </a:lnTo>
                  <a:lnTo>
                    <a:pt x="1" y="98"/>
                  </a:lnTo>
                  <a:lnTo>
                    <a:pt x="1" y="120"/>
                  </a:lnTo>
                  <a:lnTo>
                    <a:pt x="1" y="131"/>
                  </a:lnTo>
                  <a:cubicBezTo>
                    <a:pt x="1" y="153"/>
                    <a:pt x="1" y="165"/>
                    <a:pt x="11" y="176"/>
                  </a:cubicBezTo>
                  <a:cubicBezTo>
                    <a:pt x="23" y="198"/>
                    <a:pt x="34" y="210"/>
                    <a:pt x="45" y="210"/>
                  </a:cubicBezTo>
                  <a:cubicBezTo>
                    <a:pt x="56" y="221"/>
                    <a:pt x="56" y="221"/>
                    <a:pt x="68" y="221"/>
                  </a:cubicBezTo>
                  <a:cubicBezTo>
                    <a:pt x="75" y="229"/>
                    <a:pt x="89" y="237"/>
                    <a:pt x="104" y="237"/>
                  </a:cubicBezTo>
                  <a:cubicBezTo>
                    <a:pt x="110" y="237"/>
                    <a:pt x="117" y="235"/>
                    <a:pt x="123" y="232"/>
                  </a:cubicBezTo>
                  <a:lnTo>
                    <a:pt x="145" y="232"/>
                  </a:lnTo>
                  <a:cubicBezTo>
                    <a:pt x="157" y="232"/>
                    <a:pt x="168" y="221"/>
                    <a:pt x="168" y="221"/>
                  </a:cubicBezTo>
                  <a:lnTo>
                    <a:pt x="179" y="221"/>
                  </a:lnTo>
                  <a:cubicBezTo>
                    <a:pt x="190" y="210"/>
                    <a:pt x="212" y="187"/>
                    <a:pt x="224" y="165"/>
                  </a:cubicBezTo>
                  <a:lnTo>
                    <a:pt x="224" y="143"/>
                  </a:lnTo>
                  <a:cubicBezTo>
                    <a:pt x="235" y="120"/>
                    <a:pt x="235" y="86"/>
                    <a:pt x="212" y="53"/>
                  </a:cubicBezTo>
                  <a:cubicBezTo>
                    <a:pt x="192" y="18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3"/>
            <p:cNvSpPr/>
            <p:nvPr/>
          </p:nvSpPr>
          <p:spPr>
            <a:xfrm>
              <a:off x="2194825" y="825575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23" y="1"/>
                  </a:moveTo>
                  <a:cubicBezTo>
                    <a:pt x="101" y="1"/>
                    <a:pt x="78" y="1"/>
                    <a:pt x="56" y="12"/>
                  </a:cubicBezTo>
                  <a:cubicBezTo>
                    <a:pt x="56" y="23"/>
                    <a:pt x="45" y="23"/>
                    <a:pt x="33" y="34"/>
                  </a:cubicBezTo>
                  <a:cubicBezTo>
                    <a:pt x="23" y="46"/>
                    <a:pt x="11" y="68"/>
                    <a:pt x="0" y="90"/>
                  </a:cubicBezTo>
                  <a:lnTo>
                    <a:pt x="0" y="113"/>
                  </a:lnTo>
                  <a:cubicBezTo>
                    <a:pt x="0" y="135"/>
                    <a:pt x="0" y="157"/>
                    <a:pt x="23" y="180"/>
                  </a:cubicBezTo>
                  <a:cubicBezTo>
                    <a:pt x="33" y="202"/>
                    <a:pt x="67" y="224"/>
                    <a:pt x="90" y="235"/>
                  </a:cubicBezTo>
                  <a:cubicBezTo>
                    <a:pt x="123" y="235"/>
                    <a:pt x="157" y="235"/>
                    <a:pt x="179" y="213"/>
                  </a:cubicBezTo>
                  <a:cubicBezTo>
                    <a:pt x="212" y="202"/>
                    <a:pt x="224" y="180"/>
                    <a:pt x="235" y="146"/>
                  </a:cubicBezTo>
                  <a:lnTo>
                    <a:pt x="235" y="123"/>
                  </a:lnTo>
                  <a:cubicBezTo>
                    <a:pt x="235" y="101"/>
                    <a:pt x="235" y="79"/>
                    <a:pt x="224" y="56"/>
                  </a:cubicBezTo>
                  <a:cubicBezTo>
                    <a:pt x="202" y="23"/>
                    <a:pt x="15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3"/>
            <p:cNvSpPr/>
            <p:nvPr/>
          </p:nvSpPr>
          <p:spPr>
            <a:xfrm>
              <a:off x="2218000" y="8341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9" y="0"/>
                  </a:moveTo>
                  <a:cubicBezTo>
                    <a:pt x="100" y="0"/>
                    <a:pt x="82" y="5"/>
                    <a:pt x="67" y="16"/>
                  </a:cubicBezTo>
                  <a:lnTo>
                    <a:pt x="57" y="16"/>
                  </a:lnTo>
                  <a:lnTo>
                    <a:pt x="57" y="27"/>
                  </a:lnTo>
                  <a:cubicBezTo>
                    <a:pt x="57" y="27"/>
                    <a:pt x="45" y="27"/>
                    <a:pt x="45" y="39"/>
                  </a:cubicBezTo>
                  <a:cubicBezTo>
                    <a:pt x="34" y="39"/>
                    <a:pt x="34" y="49"/>
                    <a:pt x="34" y="49"/>
                  </a:cubicBezTo>
                  <a:cubicBezTo>
                    <a:pt x="34" y="49"/>
                    <a:pt x="23" y="49"/>
                    <a:pt x="23" y="61"/>
                  </a:cubicBezTo>
                  <a:lnTo>
                    <a:pt x="12" y="72"/>
                  </a:lnTo>
                  <a:cubicBezTo>
                    <a:pt x="12" y="83"/>
                    <a:pt x="0" y="106"/>
                    <a:pt x="0" y="117"/>
                  </a:cubicBezTo>
                  <a:cubicBezTo>
                    <a:pt x="0" y="128"/>
                    <a:pt x="0" y="128"/>
                    <a:pt x="12" y="139"/>
                  </a:cubicBezTo>
                  <a:lnTo>
                    <a:pt x="12" y="161"/>
                  </a:lnTo>
                  <a:cubicBezTo>
                    <a:pt x="12" y="173"/>
                    <a:pt x="23" y="173"/>
                    <a:pt x="23" y="184"/>
                  </a:cubicBezTo>
                  <a:lnTo>
                    <a:pt x="34" y="195"/>
                  </a:lnTo>
                  <a:lnTo>
                    <a:pt x="45" y="206"/>
                  </a:lnTo>
                  <a:cubicBezTo>
                    <a:pt x="57" y="218"/>
                    <a:pt x="57" y="218"/>
                    <a:pt x="67" y="218"/>
                  </a:cubicBezTo>
                  <a:cubicBezTo>
                    <a:pt x="67" y="228"/>
                    <a:pt x="79" y="228"/>
                    <a:pt x="90" y="228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8"/>
                  </a:cubicBezTo>
                  <a:lnTo>
                    <a:pt x="179" y="228"/>
                  </a:lnTo>
                  <a:lnTo>
                    <a:pt x="179" y="218"/>
                  </a:ln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3"/>
            <p:cNvSpPr/>
            <p:nvPr/>
          </p:nvSpPr>
          <p:spPr>
            <a:xfrm>
              <a:off x="2204600" y="8422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5" y="1"/>
                  </a:moveTo>
                  <a:cubicBezTo>
                    <a:pt x="105" y="1"/>
                    <a:pt x="85" y="5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6" y="214"/>
                    <a:pt x="93" y="234"/>
                    <a:pt x="132" y="234"/>
                  </a:cubicBezTo>
                  <a:cubicBezTo>
                    <a:pt x="151" y="234"/>
                    <a:pt x="172" y="229"/>
                    <a:pt x="190" y="217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3"/>
            <p:cNvSpPr/>
            <p:nvPr/>
          </p:nvSpPr>
          <p:spPr>
            <a:xfrm>
              <a:off x="2191475" y="850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0"/>
                  </a:moveTo>
                  <a:cubicBezTo>
                    <a:pt x="112" y="0"/>
                    <a:pt x="88" y="7"/>
                    <a:pt x="67" y="20"/>
                  </a:cubicBezTo>
                  <a:cubicBezTo>
                    <a:pt x="11" y="53"/>
                    <a:pt x="0" y="120"/>
                    <a:pt x="33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3"/>
            <p:cNvSpPr/>
            <p:nvPr/>
          </p:nvSpPr>
          <p:spPr>
            <a:xfrm>
              <a:off x="2178325" y="8581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3"/>
            <p:cNvSpPr/>
            <p:nvPr/>
          </p:nvSpPr>
          <p:spPr>
            <a:xfrm>
              <a:off x="2230025" y="853875"/>
              <a:ext cx="6425" cy="5925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31"/>
                    <a:pt x="33" y="31"/>
                    <a:pt x="23" y="42"/>
                  </a:cubicBezTo>
                  <a:lnTo>
                    <a:pt x="23" y="53"/>
                  </a:lnTo>
                  <a:lnTo>
                    <a:pt x="23" y="64"/>
                  </a:lnTo>
                  <a:cubicBezTo>
                    <a:pt x="11" y="64"/>
                    <a:pt x="11" y="64"/>
                    <a:pt x="11" y="76"/>
                  </a:cubicBezTo>
                  <a:lnTo>
                    <a:pt x="11" y="86"/>
                  </a:lnTo>
                  <a:lnTo>
                    <a:pt x="0" y="98"/>
                  </a:lnTo>
                  <a:lnTo>
                    <a:pt x="0" y="131"/>
                  </a:lnTo>
                  <a:cubicBezTo>
                    <a:pt x="0" y="143"/>
                    <a:pt x="11" y="153"/>
                    <a:pt x="11" y="153"/>
                  </a:cubicBezTo>
                  <a:cubicBezTo>
                    <a:pt x="11" y="165"/>
                    <a:pt x="11" y="176"/>
                    <a:pt x="23" y="176"/>
                  </a:cubicBezTo>
                  <a:lnTo>
                    <a:pt x="23" y="187"/>
                  </a:lnTo>
                  <a:lnTo>
                    <a:pt x="45" y="210"/>
                  </a:lnTo>
                  <a:cubicBezTo>
                    <a:pt x="45" y="210"/>
                    <a:pt x="56" y="210"/>
                    <a:pt x="56" y="220"/>
                  </a:cubicBezTo>
                  <a:cubicBezTo>
                    <a:pt x="67" y="220"/>
                    <a:pt x="78" y="220"/>
                    <a:pt x="78" y="232"/>
                  </a:cubicBezTo>
                  <a:lnTo>
                    <a:pt x="90" y="232"/>
                  </a:lnTo>
                  <a:cubicBezTo>
                    <a:pt x="99" y="235"/>
                    <a:pt x="109" y="236"/>
                    <a:pt x="118" y="236"/>
                  </a:cubicBezTo>
                  <a:cubicBezTo>
                    <a:pt x="142" y="236"/>
                    <a:pt x="163" y="229"/>
                    <a:pt x="179" y="220"/>
                  </a:cubicBezTo>
                  <a:cubicBezTo>
                    <a:pt x="235" y="187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3"/>
            <p:cNvSpPr/>
            <p:nvPr/>
          </p:nvSpPr>
          <p:spPr>
            <a:xfrm>
              <a:off x="2216600" y="8617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3"/>
            <p:cNvSpPr/>
            <p:nvPr/>
          </p:nvSpPr>
          <p:spPr>
            <a:xfrm>
              <a:off x="2203475" y="869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9" y="0"/>
                  </a:moveTo>
                  <a:cubicBezTo>
                    <a:pt x="108" y="0"/>
                    <a:pt x="86" y="5"/>
                    <a:pt x="67" y="17"/>
                  </a:cubicBezTo>
                  <a:cubicBezTo>
                    <a:pt x="12" y="50"/>
                    <a:pt x="0" y="117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3" y="228"/>
                    <a:pt x="191" y="218"/>
                  </a:cubicBezTo>
                  <a:cubicBezTo>
                    <a:pt x="246" y="184"/>
                    <a:pt x="269" y="106"/>
                    <a:pt x="235" y="50"/>
                  </a:cubicBezTo>
                  <a:cubicBezTo>
                    <a:pt x="213" y="20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3"/>
            <p:cNvSpPr/>
            <p:nvPr/>
          </p:nvSpPr>
          <p:spPr>
            <a:xfrm>
              <a:off x="2190350" y="87790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5" y="211"/>
                    <a:pt x="90" y="233"/>
                    <a:pt x="127" y="233"/>
                  </a:cubicBezTo>
                  <a:cubicBezTo>
                    <a:pt x="148" y="233"/>
                    <a:pt x="170" y="226"/>
                    <a:pt x="190" y="210"/>
                  </a:cubicBezTo>
                  <a:cubicBezTo>
                    <a:pt x="246" y="176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3"/>
            <p:cNvSpPr/>
            <p:nvPr/>
          </p:nvSpPr>
          <p:spPr>
            <a:xfrm>
              <a:off x="2249850" y="886850"/>
              <a:ext cx="6450" cy="5800"/>
            </a:xfrm>
            <a:custGeom>
              <a:avLst/>
              <a:gdLst/>
              <a:ahLst/>
              <a:cxnLst/>
              <a:rect l="l" t="t" r="r" b="b"/>
              <a:pathLst>
                <a:path w="258" h="232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57" y="19"/>
                    <a:pt x="45" y="30"/>
                    <a:pt x="34" y="41"/>
                  </a:cubicBezTo>
                  <a:lnTo>
                    <a:pt x="34" y="53"/>
                  </a:lnTo>
                  <a:cubicBezTo>
                    <a:pt x="23" y="64"/>
                    <a:pt x="23" y="75"/>
                    <a:pt x="12" y="75"/>
                  </a:cubicBezTo>
                  <a:lnTo>
                    <a:pt x="12" y="86"/>
                  </a:lnTo>
                  <a:cubicBezTo>
                    <a:pt x="0" y="120"/>
                    <a:pt x="12" y="153"/>
                    <a:pt x="23" y="175"/>
                  </a:cubicBezTo>
                  <a:lnTo>
                    <a:pt x="45" y="198"/>
                  </a:lnTo>
                  <a:lnTo>
                    <a:pt x="57" y="209"/>
                  </a:lnTo>
                  <a:cubicBezTo>
                    <a:pt x="67" y="209"/>
                    <a:pt x="67" y="220"/>
                    <a:pt x="79" y="220"/>
                  </a:cubicBezTo>
                  <a:lnTo>
                    <a:pt x="90" y="220"/>
                  </a:lnTo>
                  <a:cubicBezTo>
                    <a:pt x="101" y="232"/>
                    <a:pt x="101" y="232"/>
                    <a:pt x="112" y="232"/>
                  </a:cubicBezTo>
                  <a:lnTo>
                    <a:pt x="157" y="232"/>
                  </a:lnTo>
                  <a:cubicBezTo>
                    <a:pt x="168" y="220"/>
                    <a:pt x="179" y="220"/>
                    <a:pt x="191" y="220"/>
                  </a:cubicBezTo>
                  <a:lnTo>
                    <a:pt x="191" y="209"/>
                  </a:lnTo>
                  <a:cubicBezTo>
                    <a:pt x="246" y="175"/>
                    <a:pt x="258" y="108"/>
                    <a:pt x="224" y="53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3"/>
            <p:cNvSpPr/>
            <p:nvPr/>
          </p:nvSpPr>
          <p:spPr>
            <a:xfrm>
              <a:off x="2236425" y="894750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50"/>
                    <a:pt x="1" y="127"/>
                    <a:pt x="35" y="184"/>
                  </a:cubicBezTo>
                  <a:cubicBezTo>
                    <a:pt x="55" y="218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8" y="184"/>
                    <a:pt x="269" y="117"/>
                    <a:pt x="236" y="60"/>
                  </a:cubicBezTo>
                  <a:cubicBezTo>
                    <a:pt x="213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3"/>
            <p:cNvSpPr/>
            <p:nvPr/>
          </p:nvSpPr>
          <p:spPr>
            <a:xfrm>
              <a:off x="2223325" y="90277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3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22" y="52"/>
                    <a:pt x="0" y="119"/>
                    <a:pt x="33" y="176"/>
                  </a:cubicBezTo>
                  <a:cubicBezTo>
                    <a:pt x="56" y="213"/>
                    <a:pt x="100" y="236"/>
                    <a:pt x="143" y="236"/>
                  </a:cubicBezTo>
                  <a:cubicBezTo>
                    <a:pt x="163" y="236"/>
                    <a:pt x="183" y="231"/>
                    <a:pt x="201" y="220"/>
                  </a:cubicBezTo>
                  <a:cubicBezTo>
                    <a:pt x="257" y="186"/>
                    <a:pt x="268" y="109"/>
                    <a:pt x="234" y="52"/>
                  </a:cubicBezTo>
                  <a:cubicBezTo>
                    <a:pt x="214" y="18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3"/>
            <p:cNvSpPr/>
            <p:nvPr/>
          </p:nvSpPr>
          <p:spPr>
            <a:xfrm>
              <a:off x="2210175" y="9106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1" y="129"/>
                    <a:pt x="34" y="184"/>
                  </a:cubicBezTo>
                  <a:cubicBezTo>
                    <a:pt x="55" y="219"/>
                    <a:pt x="94" y="237"/>
                    <a:pt x="133" y="237"/>
                  </a:cubicBezTo>
                  <a:cubicBezTo>
                    <a:pt x="157" y="237"/>
                    <a:pt x="181" y="231"/>
                    <a:pt x="202" y="218"/>
                  </a:cubicBezTo>
                  <a:cubicBezTo>
                    <a:pt x="258" y="184"/>
                    <a:pt x="269" y="117"/>
                    <a:pt x="236" y="62"/>
                  </a:cubicBezTo>
                  <a:cubicBezTo>
                    <a:pt x="213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3"/>
            <p:cNvSpPr/>
            <p:nvPr/>
          </p:nvSpPr>
          <p:spPr>
            <a:xfrm>
              <a:off x="2197625" y="918750"/>
              <a:ext cx="6150" cy="5850"/>
            </a:xfrm>
            <a:custGeom>
              <a:avLst/>
              <a:gdLst/>
              <a:ahLst/>
              <a:cxnLst/>
              <a:rect l="l" t="t" r="r" b="b"/>
              <a:pathLst>
                <a:path w="246" h="234" extrusionOk="0">
                  <a:moveTo>
                    <a:pt x="113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45" y="17"/>
                    <a:pt x="45" y="28"/>
                    <a:pt x="33" y="28"/>
                  </a:cubicBezTo>
                  <a:lnTo>
                    <a:pt x="33" y="39"/>
                  </a:lnTo>
                  <a:cubicBezTo>
                    <a:pt x="23" y="39"/>
                    <a:pt x="23" y="51"/>
                    <a:pt x="23" y="51"/>
                  </a:cubicBezTo>
                  <a:lnTo>
                    <a:pt x="11" y="61"/>
                  </a:lnTo>
                  <a:lnTo>
                    <a:pt x="11" y="73"/>
                  </a:lnTo>
                  <a:cubicBezTo>
                    <a:pt x="0" y="84"/>
                    <a:pt x="0" y="84"/>
                    <a:pt x="0" y="95"/>
                  </a:cubicBezTo>
                  <a:lnTo>
                    <a:pt x="0" y="118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0" y="162"/>
                  </a:lnTo>
                  <a:cubicBezTo>
                    <a:pt x="11" y="162"/>
                    <a:pt x="11" y="173"/>
                    <a:pt x="11" y="173"/>
                  </a:cubicBezTo>
                  <a:cubicBezTo>
                    <a:pt x="11" y="185"/>
                    <a:pt x="23" y="185"/>
                    <a:pt x="23" y="185"/>
                  </a:cubicBezTo>
                  <a:cubicBezTo>
                    <a:pt x="23" y="195"/>
                    <a:pt x="33" y="195"/>
                    <a:pt x="33" y="207"/>
                  </a:cubicBezTo>
                  <a:cubicBezTo>
                    <a:pt x="45" y="207"/>
                    <a:pt x="45" y="218"/>
                    <a:pt x="56" y="218"/>
                  </a:cubicBezTo>
                  <a:cubicBezTo>
                    <a:pt x="67" y="218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96" y="232"/>
                    <a:pt x="103" y="234"/>
                    <a:pt x="111" y="234"/>
                  </a:cubicBezTo>
                  <a:cubicBezTo>
                    <a:pt x="131" y="234"/>
                    <a:pt x="155" y="226"/>
                    <a:pt x="179" y="218"/>
                  </a:cubicBezTo>
                  <a:cubicBezTo>
                    <a:pt x="234" y="185"/>
                    <a:pt x="246" y="106"/>
                    <a:pt x="212" y="51"/>
                  </a:cubicBezTo>
                  <a:cubicBezTo>
                    <a:pt x="190" y="21"/>
                    <a:pt x="15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3"/>
            <p:cNvSpPr/>
            <p:nvPr/>
          </p:nvSpPr>
          <p:spPr>
            <a:xfrm>
              <a:off x="2261875" y="906400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0"/>
                  </a:moveTo>
                  <a:cubicBezTo>
                    <a:pt x="110" y="0"/>
                    <a:pt x="88" y="7"/>
                    <a:pt x="67" y="19"/>
                  </a:cubicBezTo>
                  <a:lnTo>
                    <a:pt x="56" y="19"/>
                  </a:lnTo>
                  <a:cubicBezTo>
                    <a:pt x="56" y="19"/>
                    <a:pt x="45" y="31"/>
                    <a:pt x="45" y="41"/>
                  </a:cubicBezTo>
                  <a:lnTo>
                    <a:pt x="33" y="41"/>
                  </a:lnTo>
                  <a:cubicBezTo>
                    <a:pt x="33" y="53"/>
                    <a:pt x="22" y="53"/>
                    <a:pt x="22" y="64"/>
                  </a:cubicBezTo>
                  <a:cubicBezTo>
                    <a:pt x="0" y="108"/>
                    <a:pt x="0" y="142"/>
                    <a:pt x="22" y="175"/>
                  </a:cubicBezTo>
                  <a:cubicBezTo>
                    <a:pt x="22" y="187"/>
                    <a:pt x="33" y="187"/>
                    <a:pt x="33" y="187"/>
                  </a:cubicBezTo>
                  <a:cubicBezTo>
                    <a:pt x="33" y="198"/>
                    <a:pt x="45" y="198"/>
                    <a:pt x="45" y="209"/>
                  </a:cubicBezTo>
                  <a:cubicBezTo>
                    <a:pt x="56" y="209"/>
                    <a:pt x="56" y="209"/>
                    <a:pt x="67" y="220"/>
                  </a:cubicBezTo>
                  <a:cubicBezTo>
                    <a:pt x="67" y="220"/>
                    <a:pt x="78" y="220"/>
                    <a:pt x="90" y="232"/>
                  </a:cubicBezTo>
                  <a:lnTo>
                    <a:pt x="157" y="232"/>
                  </a:lnTo>
                  <a:cubicBezTo>
                    <a:pt x="167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8"/>
                    <a:pt x="224" y="53"/>
                  </a:cubicBezTo>
                  <a:cubicBezTo>
                    <a:pt x="202" y="18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3"/>
            <p:cNvSpPr/>
            <p:nvPr/>
          </p:nvSpPr>
          <p:spPr>
            <a:xfrm>
              <a:off x="2248450" y="914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3"/>
            <p:cNvSpPr/>
            <p:nvPr/>
          </p:nvSpPr>
          <p:spPr>
            <a:xfrm>
              <a:off x="2235325" y="922400"/>
              <a:ext cx="6725" cy="5825"/>
            </a:xfrm>
            <a:custGeom>
              <a:avLst/>
              <a:gdLst/>
              <a:ahLst/>
              <a:cxnLst/>
              <a:rect l="l" t="t" r="r" b="b"/>
              <a:pathLst>
                <a:path w="269" h="233" extrusionOk="0">
                  <a:moveTo>
                    <a:pt x="135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49"/>
                    <a:pt x="0" y="128"/>
                    <a:pt x="34" y="173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4" y="233"/>
                    <a:pt x="184" y="228"/>
                    <a:pt x="201" y="217"/>
                  </a:cubicBezTo>
                  <a:cubicBezTo>
                    <a:pt x="246" y="183"/>
                    <a:pt x="268" y="116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3"/>
            <p:cNvSpPr/>
            <p:nvPr/>
          </p:nvSpPr>
          <p:spPr>
            <a:xfrm>
              <a:off x="2222200" y="930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99" y="7"/>
                    <a:pt x="78" y="19"/>
                  </a:cubicBezTo>
                  <a:cubicBezTo>
                    <a:pt x="23" y="53"/>
                    <a:pt x="0" y="120"/>
                    <a:pt x="34" y="175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3" y="231"/>
                    <a:pt x="202" y="220"/>
                  </a:cubicBezTo>
                  <a:cubicBezTo>
                    <a:pt x="246" y="187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3"/>
            <p:cNvSpPr/>
            <p:nvPr/>
          </p:nvSpPr>
          <p:spPr>
            <a:xfrm>
              <a:off x="2277500" y="991125"/>
              <a:ext cx="6175" cy="5975"/>
            </a:xfrm>
            <a:custGeom>
              <a:avLst/>
              <a:gdLst/>
              <a:ahLst/>
              <a:cxnLst/>
              <a:rect l="l" t="t" r="r" b="b"/>
              <a:pathLst>
                <a:path w="247" h="239" extrusionOk="0">
                  <a:moveTo>
                    <a:pt x="115" y="0"/>
                  </a:moveTo>
                  <a:cubicBezTo>
                    <a:pt x="95" y="0"/>
                    <a:pt x="74" y="5"/>
                    <a:pt x="56" y="16"/>
                  </a:cubicBezTo>
                  <a:lnTo>
                    <a:pt x="23" y="49"/>
                  </a:lnTo>
                  <a:cubicBezTo>
                    <a:pt x="12" y="71"/>
                    <a:pt x="12" y="94"/>
                    <a:pt x="1" y="116"/>
                  </a:cubicBezTo>
                  <a:cubicBezTo>
                    <a:pt x="1" y="139"/>
                    <a:pt x="12" y="161"/>
                    <a:pt x="23" y="183"/>
                  </a:cubicBezTo>
                  <a:lnTo>
                    <a:pt x="56" y="217"/>
                  </a:lnTo>
                  <a:cubicBezTo>
                    <a:pt x="75" y="229"/>
                    <a:pt x="100" y="238"/>
                    <a:pt x="124" y="238"/>
                  </a:cubicBezTo>
                  <a:cubicBezTo>
                    <a:pt x="144" y="238"/>
                    <a:pt x="164" y="232"/>
                    <a:pt x="180" y="217"/>
                  </a:cubicBezTo>
                  <a:cubicBezTo>
                    <a:pt x="224" y="195"/>
                    <a:pt x="247" y="150"/>
                    <a:pt x="235" y="105"/>
                  </a:cubicBezTo>
                  <a:cubicBezTo>
                    <a:pt x="235" y="83"/>
                    <a:pt x="235" y="71"/>
                    <a:pt x="224" y="61"/>
                  </a:cubicBezTo>
                  <a:cubicBezTo>
                    <a:pt x="201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3"/>
            <p:cNvSpPr/>
            <p:nvPr/>
          </p:nvSpPr>
          <p:spPr>
            <a:xfrm>
              <a:off x="2271925" y="922675"/>
              <a:ext cx="6425" cy="6000"/>
            </a:xfrm>
            <a:custGeom>
              <a:avLst/>
              <a:gdLst/>
              <a:ahLst/>
              <a:cxnLst/>
              <a:rect l="l" t="t" r="r" b="b"/>
              <a:pathLst>
                <a:path w="257" h="240" extrusionOk="0">
                  <a:moveTo>
                    <a:pt x="114" y="1"/>
                  </a:moveTo>
                  <a:cubicBezTo>
                    <a:pt x="94" y="1"/>
                    <a:pt x="74" y="6"/>
                    <a:pt x="56" y="16"/>
                  </a:cubicBezTo>
                  <a:cubicBezTo>
                    <a:pt x="45" y="28"/>
                    <a:pt x="33" y="38"/>
                    <a:pt x="23" y="38"/>
                  </a:cubicBezTo>
                  <a:lnTo>
                    <a:pt x="23" y="50"/>
                  </a:lnTo>
                  <a:cubicBezTo>
                    <a:pt x="23" y="50"/>
                    <a:pt x="11" y="61"/>
                    <a:pt x="11" y="72"/>
                  </a:cubicBezTo>
                  <a:cubicBezTo>
                    <a:pt x="0" y="95"/>
                    <a:pt x="0" y="128"/>
                    <a:pt x="11" y="162"/>
                  </a:cubicBezTo>
                  <a:cubicBezTo>
                    <a:pt x="11" y="162"/>
                    <a:pt x="11" y="172"/>
                    <a:pt x="23" y="172"/>
                  </a:cubicBezTo>
                  <a:cubicBezTo>
                    <a:pt x="23" y="184"/>
                    <a:pt x="23" y="195"/>
                    <a:pt x="33" y="195"/>
                  </a:cubicBezTo>
                  <a:cubicBezTo>
                    <a:pt x="33" y="195"/>
                    <a:pt x="33" y="206"/>
                    <a:pt x="45" y="206"/>
                  </a:cubicBezTo>
                  <a:cubicBezTo>
                    <a:pt x="45" y="206"/>
                    <a:pt x="56" y="217"/>
                    <a:pt x="67" y="217"/>
                  </a:cubicBezTo>
                  <a:cubicBezTo>
                    <a:pt x="67" y="217"/>
                    <a:pt x="67" y="229"/>
                    <a:pt x="78" y="229"/>
                  </a:cubicBezTo>
                  <a:lnTo>
                    <a:pt x="90" y="229"/>
                  </a:lnTo>
                  <a:cubicBezTo>
                    <a:pt x="100" y="229"/>
                    <a:pt x="100" y="229"/>
                    <a:pt x="112" y="240"/>
                  </a:cubicBezTo>
                  <a:cubicBezTo>
                    <a:pt x="123" y="240"/>
                    <a:pt x="145" y="229"/>
                    <a:pt x="157" y="229"/>
                  </a:cubicBezTo>
                  <a:cubicBezTo>
                    <a:pt x="168" y="229"/>
                    <a:pt x="168" y="217"/>
                    <a:pt x="179" y="217"/>
                  </a:cubicBezTo>
                  <a:cubicBezTo>
                    <a:pt x="235" y="184"/>
                    <a:pt x="257" y="105"/>
                    <a:pt x="224" y="61"/>
                  </a:cubicBezTo>
                  <a:cubicBezTo>
                    <a:pt x="201" y="23"/>
                    <a:pt x="15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3"/>
            <p:cNvSpPr/>
            <p:nvPr/>
          </p:nvSpPr>
          <p:spPr>
            <a:xfrm>
              <a:off x="2258525" y="930675"/>
              <a:ext cx="6150" cy="5875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1" y="0"/>
                  </a:moveTo>
                  <a:cubicBezTo>
                    <a:pt x="108" y="0"/>
                    <a:pt x="86" y="6"/>
                    <a:pt x="67" y="21"/>
                  </a:cubicBezTo>
                  <a:cubicBezTo>
                    <a:pt x="22" y="43"/>
                    <a:pt x="0" y="88"/>
                    <a:pt x="11" y="132"/>
                  </a:cubicBezTo>
                  <a:cubicBezTo>
                    <a:pt x="11" y="155"/>
                    <a:pt x="22" y="165"/>
                    <a:pt x="33" y="177"/>
                  </a:cubicBezTo>
                  <a:cubicBezTo>
                    <a:pt x="45" y="199"/>
                    <a:pt x="55" y="210"/>
                    <a:pt x="78" y="222"/>
                  </a:cubicBezTo>
                  <a:cubicBezTo>
                    <a:pt x="92" y="231"/>
                    <a:pt x="108" y="234"/>
                    <a:pt x="125" y="234"/>
                  </a:cubicBezTo>
                  <a:cubicBezTo>
                    <a:pt x="147" y="234"/>
                    <a:pt x="170" y="228"/>
                    <a:pt x="190" y="222"/>
                  </a:cubicBezTo>
                  <a:lnTo>
                    <a:pt x="212" y="199"/>
                  </a:lnTo>
                  <a:cubicBezTo>
                    <a:pt x="224" y="188"/>
                    <a:pt x="234" y="165"/>
                    <a:pt x="246" y="143"/>
                  </a:cubicBezTo>
                  <a:lnTo>
                    <a:pt x="246" y="121"/>
                  </a:lnTo>
                  <a:cubicBezTo>
                    <a:pt x="246" y="98"/>
                    <a:pt x="246" y="76"/>
                    <a:pt x="224" y="54"/>
                  </a:cubicBezTo>
                  <a:cubicBezTo>
                    <a:pt x="224" y="54"/>
                    <a:pt x="224" y="43"/>
                    <a:pt x="212" y="31"/>
                  </a:cubicBezTo>
                  <a:cubicBezTo>
                    <a:pt x="193" y="12"/>
                    <a:pt x="162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3"/>
            <p:cNvSpPr/>
            <p:nvPr/>
          </p:nvSpPr>
          <p:spPr>
            <a:xfrm>
              <a:off x="2245375" y="938625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1" y="1"/>
                  </a:moveTo>
                  <a:cubicBezTo>
                    <a:pt x="108" y="1"/>
                    <a:pt x="86" y="6"/>
                    <a:pt x="67" y="15"/>
                  </a:cubicBezTo>
                  <a:cubicBezTo>
                    <a:pt x="23" y="48"/>
                    <a:pt x="0" y="93"/>
                    <a:pt x="12" y="138"/>
                  </a:cubicBezTo>
                  <a:cubicBezTo>
                    <a:pt x="12" y="138"/>
                    <a:pt x="12" y="149"/>
                    <a:pt x="23" y="160"/>
                  </a:cubicBezTo>
                  <a:cubicBezTo>
                    <a:pt x="23" y="160"/>
                    <a:pt x="23" y="172"/>
                    <a:pt x="34" y="183"/>
                  </a:cubicBezTo>
                  <a:cubicBezTo>
                    <a:pt x="55" y="218"/>
                    <a:pt x="89" y="235"/>
                    <a:pt x="125" y="235"/>
                  </a:cubicBezTo>
                  <a:cubicBezTo>
                    <a:pt x="147" y="235"/>
                    <a:pt x="170" y="229"/>
                    <a:pt x="191" y="217"/>
                  </a:cubicBezTo>
                  <a:cubicBezTo>
                    <a:pt x="213" y="205"/>
                    <a:pt x="224" y="183"/>
                    <a:pt x="236" y="172"/>
                  </a:cubicBezTo>
                  <a:cubicBezTo>
                    <a:pt x="246" y="149"/>
                    <a:pt x="246" y="138"/>
                    <a:pt x="246" y="127"/>
                  </a:cubicBezTo>
                  <a:cubicBezTo>
                    <a:pt x="246" y="105"/>
                    <a:pt x="246" y="82"/>
                    <a:pt x="224" y="60"/>
                  </a:cubicBezTo>
                  <a:cubicBezTo>
                    <a:pt x="224" y="48"/>
                    <a:pt x="224" y="48"/>
                    <a:pt x="213" y="38"/>
                  </a:cubicBezTo>
                  <a:cubicBezTo>
                    <a:pt x="193" y="12"/>
                    <a:pt x="16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3"/>
            <p:cNvSpPr/>
            <p:nvPr/>
          </p:nvSpPr>
          <p:spPr>
            <a:xfrm>
              <a:off x="2231975" y="9465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3" y="1"/>
                  </a:moveTo>
                  <a:cubicBezTo>
                    <a:pt x="112" y="12"/>
                    <a:pt x="89" y="12"/>
                    <a:pt x="79" y="23"/>
                  </a:cubicBezTo>
                  <a:cubicBezTo>
                    <a:pt x="22" y="57"/>
                    <a:pt x="0" y="124"/>
                    <a:pt x="34" y="179"/>
                  </a:cubicBezTo>
                  <a:lnTo>
                    <a:pt x="45" y="179"/>
                  </a:lnTo>
                  <a:cubicBezTo>
                    <a:pt x="56" y="202"/>
                    <a:pt x="67" y="224"/>
                    <a:pt x="89" y="224"/>
                  </a:cubicBezTo>
                  <a:cubicBezTo>
                    <a:pt x="101" y="236"/>
                    <a:pt x="123" y="236"/>
                    <a:pt x="134" y="236"/>
                  </a:cubicBezTo>
                  <a:cubicBezTo>
                    <a:pt x="157" y="236"/>
                    <a:pt x="179" y="236"/>
                    <a:pt x="201" y="224"/>
                  </a:cubicBezTo>
                  <a:cubicBezTo>
                    <a:pt x="258" y="191"/>
                    <a:pt x="268" y="112"/>
                    <a:pt x="235" y="57"/>
                  </a:cubicBezTo>
                  <a:cubicBezTo>
                    <a:pt x="235" y="57"/>
                    <a:pt x="235" y="45"/>
                    <a:pt x="224" y="45"/>
                  </a:cubicBezTo>
                  <a:lnTo>
                    <a:pt x="190" y="12"/>
                  </a:lnTo>
                  <a:cubicBezTo>
                    <a:pt x="168" y="1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3"/>
            <p:cNvSpPr/>
            <p:nvPr/>
          </p:nvSpPr>
          <p:spPr>
            <a:xfrm>
              <a:off x="2268575" y="9472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5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0"/>
                    <a:pt x="190" y="217"/>
                  </a:cubicBezTo>
                  <a:cubicBezTo>
                    <a:pt x="246" y="184"/>
                    <a:pt x="268" y="117"/>
                    <a:pt x="234" y="61"/>
                  </a:cubicBezTo>
                  <a:cubicBezTo>
                    <a:pt x="212" y="23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3"/>
            <p:cNvSpPr/>
            <p:nvPr/>
          </p:nvSpPr>
          <p:spPr>
            <a:xfrm>
              <a:off x="2255425" y="9552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3"/>
            <p:cNvSpPr/>
            <p:nvPr/>
          </p:nvSpPr>
          <p:spPr>
            <a:xfrm>
              <a:off x="2242300" y="96317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2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0" y="218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3"/>
            <p:cNvSpPr/>
            <p:nvPr/>
          </p:nvSpPr>
          <p:spPr>
            <a:xfrm>
              <a:off x="2229450" y="971275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15" y="1"/>
                  </a:moveTo>
                  <a:cubicBezTo>
                    <a:pt x="94" y="1"/>
                    <a:pt x="74" y="6"/>
                    <a:pt x="56" y="16"/>
                  </a:cubicBezTo>
                  <a:lnTo>
                    <a:pt x="34" y="39"/>
                  </a:lnTo>
                  <a:lnTo>
                    <a:pt x="23" y="50"/>
                  </a:lnTo>
                  <a:cubicBezTo>
                    <a:pt x="23" y="61"/>
                    <a:pt x="12" y="61"/>
                    <a:pt x="12" y="73"/>
                  </a:cubicBezTo>
                  <a:cubicBezTo>
                    <a:pt x="12" y="83"/>
                    <a:pt x="1" y="95"/>
                    <a:pt x="1" y="117"/>
                  </a:cubicBezTo>
                  <a:lnTo>
                    <a:pt x="1" y="140"/>
                  </a:lnTo>
                  <a:cubicBezTo>
                    <a:pt x="1" y="140"/>
                    <a:pt x="12" y="150"/>
                    <a:pt x="12" y="162"/>
                  </a:cubicBezTo>
                  <a:cubicBezTo>
                    <a:pt x="12" y="162"/>
                    <a:pt x="12" y="173"/>
                    <a:pt x="23" y="184"/>
                  </a:cubicBezTo>
                  <a:cubicBezTo>
                    <a:pt x="45" y="214"/>
                    <a:pt x="82" y="234"/>
                    <a:pt x="121" y="234"/>
                  </a:cubicBezTo>
                  <a:cubicBezTo>
                    <a:pt x="141" y="234"/>
                    <a:pt x="161" y="229"/>
                    <a:pt x="180" y="217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3"/>
            <p:cNvSpPr/>
            <p:nvPr/>
          </p:nvSpPr>
          <p:spPr>
            <a:xfrm>
              <a:off x="2280575" y="967025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33" y="0"/>
                  </a:moveTo>
                  <a:cubicBezTo>
                    <a:pt x="111" y="0"/>
                    <a:pt x="88" y="6"/>
                    <a:pt x="67" y="19"/>
                  </a:cubicBezTo>
                  <a:cubicBezTo>
                    <a:pt x="12" y="52"/>
                    <a:pt x="0" y="119"/>
                    <a:pt x="34" y="176"/>
                  </a:cubicBezTo>
                  <a:cubicBezTo>
                    <a:pt x="57" y="213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6" y="176"/>
                    <a:pt x="258" y="109"/>
                    <a:pt x="224" y="52"/>
                  </a:cubicBezTo>
                  <a:cubicBezTo>
                    <a:pt x="203" y="18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3"/>
            <p:cNvSpPr/>
            <p:nvPr/>
          </p:nvSpPr>
          <p:spPr>
            <a:xfrm>
              <a:off x="2267450" y="974900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23" y="1"/>
                  </a:moveTo>
                  <a:cubicBezTo>
                    <a:pt x="105" y="1"/>
                    <a:pt x="85" y="6"/>
                    <a:pt x="68" y="17"/>
                  </a:cubicBezTo>
                  <a:cubicBezTo>
                    <a:pt x="11" y="50"/>
                    <a:pt x="1" y="129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69" y="231"/>
                    <a:pt x="190" y="218"/>
                  </a:cubicBezTo>
                  <a:cubicBezTo>
                    <a:pt x="246" y="184"/>
                    <a:pt x="257" y="117"/>
                    <a:pt x="224" y="62"/>
                  </a:cubicBezTo>
                  <a:cubicBezTo>
                    <a:pt x="201" y="24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3"/>
            <p:cNvSpPr/>
            <p:nvPr/>
          </p:nvSpPr>
          <p:spPr>
            <a:xfrm>
              <a:off x="2254300" y="982925"/>
              <a:ext cx="6475" cy="5925"/>
            </a:xfrm>
            <a:custGeom>
              <a:avLst/>
              <a:gdLst/>
              <a:ahLst/>
              <a:cxnLst/>
              <a:rect l="l" t="t" r="r" b="b"/>
              <a:pathLst>
                <a:path w="259" h="237" extrusionOk="0">
                  <a:moveTo>
                    <a:pt x="133" y="1"/>
                  </a:moveTo>
                  <a:cubicBezTo>
                    <a:pt x="112" y="1"/>
                    <a:pt x="89" y="7"/>
                    <a:pt x="68" y="20"/>
                  </a:cubicBezTo>
                  <a:cubicBezTo>
                    <a:pt x="13" y="54"/>
                    <a:pt x="1" y="121"/>
                    <a:pt x="35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1" y="221"/>
                  </a:cubicBezTo>
                  <a:cubicBezTo>
                    <a:pt x="247" y="188"/>
                    <a:pt x="258" y="109"/>
                    <a:pt x="224" y="54"/>
                  </a:cubicBezTo>
                  <a:cubicBezTo>
                    <a:pt x="204" y="18"/>
                    <a:pt x="170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3"/>
            <p:cNvSpPr/>
            <p:nvPr/>
          </p:nvSpPr>
          <p:spPr>
            <a:xfrm>
              <a:off x="2293975" y="958925"/>
              <a:ext cx="6475" cy="5800"/>
            </a:xfrm>
            <a:custGeom>
              <a:avLst/>
              <a:gdLst/>
              <a:ahLst/>
              <a:cxnLst/>
              <a:rect l="l" t="t" r="r" b="b"/>
              <a:pathLst>
                <a:path w="259" h="232" extrusionOk="0">
                  <a:moveTo>
                    <a:pt x="125" y="0"/>
                  </a:moveTo>
                  <a:cubicBezTo>
                    <a:pt x="102" y="0"/>
                    <a:pt x="78" y="6"/>
                    <a:pt x="57" y="19"/>
                  </a:cubicBezTo>
                  <a:lnTo>
                    <a:pt x="23" y="53"/>
                  </a:lnTo>
                  <a:cubicBezTo>
                    <a:pt x="12" y="63"/>
                    <a:pt x="12" y="75"/>
                    <a:pt x="12" y="86"/>
                  </a:cubicBezTo>
                  <a:lnTo>
                    <a:pt x="1" y="86"/>
                  </a:lnTo>
                  <a:cubicBezTo>
                    <a:pt x="1" y="120"/>
                    <a:pt x="1" y="153"/>
                    <a:pt x="23" y="175"/>
                  </a:cubicBezTo>
                  <a:cubicBezTo>
                    <a:pt x="23" y="187"/>
                    <a:pt x="23" y="197"/>
                    <a:pt x="35" y="197"/>
                  </a:cubicBezTo>
                  <a:cubicBezTo>
                    <a:pt x="35" y="209"/>
                    <a:pt x="45" y="209"/>
                    <a:pt x="45" y="209"/>
                  </a:cubicBezTo>
                  <a:lnTo>
                    <a:pt x="57" y="209"/>
                  </a:lnTo>
                  <a:cubicBezTo>
                    <a:pt x="68" y="220"/>
                    <a:pt x="79" y="231"/>
                    <a:pt x="90" y="231"/>
                  </a:cubicBezTo>
                  <a:lnTo>
                    <a:pt x="135" y="231"/>
                  </a:lnTo>
                  <a:cubicBezTo>
                    <a:pt x="146" y="231"/>
                    <a:pt x="169" y="231"/>
                    <a:pt x="179" y="220"/>
                  </a:cubicBezTo>
                  <a:cubicBezTo>
                    <a:pt x="236" y="187"/>
                    <a:pt x="258" y="108"/>
                    <a:pt x="224" y="53"/>
                  </a:cubicBezTo>
                  <a:cubicBezTo>
                    <a:pt x="203" y="17"/>
                    <a:pt x="165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3"/>
            <p:cNvSpPr/>
            <p:nvPr/>
          </p:nvSpPr>
          <p:spPr>
            <a:xfrm>
              <a:off x="2303775" y="975200"/>
              <a:ext cx="6425" cy="5900"/>
            </a:xfrm>
            <a:custGeom>
              <a:avLst/>
              <a:gdLst/>
              <a:ahLst/>
              <a:cxnLst/>
              <a:rect l="l" t="t" r="r" b="b"/>
              <a:pathLst>
                <a:path w="257" h="236" extrusionOk="0">
                  <a:moveTo>
                    <a:pt x="122" y="0"/>
                  </a:moveTo>
                  <a:cubicBezTo>
                    <a:pt x="104" y="0"/>
                    <a:pt x="85" y="5"/>
                    <a:pt x="67" y="16"/>
                  </a:cubicBezTo>
                  <a:lnTo>
                    <a:pt x="56" y="16"/>
                  </a:lnTo>
                  <a:cubicBezTo>
                    <a:pt x="56" y="27"/>
                    <a:pt x="45" y="27"/>
                    <a:pt x="45" y="27"/>
                  </a:cubicBezTo>
                  <a:cubicBezTo>
                    <a:pt x="45" y="38"/>
                    <a:pt x="33" y="38"/>
                    <a:pt x="33" y="38"/>
                  </a:cubicBezTo>
                  <a:cubicBezTo>
                    <a:pt x="33" y="38"/>
                    <a:pt x="33" y="50"/>
                    <a:pt x="23" y="50"/>
                  </a:cubicBezTo>
                  <a:lnTo>
                    <a:pt x="23" y="72"/>
                  </a:lnTo>
                  <a:lnTo>
                    <a:pt x="11" y="72"/>
                  </a:lnTo>
                  <a:lnTo>
                    <a:pt x="11" y="94"/>
                  </a:lnTo>
                  <a:cubicBezTo>
                    <a:pt x="0" y="117"/>
                    <a:pt x="0" y="150"/>
                    <a:pt x="23" y="184"/>
                  </a:cubicBezTo>
                  <a:lnTo>
                    <a:pt x="33" y="195"/>
                  </a:lnTo>
                  <a:lnTo>
                    <a:pt x="56" y="217"/>
                  </a:lnTo>
                  <a:cubicBezTo>
                    <a:pt x="56" y="217"/>
                    <a:pt x="67" y="217"/>
                    <a:pt x="78" y="228"/>
                  </a:cubicBezTo>
                  <a:lnTo>
                    <a:pt x="90" y="228"/>
                  </a:lnTo>
                  <a:cubicBezTo>
                    <a:pt x="103" y="233"/>
                    <a:pt x="117" y="235"/>
                    <a:pt x="130" y="235"/>
                  </a:cubicBezTo>
                  <a:cubicBezTo>
                    <a:pt x="148" y="235"/>
                    <a:pt x="166" y="230"/>
                    <a:pt x="179" y="217"/>
                  </a:cubicBezTo>
                  <a:cubicBezTo>
                    <a:pt x="234" y="184"/>
                    <a:pt x="257" y="117"/>
                    <a:pt x="224" y="60"/>
                  </a:cubicBezTo>
                  <a:cubicBezTo>
                    <a:pt x="201" y="23"/>
                    <a:pt x="16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3"/>
            <p:cNvSpPr/>
            <p:nvPr/>
          </p:nvSpPr>
          <p:spPr>
            <a:xfrm>
              <a:off x="2290350" y="9832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9" y="6"/>
                    <a:pt x="68" y="19"/>
                  </a:cubicBezTo>
                  <a:cubicBezTo>
                    <a:pt x="23" y="52"/>
                    <a:pt x="1" y="119"/>
                    <a:pt x="34" y="176"/>
                  </a:cubicBezTo>
                  <a:cubicBezTo>
                    <a:pt x="57" y="213"/>
                    <a:pt x="96" y="236"/>
                    <a:pt x="135" y="236"/>
                  </a:cubicBezTo>
                  <a:cubicBezTo>
                    <a:pt x="154" y="236"/>
                    <a:pt x="173" y="231"/>
                    <a:pt x="190" y="220"/>
                  </a:cubicBezTo>
                  <a:cubicBezTo>
                    <a:pt x="247" y="186"/>
                    <a:pt x="269" y="109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3"/>
            <p:cNvSpPr/>
            <p:nvPr/>
          </p:nvSpPr>
          <p:spPr>
            <a:xfrm>
              <a:off x="2264100" y="9992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8" y="1"/>
                  </a:moveTo>
                  <a:cubicBezTo>
                    <a:pt x="107" y="1"/>
                    <a:pt x="86" y="6"/>
                    <a:pt x="68" y="17"/>
                  </a:cubicBezTo>
                  <a:cubicBezTo>
                    <a:pt x="23" y="51"/>
                    <a:pt x="1" y="118"/>
                    <a:pt x="34" y="173"/>
                  </a:cubicBezTo>
                  <a:cubicBezTo>
                    <a:pt x="57" y="211"/>
                    <a:pt x="95" y="234"/>
                    <a:pt x="134" y="234"/>
                  </a:cubicBezTo>
                  <a:cubicBezTo>
                    <a:pt x="153" y="234"/>
                    <a:pt x="172" y="229"/>
                    <a:pt x="190" y="218"/>
                  </a:cubicBezTo>
                  <a:cubicBezTo>
                    <a:pt x="212" y="207"/>
                    <a:pt x="224" y="195"/>
                    <a:pt x="224" y="185"/>
                  </a:cubicBezTo>
                  <a:cubicBezTo>
                    <a:pt x="235" y="173"/>
                    <a:pt x="235" y="173"/>
                    <a:pt x="235" y="162"/>
                  </a:cubicBezTo>
                  <a:cubicBezTo>
                    <a:pt x="246" y="140"/>
                    <a:pt x="257" y="118"/>
                    <a:pt x="246" y="95"/>
                  </a:cubicBezTo>
                  <a:cubicBezTo>
                    <a:pt x="246" y="84"/>
                    <a:pt x="246" y="73"/>
                    <a:pt x="235" y="51"/>
                  </a:cubicBezTo>
                  <a:cubicBezTo>
                    <a:pt x="213" y="21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3"/>
            <p:cNvSpPr/>
            <p:nvPr/>
          </p:nvSpPr>
          <p:spPr>
            <a:xfrm>
              <a:off x="2300425" y="9997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2" y="50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7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3"/>
            <p:cNvSpPr/>
            <p:nvPr/>
          </p:nvSpPr>
          <p:spPr>
            <a:xfrm>
              <a:off x="2287275" y="100787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7" y="0"/>
                  </a:moveTo>
                  <a:cubicBezTo>
                    <a:pt x="118" y="0"/>
                    <a:pt x="98" y="5"/>
                    <a:pt x="79" y="17"/>
                  </a:cubicBezTo>
                  <a:cubicBezTo>
                    <a:pt x="23" y="50"/>
                    <a:pt x="0" y="117"/>
                    <a:pt x="34" y="173"/>
                  </a:cubicBezTo>
                  <a:cubicBezTo>
                    <a:pt x="57" y="211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8"/>
                  </a:cubicBezTo>
                  <a:cubicBezTo>
                    <a:pt x="258" y="184"/>
                    <a:pt x="269" y="106"/>
                    <a:pt x="236" y="50"/>
                  </a:cubicBezTo>
                  <a:cubicBezTo>
                    <a:pt x="213" y="20"/>
                    <a:pt x="176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3"/>
            <p:cNvSpPr/>
            <p:nvPr/>
          </p:nvSpPr>
          <p:spPr>
            <a:xfrm>
              <a:off x="2274150" y="10159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7"/>
                    <a:pt x="79" y="19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57" y="214"/>
                    <a:pt x="100" y="236"/>
                    <a:pt x="143" y="236"/>
                  </a:cubicBezTo>
                  <a:cubicBezTo>
                    <a:pt x="163" y="236"/>
                    <a:pt x="184" y="231"/>
                    <a:pt x="202" y="220"/>
                  </a:cubicBezTo>
                  <a:cubicBezTo>
                    <a:pt x="257" y="176"/>
                    <a:pt x="269" y="108"/>
                    <a:pt x="235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3"/>
            <p:cNvSpPr/>
            <p:nvPr/>
          </p:nvSpPr>
          <p:spPr>
            <a:xfrm>
              <a:off x="2261300" y="1023800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23" y="1"/>
                  </a:moveTo>
                  <a:cubicBezTo>
                    <a:pt x="104" y="1"/>
                    <a:pt x="85" y="5"/>
                    <a:pt x="68" y="16"/>
                  </a:cubicBezTo>
                  <a:cubicBezTo>
                    <a:pt x="45" y="28"/>
                    <a:pt x="45" y="38"/>
                    <a:pt x="34" y="50"/>
                  </a:cubicBezTo>
                  <a:cubicBezTo>
                    <a:pt x="23" y="50"/>
                    <a:pt x="23" y="50"/>
                    <a:pt x="23" y="61"/>
                  </a:cubicBezTo>
                  <a:cubicBezTo>
                    <a:pt x="23" y="61"/>
                    <a:pt x="11" y="72"/>
                    <a:pt x="11" y="83"/>
                  </a:cubicBezTo>
                  <a:lnTo>
                    <a:pt x="11" y="95"/>
                  </a:lnTo>
                  <a:cubicBezTo>
                    <a:pt x="1" y="117"/>
                    <a:pt x="11" y="150"/>
                    <a:pt x="23" y="184"/>
                  </a:cubicBezTo>
                  <a:cubicBezTo>
                    <a:pt x="34" y="184"/>
                    <a:pt x="34" y="195"/>
                    <a:pt x="34" y="195"/>
                  </a:cubicBezTo>
                  <a:lnTo>
                    <a:pt x="45" y="195"/>
                  </a:lnTo>
                  <a:cubicBezTo>
                    <a:pt x="45" y="206"/>
                    <a:pt x="45" y="206"/>
                    <a:pt x="56" y="217"/>
                  </a:cubicBezTo>
                  <a:cubicBezTo>
                    <a:pt x="68" y="217"/>
                    <a:pt x="68" y="217"/>
                    <a:pt x="79" y="229"/>
                  </a:cubicBezTo>
                  <a:cubicBezTo>
                    <a:pt x="90" y="229"/>
                    <a:pt x="101" y="239"/>
                    <a:pt x="123" y="239"/>
                  </a:cubicBezTo>
                  <a:lnTo>
                    <a:pt x="135" y="239"/>
                  </a:lnTo>
                  <a:cubicBezTo>
                    <a:pt x="146" y="239"/>
                    <a:pt x="146" y="229"/>
                    <a:pt x="146" y="229"/>
                  </a:cubicBezTo>
                  <a:lnTo>
                    <a:pt x="168" y="229"/>
                  </a:lnTo>
                  <a:cubicBezTo>
                    <a:pt x="168" y="229"/>
                    <a:pt x="180" y="229"/>
                    <a:pt x="180" y="217"/>
                  </a:cubicBezTo>
                  <a:lnTo>
                    <a:pt x="190" y="217"/>
                  </a:lnTo>
                  <a:cubicBezTo>
                    <a:pt x="247" y="184"/>
                    <a:pt x="257" y="117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3"/>
            <p:cNvSpPr/>
            <p:nvPr/>
          </p:nvSpPr>
          <p:spPr>
            <a:xfrm>
              <a:off x="2312425" y="10195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3"/>
            <p:cNvSpPr/>
            <p:nvPr/>
          </p:nvSpPr>
          <p:spPr>
            <a:xfrm>
              <a:off x="2299300" y="10274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6" y="1"/>
                    <a:pt x="85" y="6"/>
                    <a:pt x="67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3"/>
            <p:cNvSpPr/>
            <p:nvPr/>
          </p:nvSpPr>
          <p:spPr>
            <a:xfrm>
              <a:off x="2286150" y="10354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7" y="1"/>
                  </a:moveTo>
                  <a:cubicBezTo>
                    <a:pt x="113" y="1"/>
                    <a:pt x="89" y="7"/>
                    <a:pt x="68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3"/>
            <p:cNvSpPr/>
            <p:nvPr/>
          </p:nvSpPr>
          <p:spPr>
            <a:xfrm>
              <a:off x="2273300" y="1043350"/>
              <a:ext cx="6475" cy="6000"/>
            </a:xfrm>
            <a:custGeom>
              <a:avLst/>
              <a:gdLst/>
              <a:ahLst/>
              <a:cxnLst/>
              <a:rect l="l" t="t" r="r" b="b"/>
              <a:pathLst>
                <a:path w="259" h="240" extrusionOk="0">
                  <a:moveTo>
                    <a:pt x="115" y="1"/>
                  </a:moveTo>
                  <a:cubicBezTo>
                    <a:pt x="95" y="1"/>
                    <a:pt x="75" y="6"/>
                    <a:pt x="57" y="16"/>
                  </a:cubicBezTo>
                  <a:lnTo>
                    <a:pt x="57" y="28"/>
                  </a:lnTo>
                  <a:cubicBezTo>
                    <a:pt x="57" y="28"/>
                    <a:pt x="45" y="28"/>
                    <a:pt x="45" y="38"/>
                  </a:cubicBezTo>
                  <a:lnTo>
                    <a:pt x="35" y="38"/>
                  </a:lnTo>
                  <a:cubicBezTo>
                    <a:pt x="35" y="50"/>
                    <a:pt x="35" y="50"/>
                    <a:pt x="23" y="61"/>
                  </a:cubicBezTo>
                  <a:lnTo>
                    <a:pt x="23" y="72"/>
                  </a:lnTo>
                  <a:cubicBezTo>
                    <a:pt x="12" y="72"/>
                    <a:pt x="12" y="72"/>
                    <a:pt x="12" y="83"/>
                  </a:cubicBezTo>
                  <a:lnTo>
                    <a:pt x="12" y="95"/>
                  </a:lnTo>
                  <a:cubicBezTo>
                    <a:pt x="1" y="128"/>
                    <a:pt x="1" y="150"/>
                    <a:pt x="23" y="184"/>
                  </a:cubicBezTo>
                  <a:lnTo>
                    <a:pt x="35" y="195"/>
                  </a:lnTo>
                  <a:lnTo>
                    <a:pt x="45" y="207"/>
                  </a:lnTo>
                  <a:cubicBezTo>
                    <a:pt x="57" y="217"/>
                    <a:pt x="57" y="217"/>
                    <a:pt x="68" y="217"/>
                  </a:cubicBezTo>
                  <a:cubicBezTo>
                    <a:pt x="68" y="229"/>
                    <a:pt x="79" y="229"/>
                    <a:pt x="90" y="229"/>
                  </a:cubicBezTo>
                  <a:lnTo>
                    <a:pt x="90" y="240"/>
                  </a:lnTo>
                  <a:lnTo>
                    <a:pt x="146" y="240"/>
                  </a:lnTo>
                  <a:cubicBezTo>
                    <a:pt x="146" y="240"/>
                    <a:pt x="157" y="240"/>
                    <a:pt x="157" y="229"/>
                  </a:cubicBezTo>
                  <a:lnTo>
                    <a:pt x="180" y="229"/>
                  </a:lnTo>
                  <a:lnTo>
                    <a:pt x="180" y="217"/>
                  </a:lnTo>
                  <a:cubicBezTo>
                    <a:pt x="236" y="184"/>
                    <a:pt x="258" y="117"/>
                    <a:pt x="224" y="61"/>
                  </a:cubicBezTo>
                  <a:cubicBezTo>
                    <a:pt x="202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3"/>
            <p:cNvSpPr/>
            <p:nvPr/>
          </p:nvSpPr>
          <p:spPr>
            <a:xfrm>
              <a:off x="2322750" y="1035650"/>
              <a:ext cx="5900" cy="5875"/>
            </a:xfrm>
            <a:custGeom>
              <a:avLst/>
              <a:gdLst/>
              <a:ahLst/>
              <a:cxnLst/>
              <a:rect l="l" t="t" r="r" b="b"/>
              <a:pathLst>
                <a:path w="236" h="235" extrusionOk="0">
                  <a:moveTo>
                    <a:pt x="101" y="1"/>
                  </a:moveTo>
                  <a:cubicBezTo>
                    <a:pt x="90" y="11"/>
                    <a:pt x="79" y="11"/>
                    <a:pt x="79" y="11"/>
                  </a:cubicBezTo>
                  <a:cubicBezTo>
                    <a:pt x="68" y="11"/>
                    <a:pt x="68" y="11"/>
                    <a:pt x="56" y="23"/>
                  </a:cubicBezTo>
                  <a:lnTo>
                    <a:pt x="23" y="56"/>
                  </a:lnTo>
                  <a:cubicBezTo>
                    <a:pt x="12" y="68"/>
                    <a:pt x="1" y="90"/>
                    <a:pt x="1" y="112"/>
                  </a:cubicBezTo>
                  <a:cubicBezTo>
                    <a:pt x="1" y="135"/>
                    <a:pt x="1" y="157"/>
                    <a:pt x="12" y="179"/>
                  </a:cubicBezTo>
                  <a:cubicBezTo>
                    <a:pt x="34" y="212"/>
                    <a:pt x="56" y="224"/>
                    <a:pt x="90" y="235"/>
                  </a:cubicBezTo>
                  <a:lnTo>
                    <a:pt x="113" y="235"/>
                  </a:lnTo>
                  <a:cubicBezTo>
                    <a:pt x="135" y="235"/>
                    <a:pt x="157" y="235"/>
                    <a:pt x="180" y="224"/>
                  </a:cubicBezTo>
                  <a:cubicBezTo>
                    <a:pt x="213" y="202"/>
                    <a:pt x="235" y="168"/>
                    <a:pt x="235" y="123"/>
                  </a:cubicBezTo>
                  <a:cubicBezTo>
                    <a:pt x="235" y="101"/>
                    <a:pt x="224" y="78"/>
                    <a:pt x="213" y="56"/>
                  </a:cubicBezTo>
                  <a:cubicBezTo>
                    <a:pt x="190" y="23"/>
                    <a:pt x="146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3"/>
            <p:cNvSpPr/>
            <p:nvPr/>
          </p:nvSpPr>
          <p:spPr>
            <a:xfrm>
              <a:off x="2309350" y="10437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35" y="0"/>
                  </a:moveTo>
                  <a:cubicBezTo>
                    <a:pt x="112" y="0"/>
                    <a:pt x="90" y="0"/>
                    <a:pt x="68" y="12"/>
                  </a:cubicBezTo>
                  <a:cubicBezTo>
                    <a:pt x="23" y="45"/>
                    <a:pt x="1" y="90"/>
                    <a:pt x="11" y="134"/>
                  </a:cubicBezTo>
                  <a:cubicBezTo>
                    <a:pt x="11" y="146"/>
                    <a:pt x="23" y="168"/>
                    <a:pt x="23" y="179"/>
                  </a:cubicBezTo>
                  <a:cubicBezTo>
                    <a:pt x="34" y="179"/>
                    <a:pt x="34" y="191"/>
                    <a:pt x="45" y="201"/>
                  </a:cubicBezTo>
                  <a:cubicBezTo>
                    <a:pt x="68" y="224"/>
                    <a:pt x="112" y="235"/>
                    <a:pt x="145" y="235"/>
                  </a:cubicBezTo>
                  <a:cubicBezTo>
                    <a:pt x="157" y="235"/>
                    <a:pt x="179" y="224"/>
                    <a:pt x="190" y="213"/>
                  </a:cubicBezTo>
                  <a:cubicBezTo>
                    <a:pt x="213" y="201"/>
                    <a:pt x="235" y="179"/>
                    <a:pt x="246" y="146"/>
                  </a:cubicBezTo>
                  <a:cubicBezTo>
                    <a:pt x="246" y="112"/>
                    <a:pt x="246" y="79"/>
                    <a:pt x="224" y="56"/>
                  </a:cubicBezTo>
                  <a:cubicBezTo>
                    <a:pt x="202" y="22"/>
                    <a:pt x="168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3"/>
            <p:cNvSpPr/>
            <p:nvPr/>
          </p:nvSpPr>
          <p:spPr>
            <a:xfrm>
              <a:off x="2296500" y="105177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24" y="1"/>
                  </a:moveTo>
                  <a:cubicBezTo>
                    <a:pt x="117" y="1"/>
                    <a:pt x="109" y="2"/>
                    <a:pt x="101" y="4"/>
                  </a:cubicBezTo>
                  <a:cubicBezTo>
                    <a:pt x="78" y="4"/>
                    <a:pt x="68" y="4"/>
                    <a:pt x="56" y="14"/>
                  </a:cubicBezTo>
                  <a:cubicBezTo>
                    <a:pt x="34" y="26"/>
                    <a:pt x="23" y="48"/>
                    <a:pt x="11" y="71"/>
                  </a:cubicBezTo>
                  <a:cubicBezTo>
                    <a:pt x="1" y="93"/>
                    <a:pt x="1" y="126"/>
                    <a:pt x="1" y="160"/>
                  </a:cubicBezTo>
                  <a:cubicBezTo>
                    <a:pt x="11" y="160"/>
                    <a:pt x="11" y="171"/>
                    <a:pt x="11" y="171"/>
                  </a:cubicBezTo>
                  <a:cubicBezTo>
                    <a:pt x="34" y="193"/>
                    <a:pt x="45" y="215"/>
                    <a:pt x="68" y="227"/>
                  </a:cubicBezTo>
                  <a:cubicBezTo>
                    <a:pt x="81" y="231"/>
                    <a:pt x="97" y="234"/>
                    <a:pt x="113" y="234"/>
                  </a:cubicBezTo>
                  <a:cubicBezTo>
                    <a:pt x="136" y="234"/>
                    <a:pt x="159" y="229"/>
                    <a:pt x="179" y="215"/>
                  </a:cubicBezTo>
                  <a:cubicBezTo>
                    <a:pt x="235" y="182"/>
                    <a:pt x="246" y="115"/>
                    <a:pt x="213" y="59"/>
                  </a:cubicBezTo>
                  <a:cubicBezTo>
                    <a:pt x="194" y="22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3"/>
            <p:cNvSpPr/>
            <p:nvPr/>
          </p:nvSpPr>
          <p:spPr>
            <a:xfrm>
              <a:off x="2283375" y="1059750"/>
              <a:ext cx="5900" cy="5800"/>
            </a:xfrm>
            <a:custGeom>
              <a:avLst/>
              <a:gdLst/>
              <a:ahLst/>
              <a:cxnLst/>
              <a:rect l="l" t="t" r="r" b="b"/>
              <a:pathLst>
                <a:path w="236" h="232" extrusionOk="0">
                  <a:moveTo>
                    <a:pt x="121" y="1"/>
                  </a:moveTo>
                  <a:cubicBezTo>
                    <a:pt x="100" y="1"/>
                    <a:pt x="77" y="7"/>
                    <a:pt x="56" y="20"/>
                  </a:cubicBezTo>
                  <a:cubicBezTo>
                    <a:pt x="45" y="20"/>
                    <a:pt x="34" y="31"/>
                    <a:pt x="34" y="31"/>
                  </a:cubicBezTo>
                  <a:cubicBezTo>
                    <a:pt x="34" y="42"/>
                    <a:pt x="22" y="42"/>
                    <a:pt x="22" y="42"/>
                  </a:cubicBezTo>
                  <a:cubicBezTo>
                    <a:pt x="22" y="53"/>
                    <a:pt x="22" y="53"/>
                    <a:pt x="12" y="53"/>
                  </a:cubicBezTo>
                  <a:lnTo>
                    <a:pt x="12" y="65"/>
                  </a:lnTo>
                  <a:cubicBezTo>
                    <a:pt x="12" y="75"/>
                    <a:pt x="0" y="75"/>
                    <a:pt x="0" y="87"/>
                  </a:cubicBezTo>
                  <a:lnTo>
                    <a:pt x="0" y="109"/>
                  </a:lnTo>
                  <a:lnTo>
                    <a:pt x="0" y="132"/>
                  </a:lnTo>
                  <a:lnTo>
                    <a:pt x="0" y="154"/>
                  </a:lnTo>
                  <a:cubicBezTo>
                    <a:pt x="12" y="165"/>
                    <a:pt x="12" y="165"/>
                    <a:pt x="12" y="176"/>
                  </a:cubicBezTo>
                  <a:lnTo>
                    <a:pt x="34" y="199"/>
                  </a:lnTo>
                  <a:lnTo>
                    <a:pt x="45" y="209"/>
                  </a:lnTo>
                  <a:cubicBezTo>
                    <a:pt x="56" y="221"/>
                    <a:pt x="56" y="221"/>
                    <a:pt x="67" y="221"/>
                  </a:cubicBezTo>
                  <a:cubicBezTo>
                    <a:pt x="67" y="221"/>
                    <a:pt x="79" y="232"/>
                    <a:pt x="89" y="232"/>
                  </a:cubicBezTo>
                  <a:cubicBezTo>
                    <a:pt x="112" y="232"/>
                    <a:pt x="146" y="232"/>
                    <a:pt x="179" y="221"/>
                  </a:cubicBezTo>
                  <a:cubicBezTo>
                    <a:pt x="213" y="199"/>
                    <a:pt x="235" y="154"/>
                    <a:pt x="235" y="120"/>
                  </a:cubicBezTo>
                  <a:cubicBezTo>
                    <a:pt x="235" y="98"/>
                    <a:pt x="224" y="75"/>
                    <a:pt x="213" y="53"/>
                  </a:cubicBezTo>
                  <a:cubicBezTo>
                    <a:pt x="192" y="18"/>
                    <a:pt x="15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3"/>
            <p:cNvSpPr/>
            <p:nvPr/>
          </p:nvSpPr>
          <p:spPr>
            <a:xfrm>
              <a:off x="2319400" y="1060375"/>
              <a:ext cx="4500" cy="5175"/>
            </a:xfrm>
            <a:custGeom>
              <a:avLst/>
              <a:gdLst/>
              <a:ahLst/>
              <a:cxnLst/>
              <a:rect l="l" t="t" r="r" b="b"/>
              <a:pathLst>
                <a:path w="180" h="207" extrusionOk="0">
                  <a:moveTo>
                    <a:pt x="123" y="0"/>
                  </a:moveTo>
                  <a:cubicBezTo>
                    <a:pt x="104" y="0"/>
                    <a:pt x="84" y="6"/>
                    <a:pt x="68" y="17"/>
                  </a:cubicBezTo>
                  <a:cubicBezTo>
                    <a:pt x="12" y="50"/>
                    <a:pt x="1" y="129"/>
                    <a:pt x="34" y="184"/>
                  </a:cubicBezTo>
                  <a:cubicBezTo>
                    <a:pt x="34" y="196"/>
                    <a:pt x="46" y="196"/>
                    <a:pt x="56" y="207"/>
                  </a:cubicBezTo>
                  <a:cubicBezTo>
                    <a:pt x="101" y="140"/>
                    <a:pt x="146" y="84"/>
                    <a:pt x="180" y="17"/>
                  </a:cubicBezTo>
                  <a:cubicBezTo>
                    <a:pt x="163" y="6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3"/>
            <p:cNvSpPr/>
            <p:nvPr/>
          </p:nvSpPr>
          <p:spPr>
            <a:xfrm>
              <a:off x="2306275" y="10684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3" y="0"/>
                    <a:pt x="88" y="6"/>
                    <a:pt x="67" y="19"/>
                  </a:cubicBezTo>
                  <a:cubicBezTo>
                    <a:pt x="12" y="53"/>
                    <a:pt x="0" y="120"/>
                    <a:pt x="34" y="175"/>
                  </a:cubicBezTo>
                  <a:cubicBezTo>
                    <a:pt x="57" y="213"/>
                    <a:pt x="95" y="236"/>
                    <a:pt x="134" y="236"/>
                  </a:cubicBezTo>
                  <a:cubicBezTo>
                    <a:pt x="153" y="236"/>
                    <a:pt x="173" y="231"/>
                    <a:pt x="191" y="220"/>
                  </a:cubicBezTo>
                  <a:cubicBezTo>
                    <a:pt x="246" y="187"/>
                    <a:pt x="268" y="108"/>
                    <a:pt x="235" y="53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3"/>
            <p:cNvSpPr/>
            <p:nvPr/>
          </p:nvSpPr>
          <p:spPr>
            <a:xfrm>
              <a:off x="2293425" y="1076325"/>
              <a:ext cx="6450" cy="6000"/>
            </a:xfrm>
            <a:custGeom>
              <a:avLst/>
              <a:gdLst/>
              <a:ahLst/>
              <a:cxnLst/>
              <a:rect l="l" t="t" r="r" b="b"/>
              <a:pathLst>
                <a:path w="258" h="240" extrusionOk="0">
                  <a:moveTo>
                    <a:pt x="114" y="0"/>
                  </a:moveTo>
                  <a:cubicBezTo>
                    <a:pt x="94" y="0"/>
                    <a:pt x="74" y="5"/>
                    <a:pt x="57" y="16"/>
                  </a:cubicBezTo>
                  <a:lnTo>
                    <a:pt x="34" y="38"/>
                  </a:lnTo>
                  <a:cubicBezTo>
                    <a:pt x="34" y="38"/>
                    <a:pt x="34" y="50"/>
                    <a:pt x="23" y="50"/>
                  </a:cubicBezTo>
                  <a:lnTo>
                    <a:pt x="23" y="60"/>
                  </a:lnTo>
                  <a:cubicBezTo>
                    <a:pt x="12" y="60"/>
                    <a:pt x="12" y="72"/>
                    <a:pt x="12" y="72"/>
                  </a:cubicBezTo>
                  <a:lnTo>
                    <a:pt x="12" y="83"/>
                  </a:lnTo>
                  <a:cubicBezTo>
                    <a:pt x="12" y="94"/>
                    <a:pt x="0" y="94"/>
                    <a:pt x="0" y="94"/>
                  </a:cubicBezTo>
                  <a:lnTo>
                    <a:pt x="0" y="117"/>
                  </a:lnTo>
                  <a:lnTo>
                    <a:pt x="0" y="139"/>
                  </a:lnTo>
                  <a:cubicBezTo>
                    <a:pt x="0" y="150"/>
                    <a:pt x="12" y="172"/>
                    <a:pt x="23" y="184"/>
                  </a:cubicBezTo>
                  <a:lnTo>
                    <a:pt x="23" y="194"/>
                  </a:lnTo>
                  <a:cubicBezTo>
                    <a:pt x="34" y="194"/>
                    <a:pt x="34" y="206"/>
                    <a:pt x="45" y="206"/>
                  </a:cubicBezTo>
                  <a:cubicBezTo>
                    <a:pt x="45" y="217"/>
                    <a:pt x="57" y="217"/>
                    <a:pt x="57" y="217"/>
                  </a:cubicBezTo>
                  <a:cubicBezTo>
                    <a:pt x="67" y="228"/>
                    <a:pt x="79" y="228"/>
                    <a:pt x="79" y="228"/>
                  </a:cubicBezTo>
                  <a:lnTo>
                    <a:pt x="90" y="228"/>
                  </a:lnTo>
                  <a:lnTo>
                    <a:pt x="101" y="239"/>
                  </a:lnTo>
                  <a:lnTo>
                    <a:pt x="134" y="239"/>
                  </a:lnTo>
                  <a:lnTo>
                    <a:pt x="146" y="228"/>
                  </a:lnTo>
                  <a:lnTo>
                    <a:pt x="157" y="228"/>
                  </a:lnTo>
                  <a:cubicBezTo>
                    <a:pt x="168" y="228"/>
                    <a:pt x="168" y="228"/>
                    <a:pt x="179" y="217"/>
                  </a:cubicBezTo>
                  <a:cubicBezTo>
                    <a:pt x="235" y="184"/>
                    <a:pt x="258" y="117"/>
                    <a:pt x="224" y="60"/>
                  </a:cubicBezTo>
                  <a:cubicBezTo>
                    <a:pt x="201" y="23"/>
                    <a:pt x="15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3"/>
            <p:cNvSpPr/>
            <p:nvPr/>
          </p:nvSpPr>
          <p:spPr>
            <a:xfrm>
              <a:off x="2199000" y="7737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3" y="1"/>
                  </a:moveTo>
                  <a:cubicBezTo>
                    <a:pt x="111" y="1"/>
                    <a:pt x="89" y="7"/>
                    <a:pt x="68" y="20"/>
                  </a:cubicBezTo>
                  <a:cubicBezTo>
                    <a:pt x="12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2"/>
                    <a:pt x="191" y="221"/>
                  </a:cubicBezTo>
                  <a:cubicBezTo>
                    <a:pt x="246" y="187"/>
                    <a:pt x="269" y="109"/>
                    <a:pt x="224" y="53"/>
                  </a:cubicBezTo>
                  <a:cubicBezTo>
                    <a:pt x="203" y="18"/>
                    <a:pt x="169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3"/>
            <p:cNvSpPr/>
            <p:nvPr/>
          </p:nvSpPr>
          <p:spPr>
            <a:xfrm>
              <a:off x="2238100" y="782000"/>
              <a:ext cx="2550" cy="1150"/>
            </a:xfrm>
            <a:custGeom>
              <a:avLst/>
              <a:gdLst/>
              <a:ahLst/>
              <a:cxnLst/>
              <a:rect l="l" t="t" r="r" b="b"/>
              <a:pathLst>
                <a:path w="102" h="46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34"/>
                    <a:pt x="57" y="45"/>
                    <a:pt x="102" y="45"/>
                  </a:cubicBezTo>
                  <a:cubicBezTo>
                    <a:pt x="68" y="34"/>
                    <a:pt x="35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3"/>
            <p:cNvSpPr/>
            <p:nvPr/>
          </p:nvSpPr>
          <p:spPr>
            <a:xfrm>
              <a:off x="2223875" y="7852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3" y="50"/>
                    <a:pt x="0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6" y="236"/>
                    <a:pt x="180" y="229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3"/>
            <p:cNvSpPr/>
            <p:nvPr/>
          </p:nvSpPr>
          <p:spPr>
            <a:xfrm>
              <a:off x="2210725" y="793350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35" y="0"/>
                  </a:moveTo>
                  <a:cubicBezTo>
                    <a:pt x="116" y="0"/>
                    <a:pt x="97" y="5"/>
                    <a:pt x="80" y="16"/>
                  </a:cubicBezTo>
                  <a:cubicBezTo>
                    <a:pt x="23" y="49"/>
                    <a:pt x="1" y="116"/>
                    <a:pt x="35" y="172"/>
                  </a:cubicBezTo>
                  <a:cubicBezTo>
                    <a:pt x="57" y="210"/>
                    <a:pt x="101" y="233"/>
                    <a:pt x="144" y="233"/>
                  </a:cubicBezTo>
                  <a:cubicBezTo>
                    <a:pt x="164" y="233"/>
                    <a:pt x="184" y="228"/>
                    <a:pt x="202" y="217"/>
                  </a:cubicBezTo>
                  <a:cubicBezTo>
                    <a:pt x="258" y="183"/>
                    <a:pt x="269" y="105"/>
                    <a:pt x="236" y="61"/>
                  </a:cubicBezTo>
                  <a:cubicBezTo>
                    <a:pt x="213" y="23"/>
                    <a:pt x="175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3"/>
            <p:cNvSpPr/>
            <p:nvPr/>
          </p:nvSpPr>
          <p:spPr>
            <a:xfrm>
              <a:off x="2279175" y="846125"/>
              <a:ext cx="6175" cy="5875"/>
            </a:xfrm>
            <a:custGeom>
              <a:avLst/>
              <a:gdLst/>
              <a:ahLst/>
              <a:cxnLst/>
              <a:rect l="l" t="t" r="r" b="b"/>
              <a:pathLst>
                <a:path w="247" h="235" extrusionOk="0">
                  <a:moveTo>
                    <a:pt x="115" y="1"/>
                  </a:moveTo>
                  <a:cubicBezTo>
                    <a:pt x="99" y="1"/>
                    <a:pt x="84" y="9"/>
                    <a:pt x="68" y="16"/>
                  </a:cubicBezTo>
                  <a:cubicBezTo>
                    <a:pt x="46" y="28"/>
                    <a:pt x="23" y="50"/>
                    <a:pt x="23" y="73"/>
                  </a:cubicBezTo>
                  <a:cubicBezTo>
                    <a:pt x="1" y="95"/>
                    <a:pt x="1" y="128"/>
                    <a:pt x="12" y="162"/>
                  </a:cubicBezTo>
                  <a:cubicBezTo>
                    <a:pt x="12" y="162"/>
                    <a:pt x="23" y="173"/>
                    <a:pt x="23" y="185"/>
                  </a:cubicBezTo>
                  <a:cubicBezTo>
                    <a:pt x="45" y="214"/>
                    <a:pt x="87" y="234"/>
                    <a:pt x="129" y="234"/>
                  </a:cubicBezTo>
                  <a:cubicBezTo>
                    <a:pt x="151" y="234"/>
                    <a:pt x="172" y="229"/>
                    <a:pt x="190" y="218"/>
                  </a:cubicBezTo>
                  <a:cubicBezTo>
                    <a:pt x="202" y="207"/>
                    <a:pt x="224" y="185"/>
                    <a:pt x="235" y="162"/>
                  </a:cubicBezTo>
                  <a:cubicBezTo>
                    <a:pt x="247" y="128"/>
                    <a:pt x="247" y="95"/>
                    <a:pt x="224" y="61"/>
                  </a:cubicBezTo>
                  <a:cubicBezTo>
                    <a:pt x="224" y="50"/>
                    <a:pt x="213" y="39"/>
                    <a:pt x="213" y="39"/>
                  </a:cubicBezTo>
                  <a:cubicBezTo>
                    <a:pt x="190" y="16"/>
                    <a:pt x="157" y="6"/>
                    <a:pt x="135" y="6"/>
                  </a:cubicBezTo>
                  <a:cubicBezTo>
                    <a:pt x="128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3"/>
            <p:cNvSpPr/>
            <p:nvPr/>
          </p:nvSpPr>
          <p:spPr>
            <a:xfrm>
              <a:off x="2252625" y="862050"/>
              <a:ext cx="6750" cy="6025"/>
            </a:xfrm>
            <a:custGeom>
              <a:avLst/>
              <a:gdLst/>
              <a:ahLst/>
              <a:cxnLst/>
              <a:rect l="l" t="t" r="r" b="b"/>
              <a:pathLst>
                <a:path w="270" h="241" extrusionOk="0">
                  <a:moveTo>
                    <a:pt x="140" y="1"/>
                  </a:moveTo>
                  <a:cubicBezTo>
                    <a:pt x="117" y="1"/>
                    <a:pt x="95" y="9"/>
                    <a:pt x="80" y="17"/>
                  </a:cubicBezTo>
                  <a:cubicBezTo>
                    <a:pt x="23" y="50"/>
                    <a:pt x="1" y="129"/>
                    <a:pt x="35" y="184"/>
                  </a:cubicBezTo>
                  <a:cubicBezTo>
                    <a:pt x="57" y="218"/>
                    <a:pt x="113" y="240"/>
                    <a:pt x="157" y="240"/>
                  </a:cubicBezTo>
                  <a:cubicBezTo>
                    <a:pt x="169" y="229"/>
                    <a:pt x="180" y="229"/>
                    <a:pt x="202" y="218"/>
                  </a:cubicBezTo>
                  <a:cubicBezTo>
                    <a:pt x="258" y="184"/>
                    <a:pt x="269" y="117"/>
                    <a:pt x="236" y="61"/>
                  </a:cubicBezTo>
                  <a:cubicBezTo>
                    <a:pt x="224" y="28"/>
                    <a:pt x="191" y="17"/>
                    <a:pt x="169" y="5"/>
                  </a:cubicBezTo>
                  <a:cubicBezTo>
                    <a:pt x="159" y="2"/>
                    <a:pt x="149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3"/>
            <p:cNvSpPr/>
            <p:nvPr/>
          </p:nvSpPr>
          <p:spPr>
            <a:xfrm>
              <a:off x="2292600" y="838150"/>
              <a:ext cx="5875" cy="5900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45" y="0"/>
                  </a:moveTo>
                  <a:cubicBezTo>
                    <a:pt x="112" y="0"/>
                    <a:pt x="78" y="0"/>
                    <a:pt x="56" y="12"/>
                  </a:cubicBezTo>
                  <a:lnTo>
                    <a:pt x="56" y="23"/>
                  </a:lnTo>
                  <a:cubicBezTo>
                    <a:pt x="45" y="23"/>
                    <a:pt x="33" y="23"/>
                    <a:pt x="33" y="34"/>
                  </a:cubicBezTo>
                  <a:cubicBezTo>
                    <a:pt x="23" y="34"/>
                    <a:pt x="23" y="45"/>
                    <a:pt x="23" y="45"/>
                  </a:cubicBezTo>
                  <a:lnTo>
                    <a:pt x="11" y="57"/>
                  </a:lnTo>
                  <a:lnTo>
                    <a:pt x="11" y="79"/>
                  </a:lnTo>
                  <a:cubicBezTo>
                    <a:pt x="0" y="79"/>
                    <a:pt x="0" y="90"/>
                    <a:pt x="0" y="90"/>
                  </a:cubicBezTo>
                  <a:lnTo>
                    <a:pt x="0" y="101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4"/>
                  </a:lnTo>
                  <a:cubicBezTo>
                    <a:pt x="0" y="146"/>
                    <a:pt x="0" y="168"/>
                    <a:pt x="11" y="179"/>
                  </a:cubicBezTo>
                  <a:cubicBezTo>
                    <a:pt x="23" y="201"/>
                    <a:pt x="45" y="213"/>
                    <a:pt x="67" y="224"/>
                  </a:cubicBezTo>
                  <a:lnTo>
                    <a:pt x="78" y="224"/>
                  </a:lnTo>
                  <a:cubicBezTo>
                    <a:pt x="90" y="235"/>
                    <a:pt x="90" y="235"/>
                    <a:pt x="100" y="235"/>
                  </a:cubicBezTo>
                  <a:lnTo>
                    <a:pt x="134" y="235"/>
                  </a:lnTo>
                  <a:cubicBezTo>
                    <a:pt x="134" y="235"/>
                    <a:pt x="145" y="235"/>
                    <a:pt x="145" y="224"/>
                  </a:cubicBezTo>
                  <a:lnTo>
                    <a:pt x="167" y="224"/>
                  </a:lnTo>
                  <a:cubicBezTo>
                    <a:pt x="167" y="213"/>
                    <a:pt x="179" y="213"/>
                    <a:pt x="179" y="213"/>
                  </a:cubicBezTo>
                  <a:cubicBezTo>
                    <a:pt x="201" y="201"/>
                    <a:pt x="212" y="191"/>
                    <a:pt x="224" y="168"/>
                  </a:cubicBezTo>
                  <a:lnTo>
                    <a:pt x="224" y="146"/>
                  </a:lnTo>
                  <a:cubicBezTo>
                    <a:pt x="234" y="112"/>
                    <a:pt x="234" y="79"/>
                    <a:pt x="212" y="57"/>
                  </a:cubicBezTo>
                  <a:cubicBezTo>
                    <a:pt x="201" y="23"/>
                    <a:pt x="167" y="12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3"/>
            <p:cNvSpPr/>
            <p:nvPr/>
          </p:nvSpPr>
          <p:spPr>
            <a:xfrm>
              <a:off x="2247050" y="793625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6" y="0"/>
                  </a:moveTo>
                  <a:cubicBezTo>
                    <a:pt x="106" y="0"/>
                    <a:pt x="85" y="5"/>
                    <a:pt x="68" y="16"/>
                  </a:cubicBezTo>
                  <a:cubicBezTo>
                    <a:pt x="12" y="50"/>
                    <a:pt x="0" y="117"/>
                    <a:pt x="34" y="172"/>
                  </a:cubicBezTo>
                  <a:cubicBezTo>
                    <a:pt x="57" y="210"/>
                    <a:pt x="95" y="233"/>
                    <a:pt x="135" y="233"/>
                  </a:cubicBezTo>
                  <a:cubicBezTo>
                    <a:pt x="153" y="233"/>
                    <a:pt x="173" y="228"/>
                    <a:pt x="191" y="217"/>
                  </a:cubicBezTo>
                  <a:cubicBezTo>
                    <a:pt x="236" y="195"/>
                    <a:pt x="258" y="139"/>
                    <a:pt x="246" y="94"/>
                  </a:cubicBezTo>
                  <a:cubicBezTo>
                    <a:pt x="246" y="83"/>
                    <a:pt x="236" y="72"/>
                    <a:pt x="236" y="60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3"/>
            <p:cNvSpPr/>
            <p:nvPr/>
          </p:nvSpPr>
          <p:spPr>
            <a:xfrm>
              <a:off x="2233925" y="801650"/>
              <a:ext cx="6450" cy="5875"/>
            </a:xfrm>
            <a:custGeom>
              <a:avLst/>
              <a:gdLst/>
              <a:ahLst/>
              <a:cxnLst/>
              <a:rect l="l" t="t" r="r" b="b"/>
              <a:pathLst>
                <a:path w="258" h="235" extrusionOk="0">
                  <a:moveTo>
                    <a:pt x="136" y="0"/>
                  </a:moveTo>
                  <a:cubicBezTo>
                    <a:pt x="113" y="0"/>
                    <a:pt x="89" y="7"/>
                    <a:pt x="68" y="19"/>
                  </a:cubicBezTo>
                  <a:cubicBezTo>
                    <a:pt x="11" y="52"/>
                    <a:pt x="1" y="119"/>
                    <a:pt x="34" y="176"/>
                  </a:cubicBezTo>
                  <a:cubicBezTo>
                    <a:pt x="52" y="213"/>
                    <a:pt x="86" y="234"/>
                    <a:pt x="122" y="234"/>
                  </a:cubicBezTo>
                  <a:cubicBezTo>
                    <a:pt x="130" y="234"/>
                    <a:pt x="138" y="233"/>
                    <a:pt x="146" y="231"/>
                  </a:cubicBezTo>
                  <a:cubicBezTo>
                    <a:pt x="168" y="231"/>
                    <a:pt x="180" y="220"/>
                    <a:pt x="190" y="220"/>
                  </a:cubicBezTo>
                  <a:cubicBezTo>
                    <a:pt x="235" y="186"/>
                    <a:pt x="257" y="142"/>
                    <a:pt x="247" y="97"/>
                  </a:cubicBezTo>
                  <a:cubicBezTo>
                    <a:pt x="247" y="86"/>
                    <a:pt x="235" y="64"/>
                    <a:pt x="235" y="52"/>
                  </a:cubicBezTo>
                  <a:cubicBezTo>
                    <a:pt x="214" y="18"/>
                    <a:pt x="176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3"/>
            <p:cNvSpPr/>
            <p:nvPr/>
          </p:nvSpPr>
          <p:spPr>
            <a:xfrm>
              <a:off x="2220800" y="809550"/>
              <a:ext cx="6450" cy="5900"/>
            </a:xfrm>
            <a:custGeom>
              <a:avLst/>
              <a:gdLst/>
              <a:ahLst/>
              <a:cxnLst/>
              <a:rect l="l" t="t" r="r" b="b"/>
              <a:pathLst>
                <a:path w="258" h="236" extrusionOk="0">
                  <a:moveTo>
                    <a:pt x="126" y="0"/>
                  </a:moveTo>
                  <a:cubicBezTo>
                    <a:pt x="106" y="0"/>
                    <a:pt x="85" y="5"/>
                    <a:pt x="67" y="16"/>
                  </a:cubicBezTo>
                  <a:cubicBezTo>
                    <a:pt x="12" y="49"/>
                    <a:pt x="0" y="128"/>
                    <a:pt x="34" y="183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1" y="217"/>
                  </a:cubicBezTo>
                  <a:cubicBezTo>
                    <a:pt x="201" y="217"/>
                    <a:pt x="201" y="206"/>
                    <a:pt x="213" y="206"/>
                  </a:cubicBezTo>
                  <a:cubicBezTo>
                    <a:pt x="246" y="173"/>
                    <a:pt x="258" y="106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3"/>
            <p:cNvSpPr/>
            <p:nvPr/>
          </p:nvSpPr>
          <p:spPr>
            <a:xfrm>
              <a:off x="2270250" y="802375"/>
              <a:ext cx="6425" cy="5750"/>
            </a:xfrm>
            <a:custGeom>
              <a:avLst/>
              <a:gdLst/>
              <a:ahLst/>
              <a:cxnLst/>
              <a:rect l="l" t="t" r="r" b="b"/>
              <a:pathLst>
                <a:path w="257" h="230" extrusionOk="0">
                  <a:moveTo>
                    <a:pt x="112" y="1"/>
                  </a:moveTo>
                  <a:cubicBezTo>
                    <a:pt x="100" y="1"/>
                    <a:pt x="90" y="1"/>
                    <a:pt x="78" y="13"/>
                  </a:cubicBezTo>
                  <a:cubicBezTo>
                    <a:pt x="23" y="46"/>
                    <a:pt x="0" y="124"/>
                    <a:pt x="33" y="169"/>
                  </a:cubicBezTo>
                  <a:cubicBezTo>
                    <a:pt x="57" y="207"/>
                    <a:pt x="95" y="229"/>
                    <a:pt x="135" y="229"/>
                  </a:cubicBezTo>
                  <a:cubicBezTo>
                    <a:pt x="153" y="229"/>
                    <a:pt x="172" y="224"/>
                    <a:pt x="190" y="214"/>
                  </a:cubicBezTo>
                  <a:lnTo>
                    <a:pt x="201" y="214"/>
                  </a:lnTo>
                  <a:cubicBezTo>
                    <a:pt x="235" y="191"/>
                    <a:pt x="257" y="147"/>
                    <a:pt x="246" y="102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3"/>
            <p:cNvSpPr/>
            <p:nvPr/>
          </p:nvSpPr>
          <p:spPr>
            <a:xfrm>
              <a:off x="2257100" y="8103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0" y="1"/>
                  </a:moveTo>
                  <a:cubicBezTo>
                    <a:pt x="118" y="1"/>
                    <a:pt x="96" y="7"/>
                    <a:pt x="79" y="19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0"/>
                  </a:cubicBezTo>
                  <a:cubicBezTo>
                    <a:pt x="247" y="187"/>
                    <a:pt x="269" y="109"/>
                    <a:pt x="236" y="53"/>
                  </a:cubicBezTo>
                  <a:cubicBezTo>
                    <a:pt x="215" y="18"/>
                    <a:pt x="176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3"/>
            <p:cNvSpPr/>
            <p:nvPr/>
          </p:nvSpPr>
          <p:spPr>
            <a:xfrm>
              <a:off x="2243975" y="818200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29" y="1"/>
                  </a:moveTo>
                  <a:cubicBezTo>
                    <a:pt x="111" y="1"/>
                    <a:pt x="93" y="6"/>
                    <a:pt x="79" y="16"/>
                  </a:cubicBezTo>
                  <a:cubicBezTo>
                    <a:pt x="23" y="50"/>
                    <a:pt x="1" y="128"/>
                    <a:pt x="34" y="184"/>
                  </a:cubicBezTo>
                  <a:cubicBezTo>
                    <a:pt x="55" y="219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5" y="61"/>
                  </a:cubicBezTo>
                  <a:cubicBezTo>
                    <a:pt x="213" y="23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3"/>
            <p:cNvSpPr/>
            <p:nvPr/>
          </p:nvSpPr>
          <p:spPr>
            <a:xfrm>
              <a:off x="2230850" y="826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9" y="0"/>
                  </a:moveTo>
                  <a:cubicBezTo>
                    <a:pt x="117" y="0"/>
                    <a:pt x="96" y="7"/>
                    <a:pt x="79" y="20"/>
                  </a:cubicBezTo>
                  <a:cubicBezTo>
                    <a:pt x="23" y="53"/>
                    <a:pt x="0" y="120"/>
                    <a:pt x="34" y="176"/>
                  </a:cubicBezTo>
                  <a:cubicBezTo>
                    <a:pt x="57" y="214"/>
                    <a:pt x="95" y="236"/>
                    <a:pt x="135" y="236"/>
                  </a:cubicBezTo>
                  <a:cubicBezTo>
                    <a:pt x="154" y="236"/>
                    <a:pt x="173" y="231"/>
                    <a:pt x="191" y="221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3"/>
            <p:cNvSpPr/>
            <p:nvPr/>
          </p:nvSpPr>
          <p:spPr>
            <a:xfrm>
              <a:off x="2282525" y="821825"/>
              <a:ext cx="6450" cy="5925"/>
            </a:xfrm>
            <a:custGeom>
              <a:avLst/>
              <a:gdLst/>
              <a:ahLst/>
              <a:cxnLst/>
              <a:rect l="l" t="t" r="r" b="b"/>
              <a:pathLst>
                <a:path w="258" h="237" extrusionOk="0">
                  <a:moveTo>
                    <a:pt x="115" y="1"/>
                  </a:moveTo>
                  <a:cubicBezTo>
                    <a:pt x="95" y="1"/>
                    <a:pt x="75" y="6"/>
                    <a:pt x="56" y="17"/>
                  </a:cubicBezTo>
                  <a:lnTo>
                    <a:pt x="34" y="39"/>
                  </a:lnTo>
                  <a:lnTo>
                    <a:pt x="34" y="50"/>
                  </a:lnTo>
                  <a:cubicBezTo>
                    <a:pt x="23" y="50"/>
                    <a:pt x="23" y="61"/>
                    <a:pt x="23" y="61"/>
                  </a:cubicBezTo>
                  <a:lnTo>
                    <a:pt x="12" y="72"/>
                  </a:lnTo>
                  <a:cubicBezTo>
                    <a:pt x="1" y="106"/>
                    <a:pt x="1" y="151"/>
                    <a:pt x="23" y="184"/>
                  </a:cubicBezTo>
                  <a:lnTo>
                    <a:pt x="23" y="196"/>
                  </a:lnTo>
                  <a:cubicBezTo>
                    <a:pt x="34" y="196"/>
                    <a:pt x="34" y="206"/>
                    <a:pt x="46" y="206"/>
                  </a:cubicBezTo>
                  <a:cubicBezTo>
                    <a:pt x="46" y="218"/>
                    <a:pt x="56" y="218"/>
                    <a:pt x="56" y="218"/>
                  </a:cubicBezTo>
                  <a:cubicBezTo>
                    <a:pt x="68" y="229"/>
                    <a:pt x="79" y="229"/>
                    <a:pt x="79" y="229"/>
                  </a:cubicBezTo>
                  <a:lnTo>
                    <a:pt x="90" y="229"/>
                  </a:lnTo>
                  <a:cubicBezTo>
                    <a:pt x="104" y="234"/>
                    <a:pt x="118" y="236"/>
                    <a:pt x="131" y="236"/>
                  </a:cubicBezTo>
                  <a:cubicBezTo>
                    <a:pt x="150" y="236"/>
                    <a:pt x="167" y="231"/>
                    <a:pt x="180" y="218"/>
                  </a:cubicBezTo>
                  <a:cubicBezTo>
                    <a:pt x="235" y="184"/>
                    <a:pt x="258" y="117"/>
                    <a:pt x="224" y="61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3"/>
            <p:cNvSpPr/>
            <p:nvPr/>
          </p:nvSpPr>
          <p:spPr>
            <a:xfrm>
              <a:off x="2269125" y="829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6" y="1"/>
                  </a:moveTo>
                  <a:cubicBezTo>
                    <a:pt x="112" y="1"/>
                    <a:pt x="88" y="7"/>
                    <a:pt x="68" y="19"/>
                  </a:cubicBezTo>
                  <a:cubicBezTo>
                    <a:pt x="11" y="53"/>
                    <a:pt x="1" y="120"/>
                    <a:pt x="34" y="176"/>
                  </a:cubicBezTo>
                  <a:cubicBezTo>
                    <a:pt x="57" y="214"/>
                    <a:pt x="95" y="237"/>
                    <a:pt x="134" y="237"/>
                  </a:cubicBezTo>
                  <a:cubicBezTo>
                    <a:pt x="153" y="237"/>
                    <a:pt x="172" y="231"/>
                    <a:pt x="190" y="220"/>
                  </a:cubicBezTo>
                  <a:cubicBezTo>
                    <a:pt x="246" y="187"/>
                    <a:pt x="269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3"/>
            <p:cNvSpPr/>
            <p:nvPr/>
          </p:nvSpPr>
          <p:spPr>
            <a:xfrm>
              <a:off x="2256000" y="837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36" y="1"/>
                  </a:moveTo>
                  <a:cubicBezTo>
                    <a:pt x="112" y="1"/>
                    <a:pt x="88" y="7"/>
                    <a:pt x="67" y="20"/>
                  </a:cubicBezTo>
                  <a:cubicBezTo>
                    <a:pt x="12" y="53"/>
                    <a:pt x="0" y="120"/>
                    <a:pt x="34" y="176"/>
                  </a:cubicBezTo>
                  <a:cubicBezTo>
                    <a:pt x="55" y="211"/>
                    <a:pt x="89" y="228"/>
                    <a:pt x="125" y="228"/>
                  </a:cubicBezTo>
                  <a:cubicBezTo>
                    <a:pt x="147" y="228"/>
                    <a:pt x="169" y="222"/>
                    <a:pt x="190" y="209"/>
                  </a:cubicBezTo>
                  <a:cubicBezTo>
                    <a:pt x="246" y="176"/>
                    <a:pt x="268" y="109"/>
                    <a:pt x="235" y="53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3"/>
            <p:cNvSpPr/>
            <p:nvPr/>
          </p:nvSpPr>
          <p:spPr>
            <a:xfrm>
              <a:off x="2242875" y="8458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5" y="1"/>
                    <a:pt x="85" y="6"/>
                    <a:pt x="67" y="17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6" y="214"/>
                    <a:pt x="94" y="234"/>
                    <a:pt x="133" y="234"/>
                  </a:cubicBezTo>
                  <a:cubicBezTo>
                    <a:pt x="152" y="234"/>
                    <a:pt x="171" y="229"/>
                    <a:pt x="190" y="218"/>
                  </a:cubicBezTo>
                  <a:cubicBezTo>
                    <a:pt x="246" y="184"/>
                    <a:pt x="268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3"/>
            <p:cNvSpPr/>
            <p:nvPr/>
          </p:nvSpPr>
          <p:spPr>
            <a:xfrm>
              <a:off x="2324450" y="890750"/>
              <a:ext cx="6150" cy="5800"/>
            </a:xfrm>
            <a:custGeom>
              <a:avLst/>
              <a:gdLst/>
              <a:ahLst/>
              <a:cxnLst/>
              <a:rect l="l" t="t" r="r" b="b"/>
              <a:pathLst>
                <a:path w="246" h="232" extrusionOk="0">
                  <a:moveTo>
                    <a:pt x="124" y="1"/>
                  </a:moveTo>
                  <a:cubicBezTo>
                    <a:pt x="101" y="1"/>
                    <a:pt x="77" y="7"/>
                    <a:pt x="55" y="19"/>
                  </a:cubicBezTo>
                  <a:cubicBezTo>
                    <a:pt x="45" y="19"/>
                    <a:pt x="33" y="31"/>
                    <a:pt x="33" y="42"/>
                  </a:cubicBezTo>
                  <a:lnTo>
                    <a:pt x="22" y="42"/>
                  </a:lnTo>
                  <a:cubicBezTo>
                    <a:pt x="22" y="53"/>
                    <a:pt x="11" y="64"/>
                    <a:pt x="11" y="76"/>
                  </a:cubicBezTo>
                  <a:lnTo>
                    <a:pt x="11" y="86"/>
                  </a:lnTo>
                  <a:cubicBezTo>
                    <a:pt x="0" y="86"/>
                    <a:pt x="0" y="98"/>
                    <a:pt x="0" y="109"/>
                  </a:cubicBezTo>
                  <a:lnTo>
                    <a:pt x="0" y="131"/>
                  </a:lnTo>
                  <a:lnTo>
                    <a:pt x="0" y="143"/>
                  </a:lnTo>
                  <a:cubicBezTo>
                    <a:pt x="11" y="143"/>
                    <a:pt x="11" y="153"/>
                    <a:pt x="11" y="153"/>
                  </a:cubicBezTo>
                  <a:cubicBezTo>
                    <a:pt x="11" y="165"/>
                    <a:pt x="11" y="165"/>
                    <a:pt x="22" y="176"/>
                  </a:cubicBezTo>
                  <a:cubicBezTo>
                    <a:pt x="22" y="187"/>
                    <a:pt x="33" y="198"/>
                    <a:pt x="55" y="210"/>
                  </a:cubicBezTo>
                  <a:lnTo>
                    <a:pt x="67" y="220"/>
                  </a:lnTo>
                  <a:cubicBezTo>
                    <a:pt x="78" y="220"/>
                    <a:pt x="78" y="232"/>
                    <a:pt x="89" y="232"/>
                  </a:cubicBezTo>
                  <a:lnTo>
                    <a:pt x="145" y="232"/>
                  </a:lnTo>
                  <a:cubicBezTo>
                    <a:pt x="156" y="232"/>
                    <a:pt x="156" y="232"/>
                    <a:pt x="156" y="220"/>
                  </a:cubicBezTo>
                  <a:lnTo>
                    <a:pt x="179" y="220"/>
                  </a:lnTo>
                  <a:lnTo>
                    <a:pt x="179" y="210"/>
                  </a:lnTo>
                  <a:cubicBezTo>
                    <a:pt x="224" y="187"/>
                    <a:pt x="246" y="143"/>
                    <a:pt x="234" y="98"/>
                  </a:cubicBezTo>
                  <a:cubicBezTo>
                    <a:pt x="234" y="86"/>
                    <a:pt x="224" y="64"/>
                    <a:pt x="224" y="53"/>
                  </a:cubicBezTo>
                  <a:cubicBezTo>
                    <a:pt x="202" y="18"/>
                    <a:pt x="164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3"/>
            <p:cNvSpPr/>
            <p:nvPr/>
          </p:nvSpPr>
          <p:spPr>
            <a:xfrm>
              <a:off x="2298175" y="906600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123" y="0"/>
                  </a:moveTo>
                  <a:cubicBezTo>
                    <a:pt x="101" y="0"/>
                    <a:pt x="78" y="11"/>
                    <a:pt x="56" y="23"/>
                  </a:cubicBezTo>
                  <a:cubicBezTo>
                    <a:pt x="45" y="23"/>
                    <a:pt x="45" y="33"/>
                    <a:pt x="34" y="33"/>
                  </a:cubicBezTo>
                  <a:cubicBezTo>
                    <a:pt x="11" y="56"/>
                    <a:pt x="1" y="100"/>
                    <a:pt x="1" y="134"/>
                  </a:cubicBezTo>
                  <a:cubicBezTo>
                    <a:pt x="1" y="145"/>
                    <a:pt x="1" y="157"/>
                    <a:pt x="11" y="157"/>
                  </a:cubicBezTo>
                  <a:cubicBezTo>
                    <a:pt x="11" y="167"/>
                    <a:pt x="11" y="179"/>
                    <a:pt x="23" y="179"/>
                  </a:cubicBezTo>
                  <a:cubicBezTo>
                    <a:pt x="41" y="216"/>
                    <a:pt x="75" y="237"/>
                    <a:pt x="111" y="237"/>
                  </a:cubicBezTo>
                  <a:cubicBezTo>
                    <a:pt x="119" y="237"/>
                    <a:pt x="127" y="237"/>
                    <a:pt x="135" y="234"/>
                  </a:cubicBezTo>
                  <a:cubicBezTo>
                    <a:pt x="146" y="234"/>
                    <a:pt x="168" y="224"/>
                    <a:pt x="179" y="224"/>
                  </a:cubicBezTo>
                  <a:cubicBezTo>
                    <a:pt x="235" y="190"/>
                    <a:pt x="257" y="112"/>
                    <a:pt x="224" y="56"/>
                  </a:cubicBezTo>
                  <a:cubicBezTo>
                    <a:pt x="202" y="23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3"/>
            <p:cNvSpPr/>
            <p:nvPr/>
          </p:nvSpPr>
          <p:spPr>
            <a:xfrm>
              <a:off x="2265775" y="8541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35" y="0"/>
                  </a:moveTo>
                  <a:cubicBezTo>
                    <a:pt x="115" y="0"/>
                    <a:pt x="96" y="7"/>
                    <a:pt x="78" y="20"/>
                  </a:cubicBezTo>
                  <a:cubicBezTo>
                    <a:pt x="23" y="53"/>
                    <a:pt x="1" y="120"/>
                    <a:pt x="34" y="176"/>
                  </a:cubicBezTo>
                  <a:cubicBezTo>
                    <a:pt x="45" y="187"/>
                    <a:pt x="45" y="187"/>
                    <a:pt x="45" y="199"/>
                  </a:cubicBezTo>
                  <a:cubicBezTo>
                    <a:pt x="74" y="220"/>
                    <a:pt x="108" y="233"/>
                    <a:pt x="143" y="233"/>
                  </a:cubicBezTo>
                  <a:cubicBezTo>
                    <a:pt x="162" y="233"/>
                    <a:pt x="182" y="229"/>
                    <a:pt x="202" y="221"/>
                  </a:cubicBezTo>
                  <a:cubicBezTo>
                    <a:pt x="224" y="199"/>
                    <a:pt x="246" y="176"/>
                    <a:pt x="246" y="142"/>
                  </a:cubicBezTo>
                  <a:cubicBezTo>
                    <a:pt x="246" y="142"/>
                    <a:pt x="257" y="132"/>
                    <a:pt x="257" y="120"/>
                  </a:cubicBezTo>
                  <a:cubicBezTo>
                    <a:pt x="257" y="98"/>
                    <a:pt x="246" y="75"/>
                    <a:pt x="235" y="53"/>
                  </a:cubicBezTo>
                  <a:lnTo>
                    <a:pt x="224" y="42"/>
                  </a:lnTo>
                  <a:cubicBezTo>
                    <a:pt x="197" y="15"/>
                    <a:pt x="16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3"/>
            <p:cNvSpPr/>
            <p:nvPr/>
          </p:nvSpPr>
          <p:spPr>
            <a:xfrm>
              <a:off x="2288950" y="8628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3"/>
                    <a:pt x="1" y="120"/>
                    <a:pt x="34" y="175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2" y="220"/>
                  </a:cubicBezTo>
                  <a:cubicBezTo>
                    <a:pt x="258" y="187"/>
                    <a:pt x="269" y="108"/>
                    <a:pt x="236" y="53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3"/>
            <p:cNvSpPr/>
            <p:nvPr/>
          </p:nvSpPr>
          <p:spPr>
            <a:xfrm>
              <a:off x="2275825" y="870725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4" y="0"/>
                  </a:moveTo>
                  <a:cubicBezTo>
                    <a:pt x="116" y="0"/>
                    <a:pt x="97" y="5"/>
                    <a:pt x="79" y="16"/>
                  </a:cubicBezTo>
                  <a:cubicBezTo>
                    <a:pt x="23" y="50"/>
                    <a:pt x="1" y="127"/>
                    <a:pt x="34" y="184"/>
                  </a:cubicBezTo>
                  <a:cubicBezTo>
                    <a:pt x="55" y="218"/>
                    <a:pt x="93" y="236"/>
                    <a:pt x="133" y="236"/>
                  </a:cubicBezTo>
                  <a:cubicBezTo>
                    <a:pt x="157" y="236"/>
                    <a:pt x="181" y="230"/>
                    <a:pt x="202" y="217"/>
                  </a:cubicBezTo>
                  <a:cubicBezTo>
                    <a:pt x="257" y="184"/>
                    <a:pt x="269" y="117"/>
                    <a:pt x="235" y="60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3"/>
            <p:cNvSpPr/>
            <p:nvPr/>
          </p:nvSpPr>
          <p:spPr>
            <a:xfrm>
              <a:off x="2262700" y="87875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44" y="0"/>
                  </a:moveTo>
                  <a:cubicBezTo>
                    <a:pt x="122" y="0"/>
                    <a:pt x="100" y="6"/>
                    <a:pt x="79" y="19"/>
                  </a:cubicBezTo>
                  <a:cubicBezTo>
                    <a:pt x="23" y="52"/>
                    <a:pt x="0" y="119"/>
                    <a:pt x="34" y="176"/>
                  </a:cubicBezTo>
                  <a:cubicBezTo>
                    <a:pt x="57" y="213"/>
                    <a:pt x="100" y="236"/>
                    <a:pt x="143" y="236"/>
                  </a:cubicBezTo>
                  <a:cubicBezTo>
                    <a:pt x="164" y="236"/>
                    <a:pt x="184" y="231"/>
                    <a:pt x="201" y="220"/>
                  </a:cubicBezTo>
                  <a:cubicBezTo>
                    <a:pt x="258" y="186"/>
                    <a:pt x="268" y="109"/>
                    <a:pt x="235" y="52"/>
                  </a:cubicBezTo>
                  <a:cubicBezTo>
                    <a:pt x="214" y="18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3"/>
            <p:cNvSpPr/>
            <p:nvPr/>
          </p:nvSpPr>
          <p:spPr>
            <a:xfrm>
              <a:off x="2314100" y="874350"/>
              <a:ext cx="6725" cy="6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135" y="0"/>
                  </a:moveTo>
                  <a:cubicBezTo>
                    <a:pt x="116" y="0"/>
                    <a:pt x="97" y="6"/>
                    <a:pt x="79" y="16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34" y="184"/>
                    <a:pt x="45" y="184"/>
                    <a:pt x="45" y="195"/>
                  </a:cubicBezTo>
                  <a:lnTo>
                    <a:pt x="56" y="206"/>
                  </a:lnTo>
                  <a:cubicBezTo>
                    <a:pt x="67" y="218"/>
                    <a:pt x="67" y="218"/>
                    <a:pt x="79" y="218"/>
                  </a:cubicBezTo>
                  <a:cubicBezTo>
                    <a:pt x="90" y="228"/>
                    <a:pt x="90" y="228"/>
                    <a:pt x="101" y="228"/>
                  </a:cubicBezTo>
                  <a:cubicBezTo>
                    <a:pt x="101" y="228"/>
                    <a:pt x="101" y="240"/>
                    <a:pt x="112" y="240"/>
                  </a:cubicBezTo>
                  <a:lnTo>
                    <a:pt x="157" y="240"/>
                  </a:lnTo>
                  <a:lnTo>
                    <a:pt x="168" y="228"/>
                  </a:lnTo>
                  <a:cubicBezTo>
                    <a:pt x="179" y="228"/>
                    <a:pt x="191" y="228"/>
                    <a:pt x="191" y="218"/>
                  </a:cubicBezTo>
                  <a:lnTo>
                    <a:pt x="201" y="218"/>
                  </a:lnTo>
                  <a:cubicBezTo>
                    <a:pt x="258" y="184"/>
                    <a:pt x="268" y="117"/>
                    <a:pt x="235" y="61"/>
                  </a:cubicBezTo>
                  <a:cubicBezTo>
                    <a:pt x="212" y="23"/>
                    <a:pt x="17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3"/>
            <p:cNvSpPr/>
            <p:nvPr/>
          </p:nvSpPr>
          <p:spPr>
            <a:xfrm>
              <a:off x="2300975" y="882450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34" y="1"/>
                  </a:moveTo>
                  <a:cubicBezTo>
                    <a:pt x="115" y="1"/>
                    <a:pt x="96" y="5"/>
                    <a:pt x="78" y="16"/>
                  </a:cubicBezTo>
                  <a:cubicBezTo>
                    <a:pt x="23" y="50"/>
                    <a:pt x="0" y="128"/>
                    <a:pt x="34" y="172"/>
                  </a:cubicBezTo>
                  <a:cubicBezTo>
                    <a:pt x="57" y="211"/>
                    <a:pt x="100" y="233"/>
                    <a:pt x="143" y="233"/>
                  </a:cubicBezTo>
                  <a:cubicBezTo>
                    <a:pt x="163" y="233"/>
                    <a:pt x="183" y="228"/>
                    <a:pt x="202" y="217"/>
                  </a:cubicBezTo>
                  <a:cubicBezTo>
                    <a:pt x="257" y="184"/>
                    <a:pt x="269" y="105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3"/>
            <p:cNvSpPr/>
            <p:nvPr/>
          </p:nvSpPr>
          <p:spPr>
            <a:xfrm>
              <a:off x="2287825" y="8904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44" y="0"/>
                  </a:moveTo>
                  <a:cubicBezTo>
                    <a:pt x="123" y="0"/>
                    <a:pt x="100" y="7"/>
                    <a:pt x="79" y="20"/>
                  </a:cubicBezTo>
                  <a:cubicBezTo>
                    <a:pt x="23" y="53"/>
                    <a:pt x="1" y="120"/>
                    <a:pt x="35" y="176"/>
                  </a:cubicBezTo>
                  <a:cubicBezTo>
                    <a:pt x="57" y="214"/>
                    <a:pt x="101" y="236"/>
                    <a:pt x="144" y="236"/>
                  </a:cubicBezTo>
                  <a:cubicBezTo>
                    <a:pt x="164" y="236"/>
                    <a:pt x="184" y="231"/>
                    <a:pt x="202" y="221"/>
                  </a:cubicBezTo>
                  <a:cubicBezTo>
                    <a:pt x="258" y="187"/>
                    <a:pt x="269" y="109"/>
                    <a:pt x="236" y="53"/>
                  </a:cubicBezTo>
                  <a:cubicBezTo>
                    <a:pt x="215" y="18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3"/>
            <p:cNvSpPr/>
            <p:nvPr/>
          </p:nvSpPr>
          <p:spPr>
            <a:xfrm>
              <a:off x="2274725" y="89837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0"/>
                  </a:moveTo>
                  <a:cubicBezTo>
                    <a:pt x="115" y="0"/>
                    <a:pt x="96" y="5"/>
                    <a:pt x="78" y="16"/>
                  </a:cubicBezTo>
                  <a:cubicBezTo>
                    <a:pt x="22" y="49"/>
                    <a:pt x="0" y="128"/>
                    <a:pt x="33" y="184"/>
                  </a:cubicBezTo>
                  <a:cubicBezTo>
                    <a:pt x="54" y="219"/>
                    <a:pt x="93" y="236"/>
                    <a:pt x="132" y="236"/>
                  </a:cubicBezTo>
                  <a:cubicBezTo>
                    <a:pt x="156" y="236"/>
                    <a:pt x="180" y="230"/>
                    <a:pt x="201" y="218"/>
                  </a:cubicBezTo>
                  <a:cubicBezTo>
                    <a:pt x="257" y="184"/>
                    <a:pt x="268" y="117"/>
                    <a:pt x="234" y="61"/>
                  </a:cubicBezTo>
                  <a:cubicBezTo>
                    <a:pt x="212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3"/>
            <p:cNvSpPr/>
            <p:nvPr/>
          </p:nvSpPr>
          <p:spPr>
            <a:xfrm>
              <a:off x="2302650" y="854800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12" y="0"/>
                  </a:moveTo>
                  <a:cubicBezTo>
                    <a:pt x="93" y="0"/>
                    <a:pt x="74" y="5"/>
                    <a:pt x="56" y="16"/>
                  </a:cubicBezTo>
                  <a:lnTo>
                    <a:pt x="34" y="39"/>
                  </a:lnTo>
                  <a:cubicBezTo>
                    <a:pt x="34" y="39"/>
                    <a:pt x="23" y="39"/>
                    <a:pt x="23" y="49"/>
                  </a:cubicBezTo>
                  <a:lnTo>
                    <a:pt x="11" y="61"/>
                  </a:lnTo>
                  <a:cubicBezTo>
                    <a:pt x="11" y="72"/>
                    <a:pt x="11" y="72"/>
                    <a:pt x="0" y="83"/>
                  </a:cubicBezTo>
                  <a:lnTo>
                    <a:pt x="0" y="94"/>
                  </a:lnTo>
                  <a:lnTo>
                    <a:pt x="0" y="116"/>
                  </a:lnTo>
                  <a:lnTo>
                    <a:pt x="0" y="139"/>
                  </a:lnTo>
                  <a:cubicBezTo>
                    <a:pt x="0" y="150"/>
                    <a:pt x="11" y="161"/>
                    <a:pt x="11" y="183"/>
                  </a:cubicBezTo>
                  <a:cubicBezTo>
                    <a:pt x="32" y="219"/>
                    <a:pt x="71" y="236"/>
                    <a:pt x="110" y="236"/>
                  </a:cubicBezTo>
                  <a:cubicBezTo>
                    <a:pt x="134" y="236"/>
                    <a:pt x="158" y="230"/>
                    <a:pt x="179" y="217"/>
                  </a:cubicBezTo>
                  <a:cubicBezTo>
                    <a:pt x="235" y="183"/>
                    <a:pt x="246" y="116"/>
                    <a:pt x="212" y="61"/>
                  </a:cubicBezTo>
                  <a:cubicBezTo>
                    <a:pt x="190" y="23"/>
                    <a:pt x="152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3"/>
            <p:cNvSpPr/>
            <p:nvPr/>
          </p:nvSpPr>
          <p:spPr>
            <a:xfrm>
              <a:off x="2311025" y="898650"/>
              <a:ext cx="6175" cy="5900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126" y="1"/>
                  </a:moveTo>
                  <a:cubicBezTo>
                    <a:pt x="105" y="1"/>
                    <a:pt x="85" y="6"/>
                    <a:pt x="68" y="16"/>
                  </a:cubicBezTo>
                  <a:cubicBezTo>
                    <a:pt x="11" y="50"/>
                    <a:pt x="1" y="128"/>
                    <a:pt x="34" y="184"/>
                  </a:cubicBezTo>
                  <a:cubicBezTo>
                    <a:pt x="45" y="207"/>
                    <a:pt x="68" y="229"/>
                    <a:pt x="101" y="229"/>
                  </a:cubicBezTo>
                  <a:cubicBezTo>
                    <a:pt x="115" y="233"/>
                    <a:pt x="128" y="236"/>
                    <a:pt x="141" y="236"/>
                  </a:cubicBezTo>
                  <a:cubicBezTo>
                    <a:pt x="160" y="236"/>
                    <a:pt x="177" y="230"/>
                    <a:pt x="190" y="217"/>
                  </a:cubicBezTo>
                  <a:cubicBezTo>
                    <a:pt x="224" y="207"/>
                    <a:pt x="235" y="173"/>
                    <a:pt x="247" y="150"/>
                  </a:cubicBezTo>
                  <a:lnTo>
                    <a:pt x="247" y="128"/>
                  </a:lnTo>
                  <a:cubicBezTo>
                    <a:pt x="247" y="106"/>
                    <a:pt x="247" y="83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3"/>
            <p:cNvSpPr/>
            <p:nvPr/>
          </p:nvSpPr>
          <p:spPr>
            <a:xfrm>
              <a:off x="2284775" y="914575"/>
              <a:ext cx="6175" cy="5925"/>
            </a:xfrm>
            <a:custGeom>
              <a:avLst/>
              <a:gdLst/>
              <a:ahLst/>
              <a:cxnLst/>
              <a:rect l="l" t="t" r="r" b="b"/>
              <a:pathLst>
                <a:path w="247" h="237" extrusionOk="0">
                  <a:moveTo>
                    <a:pt x="126" y="0"/>
                  </a:moveTo>
                  <a:cubicBezTo>
                    <a:pt x="106" y="0"/>
                    <a:pt x="85" y="6"/>
                    <a:pt x="67" y="16"/>
                  </a:cubicBezTo>
                  <a:cubicBezTo>
                    <a:pt x="11" y="50"/>
                    <a:pt x="0" y="128"/>
                    <a:pt x="33" y="184"/>
                  </a:cubicBezTo>
                  <a:cubicBezTo>
                    <a:pt x="55" y="219"/>
                    <a:pt x="89" y="236"/>
                    <a:pt x="125" y="236"/>
                  </a:cubicBezTo>
                  <a:cubicBezTo>
                    <a:pt x="147" y="236"/>
                    <a:pt x="169" y="230"/>
                    <a:pt x="190" y="218"/>
                  </a:cubicBezTo>
                  <a:cubicBezTo>
                    <a:pt x="212" y="206"/>
                    <a:pt x="235" y="173"/>
                    <a:pt x="246" y="151"/>
                  </a:cubicBezTo>
                  <a:lnTo>
                    <a:pt x="246" y="128"/>
                  </a:lnTo>
                  <a:cubicBezTo>
                    <a:pt x="246" y="106"/>
                    <a:pt x="246" y="84"/>
                    <a:pt x="235" y="61"/>
                  </a:cubicBezTo>
                  <a:cubicBezTo>
                    <a:pt x="212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3"/>
            <p:cNvSpPr/>
            <p:nvPr/>
          </p:nvSpPr>
          <p:spPr>
            <a:xfrm>
              <a:off x="2334500" y="907300"/>
              <a:ext cx="6425" cy="6025"/>
            </a:xfrm>
            <a:custGeom>
              <a:avLst/>
              <a:gdLst/>
              <a:ahLst/>
              <a:cxnLst/>
              <a:rect l="l" t="t" r="r" b="b"/>
              <a:pathLst>
                <a:path w="257" h="241" extrusionOk="0">
                  <a:moveTo>
                    <a:pt x="115" y="1"/>
                  </a:moveTo>
                  <a:cubicBezTo>
                    <a:pt x="94" y="1"/>
                    <a:pt x="74" y="6"/>
                    <a:pt x="56" y="17"/>
                  </a:cubicBezTo>
                  <a:cubicBezTo>
                    <a:pt x="56" y="28"/>
                    <a:pt x="45" y="28"/>
                    <a:pt x="33" y="39"/>
                  </a:cubicBezTo>
                  <a:lnTo>
                    <a:pt x="33" y="50"/>
                  </a:lnTo>
                  <a:cubicBezTo>
                    <a:pt x="23" y="50"/>
                    <a:pt x="23" y="62"/>
                    <a:pt x="23" y="62"/>
                  </a:cubicBezTo>
                  <a:cubicBezTo>
                    <a:pt x="23" y="62"/>
                    <a:pt x="11" y="62"/>
                    <a:pt x="11" y="72"/>
                  </a:cubicBezTo>
                  <a:lnTo>
                    <a:pt x="11" y="84"/>
                  </a:lnTo>
                  <a:lnTo>
                    <a:pt x="11" y="106"/>
                  </a:lnTo>
                  <a:cubicBezTo>
                    <a:pt x="11" y="106"/>
                    <a:pt x="0" y="106"/>
                    <a:pt x="0" y="117"/>
                  </a:cubicBezTo>
                  <a:cubicBezTo>
                    <a:pt x="0" y="117"/>
                    <a:pt x="0" y="129"/>
                    <a:pt x="11" y="139"/>
                  </a:cubicBezTo>
                  <a:lnTo>
                    <a:pt x="11" y="162"/>
                  </a:lnTo>
                  <a:cubicBezTo>
                    <a:pt x="11" y="162"/>
                    <a:pt x="23" y="173"/>
                    <a:pt x="23" y="184"/>
                  </a:cubicBezTo>
                  <a:lnTo>
                    <a:pt x="33" y="184"/>
                  </a:lnTo>
                  <a:cubicBezTo>
                    <a:pt x="33" y="196"/>
                    <a:pt x="45" y="206"/>
                    <a:pt x="45" y="206"/>
                  </a:cubicBezTo>
                  <a:cubicBezTo>
                    <a:pt x="56" y="206"/>
                    <a:pt x="56" y="218"/>
                    <a:pt x="67" y="218"/>
                  </a:cubicBezTo>
                  <a:cubicBezTo>
                    <a:pt x="67" y="229"/>
                    <a:pt x="78" y="229"/>
                    <a:pt x="90" y="229"/>
                  </a:cubicBezTo>
                  <a:cubicBezTo>
                    <a:pt x="100" y="240"/>
                    <a:pt x="112" y="240"/>
                    <a:pt x="112" y="240"/>
                  </a:cubicBezTo>
                  <a:lnTo>
                    <a:pt x="123" y="240"/>
                  </a:lnTo>
                  <a:cubicBezTo>
                    <a:pt x="134" y="240"/>
                    <a:pt x="134" y="240"/>
                    <a:pt x="145" y="229"/>
                  </a:cubicBezTo>
                  <a:lnTo>
                    <a:pt x="157" y="229"/>
                  </a:lnTo>
                  <a:cubicBezTo>
                    <a:pt x="167" y="229"/>
                    <a:pt x="167" y="229"/>
                    <a:pt x="179" y="218"/>
                  </a:cubicBezTo>
                  <a:cubicBezTo>
                    <a:pt x="234" y="184"/>
                    <a:pt x="257" y="117"/>
                    <a:pt x="224" y="62"/>
                  </a:cubicBezTo>
                  <a:cubicBezTo>
                    <a:pt x="201" y="23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3"/>
            <p:cNvSpPr/>
            <p:nvPr/>
          </p:nvSpPr>
          <p:spPr>
            <a:xfrm>
              <a:off x="2321075" y="915325"/>
              <a:ext cx="6750" cy="5925"/>
            </a:xfrm>
            <a:custGeom>
              <a:avLst/>
              <a:gdLst/>
              <a:ahLst/>
              <a:cxnLst/>
              <a:rect l="l" t="t" r="r" b="b"/>
              <a:pathLst>
                <a:path w="270" h="237" extrusionOk="0">
                  <a:moveTo>
                    <a:pt x="136" y="1"/>
                  </a:moveTo>
                  <a:cubicBezTo>
                    <a:pt x="113" y="1"/>
                    <a:pt x="89" y="7"/>
                    <a:pt x="68" y="20"/>
                  </a:cubicBezTo>
                  <a:cubicBezTo>
                    <a:pt x="12" y="54"/>
                    <a:pt x="1" y="121"/>
                    <a:pt x="34" y="176"/>
                  </a:cubicBezTo>
                  <a:cubicBezTo>
                    <a:pt x="57" y="214"/>
                    <a:pt x="95" y="237"/>
                    <a:pt x="135" y="237"/>
                  </a:cubicBezTo>
                  <a:cubicBezTo>
                    <a:pt x="154" y="237"/>
                    <a:pt x="173" y="232"/>
                    <a:pt x="190" y="221"/>
                  </a:cubicBezTo>
                  <a:cubicBezTo>
                    <a:pt x="247" y="188"/>
                    <a:pt x="269" y="109"/>
                    <a:pt x="235" y="54"/>
                  </a:cubicBezTo>
                  <a:cubicBezTo>
                    <a:pt x="214" y="18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3"/>
            <p:cNvSpPr/>
            <p:nvPr/>
          </p:nvSpPr>
          <p:spPr>
            <a:xfrm>
              <a:off x="2307950" y="923225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26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12" y="50"/>
                    <a:pt x="0" y="128"/>
                    <a:pt x="34" y="184"/>
                  </a:cubicBezTo>
                  <a:cubicBezTo>
                    <a:pt x="55" y="219"/>
                    <a:pt x="89" y="237"/>
                    <a:pt x="125" y="237"/>
                  </a:cubicBezTo>
                  <a:cubicBezTo>
                    <a:pt x="147" y="237"/>
                    <a:pt x="170" y="230"/>
                    <a:pt x="191" y="218"/>
                  </a:cubicBezTo>
                  <a:cubicBezTo>
                    <a:pt x="246" y="184"/>
                    <a:pt x="269" y="117"/>
                    <a:pt x="235" y="61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3"/>
            <p:cNvSpPr/>
            <p:nvPr/>
          </p:nvSpPr>
          <p:spPr>
            <a:xfrm>
              <a:off x="2294825" y="931325"/>
              <a:ext cx="6725" cy="5850"/>
            </a:xfrm>
            <a:custGeom>
              <a:avLst/>
              <a:gdLst/>
              <a:ahLst/>
              <a:cxnLst/>
              <a:rect l="l" t="t" r="r" b="b"/>
              <a:pathLst>
                <a:path w="269" h="234" extrusionOk="0">
                  <a:moveTo>
                    <a:pt x="126" y="1"/>
                  </a:moveTo>
                  <a:cubicBezTo>
                    <a:pt x="106" y="1"/>
                    <a:pt x="86" y="6"/>
                    <a:pt x="68" y="17"/>
                  </a:cubicBezTo>
                  <a:cubicBezTo>
                    <a:pt x="11" y="50"/>
                    <a:pt x="1" y="129"/>
                    <a:pt x="34" y="173"/>
                  </a:cubicBezTo>
                  <a:cubicBezTo>
                    <a:pt x="57" y="211"/>
                    <a:pt x="95" y="233"/>
                    <a:pt x="135" y="233"/>
                  </a:cubicBezTo>
                  <a:cubicBezTo>
                    <a:pt x="154" y="233"/>
                    <a:pt x="172" y="229"/>
                    <a:pt x="190" y="218"/>
                  </a:cubicBezTo>
                  <a:cubicBezTo>
                    <a:pt x="246" y="184"/>
                    <a:pt x="269" y="106"/>
                    <a:pt x="235" y="62"/>
                  </a:cubicBezTo>
                  <a:cubicBezTo>
                    <a:pt x="212" y="23"/>
                    <a:pt x="169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3"/>
            <p:cNvSpPr/>
            <p:nvPr/>
          </p:nvSpPr>
          <p:spPr>
            <a:xfrm>
              <a:off x="2281975" y="93935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25" y="1"/>
                  </a:moveTo>
                  <a:cubicBezTo>
                    <a:pt x="101" y="1"/>
                    <a:pt x="77" y="7"/>
                    <a:pt x="56" y="19"/>
                  </a:cubicBezTo>
                  <a:cubicBezTo>
                    <a:pt x="45" y="19"/>
                    <a:pt x="45" y="31"/>
                    <a:pt x="34" y="31"/>
                  </a:cubicBezTo>
                  <a:lnTo>
                    <a:pt x="34" y="42"/>
                  </a:lnTo>
                  <a:lnTo>
                    <a:pt x="23" y="53"/>
                  </a:lnTo>
                  <a:cubicBezTo>
                    <a:pt x="11" y="64"/>
                    <a:pt x="11" y="76"/>
                    <a:pt x="11" y="87"/>
                  </a:cubicBezTo>
                  <a:cubicBezTo>
                    <a:pt x="1" y="98"/>
                    <a:pt x="1" y="98"/>
                    <a:pt x="1" y="109"/>
                  </a:cubicBezTo>
                  <a:lnTo>
                    <a:pt x="1" y="131"/>
                  </a:lnTo>
                  <a:cubicBezTo>
                    <a:pt x="11" y="154"/>
                    <a:pt x="11" y="165"/>
                    <a:pt x="23" y="176"/>
                  </a:cubicBezTo>
                  <a:cubicBezTo>
                    <a:pt x="23" y="176"/>
                    <a:pt x="23" y="188"/>
                    <a:pt x="34" y="188"/>
                  </a:cubicBezTo>
                  <a:cubicBezTo>
                    <a:pt x="34" y="188"/>
                    <a:pt x="34" y="198"/>
                    <a:pt x="45" y="198"/>
                  </a:cubicBezTo>
                  <a:cubicBezTo>
                    <a:pt x="45" y="210"/>
                    <a:pt x="56" y="210"/>
                    <a:pt x="56" y="221"/>
                  </a:cubicBezTo>
                  <a:lnTo>
                    <a:pt x="78" y="221"/>
                  </a:lnTo>
                  <a:lnTo>
                    <a:pt x="90" y="232"/>
                  </a:lnTo>
                  <a:lnTo>
                    <a:pt x="157" y="232"/>
                  </a:lnTo>
                  <a:cubicBezTo>
                    <a:pt x="168" y="221"/>
                    <a:pt x="168" y="221"/>
                    <a:pt x="179" y="221"/>
                  </a:cubicBezTo>
                  <a:cubicBezTo>
                    <a:pt x="235" y="188"/>
                    <a:pt x="257" y="109"/>
                    <a:pt x="224" y="53"/>
                  </a:cubicBezTo>
                  <a:cubicBezTo>
                    <a:pt x="203" y="18"/>
                    <a:pt x="16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3"/>
            <p:cNvSpPr/>
            <p:nvPr/>
          </p:nvSpPr>
          <p:spPr>
            <a:xfrm>
              <a:off x="2346500" y="926975"/>
              <a:ext cx="4225" cy="5900"/>
            </a:xfrm>
            <a:custGeom>
              <a:avLst/>
              <a:gdLst/>
              <a:ahLst/>
              <a:cxnLst/>
              <a:rect l="l" t="t" r="r" b="b"/>
              <a:pathLst>
                <a:path w="169" h="236" extrusionOk="0">
                  <a:moveTo>
                    <a:pt x="134" y="0"/>
                  </a:moveTo>
                  <a:cubicBezTo>
                    <a:pt x="112" y="0"/>
                    <a:pt x="79" y="0"/>
                    <a:pt x="57" y="12"/>
                  </a:cubicBezTo>
                  <a:lnTo>
                    <a:pt x="57" y="23"/>
                  </a:lnTo>
                  <a:cubicBezTo>
                    <a:pt x="45" y="23"/>
                    <a:pt x="34" y="34"/>
                    <a:pt x="23" y="45"/>
                  </a:cubicBezTo>
                  <a:lnTo>
                    <a:pt x="23" y="57"/>
                  </a:lnTo>
                  <a:cubicBezTo>
                    <a:pt x="12" y="68"/>
                    <a:pt x="12" y="68"/>
                    <a:pt x="12" y="79"/>
                  </a:cubicBezTo>
                  <a:cubicBezTo>
                    <a:pt x="12" y="90"/>
                    <a:pt x="0" y="90"/>
                    <a:pt x="0" y="90"/>
                  </a:cubicBezTo>
                  <a:cubicBezTo>
                    <a:pt x="0" y="124"/>
                    <a:pt x="0" y="146"/>
                    <a:pt x="23" y="179"/>
                  </a:cubicBezTo>
                  <a:cubicBezTo>
                    <a:pt x="34" y="202"/>
                    <a:pt x="57" y="224"/>
                    <a:pt x="90" y="224"/>
                  </a:cubicBezTo>
                  <a:cubicBezTo>
                    <a:pt x="101" y="236"/>
                    <a:pt x="124" y="236"/>
                    <a:pt x="134" y="236"/>
                  </a:cubicBezTo>
                  <a:cubicBezTo>
                    <a:pt x="146" y="236"/>
                    <a:pt x="157" y="224"/>
                    <a:pt x="168" y="224"/>
                  </a:cubicBezTo>
                  <a:lnTo>
                    <a:pt x="168" y="191"/>
                  </a:lnTo>
                  <a:cubicBezTo>
                    <a:pt x="157" y="135"/>
                    <a:pt x="146" y="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3"/>
            <p:cNvSpPr/>
            <p:nvPr/>
          </p:nvSpPr>
          <p:spPr>
            <a:xfrm>
              <a:off x="2333075" y="934975"/>
              <a:ext cx="6750" cy="5900"/>
            </a:xfrm>
            <a:custGeom>
              <a:avLst/>
              <a:gdLst/>
              <a:ahLst/>
              <a:cxnLst/>
              <a:rect l="l" t="t" r="r" b="b"/>
              <a:pathLst>
                <a:path w="270" h="236" extrusionOk="0">
                  <a:moveTo>
                    <a:pt x="126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3" y="50"/>
                    <a:pt x="1" y="127"/>
                    <a:pt x="35" y="184"/>
                  </a:cubicBezTo>
                  <a:cubicBezTo>
                    <a:pt x="56" y="218"/>
                    <a:pt x="90" y="236"/>
                    <a:pt x="126" y="236"/>
                  </a:cubicBezTo>
                  <a:cubicBezTo>
                    <a:pt x="148" y="236"/>
                    <a:pt x="170" y="230"/>
                    <a:pt x="191" y="217"/>
                  </a:cubicBezTo>
                  <a:cubicBezTo>
                    <a:pt x="247" y="184"/>
                    <a:pt x="269" y="117"/>
                    <a:pt x="236" y="60"/>
                  </a:cubicBezTo>
                  <a:cubicBezTo>
                    <a:pt x="213" y="23"/>
                    <a:pt x="16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3"/>
            <p:cNvSpPr/>
            <p:nvPr/>
          </p:nvSpPr>
          <p:spPr>
            <a:xfrm>
              <a:off x="2319975" y="9430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36" y="0"/>
                  </a:moveTo>
                  <a:cubicBezTo>
                    <a:pt x="112" y="0"/>
                    <a:pt x="88" y="6"/>
                    <a:pt x="67" y="19"/>
                  </a:cubicBezTo>
                  <a:cubicBezTo>
                    <a:pt x="11" y="52"/>
                    <a:pt x="0" y="119"/>
                    <a:pt x="33" y="176"/>
                  </a:cubicBezTo>
                  <a:cubicBezTo>
                    <a:pt x="56" y="213"/>
                    <a:pt x="95" y="236"/>
                    <a:pt x="135" y="236"/>
                  </a:cubicBezTo>
                  <a:cubicBezTo>
                    <a:pt x="153" y="236"/>
                    <a:pt x="172" y="231"/>
                    <a:pt x="190" y="220"/>
                  </a:cubicBezTo>
                  <a:cubicBezTo>
                    <a:pt x="246" y="186"/>
                    <a:pt x="268" y="109"/>
                    <a:pt x="234" y="52"/>
                  </a:cubicBezTo>
                  <a:cubicBezTo>
                    <a:pt x="214" y="18"/>
                    <a:pt x="175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3"/>
            <p:cNvSpPr/>
            <p:nvPr/>
          </p:nvSpPr>
          <p:spPr>
            <a:xfrm>
              <a:off x="2306825" y="950900"/>
              <a:ext cx="6725" cy="5900"/>
            </a:xfrm>
            <a:custGeom>
              <a:avLst/>
              <a:gdLst/>
              <a:ahLst/>
              <a:cxnLst/>
              <a:rect l="l" t="t" r="r" b="b"/>
              <a:pathLst>
                <a:path w="269" h="236" extrusionOk="0">
                  <a:moveTo>
                    <a:pt x="127" y="0"/>
                  </a:moveTo>
                  <a:cubicBezTo>
                    <a:pt x="106" y="0"/>
                    <a:pt x="86" y="5"/>
                    <a:pt x="68" y="16"/>
                  </a:cubicBezTo>
                  <a:cubicBezTo>
                    <a:pt x="12" y="49"/>
                    <a:pt x="1" y="128"/>
                    <a:pt x="35" y="183"/>
                  </a:cubicBezTo>
                  <a:cubicBezTo>
                    <a:pt x="55" y="218"/>
                    <a:pt x="89" y="236"/>
                    <a:pt x="126" y="236"/>
                  </a:cubicBezTo>
                  <a:cubicBezTo>
                    <a:pt x="147" y="236"/>
                    <a:pt x="170" y="230"/>
                    <a:pt x="191" y="217"/>
                  </a:cubicBezTo>
                  <a:cubicBezTo>
                    <a:pt x="246" y="183"/>
                    <a:pt x="269" y="116"/>
                    <a:pt x="236" y="61"/>
                  </a:cubicBezTo>
                  <a:cubicBezTo>
                    <a:pt x="213" y="23"/>
                    <a:pt x="170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3"/>
            <p:cNvSpPr/>
            <p:nvPr/>
          </p:nvSpPr>
          <p:spPr>
            <a:xfrm>
              <a:off x="2335875" y="1027675"/>
              <a:ext cx="4225" cy="5775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13" y="1"/>
                  </a:moveTo>
                  <a:cubicBezTo>
                    <a:pt x="93" y="1"/>
                    <a:pt x="74" y="6"/>
                    <a:pt x="57" y="17"/>
                  </a:cubicBezTo>
                  <a:lnTo>
                    <a:pt x="35" y="40"/>
                  </a:lnTo>
                  <a:cubicBezTo>
                    <a:pt x="23" y="51"/>
                    <a:pt x="23" y="51"/>
                    <a:pt x="23" y="62"/>
                  </a:cubicBezTo>
                  <a:cubicBezTo>
                    <a:pt x="12" y="62"/>
                    <a:pt x="12" y="62"/>
                    <a:pt x="12" y="74"/>
                  </a:cubicBezTo>
                  <a:cubicBezTo>
                    <a:pt x="12" y="74"/>
                    <a:pt x="1" y="84"/>
                    <a:pt x="1" y="96"/>
                  </a:cubicBezTo>
                  <a:lnTo>
                    <a:pt x="1" y="118"/>
                  </a:lnTo>
                  <a:cubicBezTo>
                    <a:pt x="1" y="129"/>
                    <a:pt x="1" y="141"/>
                    <a:pt x="12" y="163"/>
                  </a:cubicBezTo>
                  <a:lnTo>
                    <a:pt x="12" y="185"/>
                  </a:lnTo>
                  <a:cubicBezTo>
                    <a:pt x="35" y="208"/>
                    <a:pt x="45" y="219"/>
                    <a:pt x="68" y="230"/>
                  </a:cubicBezTo>
                  <a:lnTo>
                    <a:pt x="79" y="230"/>
                  </a:lnTo>
                  <a:cubicBezTo>
                    <a:pt x="90" y="196"/>
                    <a:pt x="102" y="163"/>
                    <a:pt x="124" y="129"/>
                  </a:cubicBezTo>
                  <a:lnTo>
                    <a:pt x="124" y="118"/>
                  </a:lnTo>
                  <a:cubicBezTo>
                    <a:pt x="135" y="84"/>
                    <a:pt x="146" y="51"/>
                    <a:pt x="169" y="17"/>
                  </a:cubicBezTo>
                  <a:cubicBezTo>
                    <a:pt x="152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3"/>
            <p:cNvSpPr/>
            <p:nvPr/>
          </p:nvSpPr>
          <p:spPr>
            <a:xfrm>
              <a:off x="2343150" y="951300"/>
              <a:ext cx="6175" cy="5775"/>
            </a:xfrm>
            <a:custGeom>
              <a:avLst/>
              <a:gdLst/>
              <a:ahLst/>
              <a:cxnLst/>
              <a:rect l="l" t="t" r="r" b="b"/>
              <a:pathLst>
                <a:path w="247" h="231" extrusionOk="0">
                  <a:moveTo>
                    <a:pt x="134" y="0"/>
                  </a:moveTo>
                  <a:cubicBezTo>
                    <a:pt x="101" y="0"/>
                    <a:pt x="79" y="0"/>
                    <a:pt x="67" y="11"/>
                  </a:cubicBezTo>
                  <a:cubicBezTo>
                    <a:pt x="23" y="45"/>
                    <a:pt x="0" y="89"/>
                    <a:pt x="12" y="134"/>
                  </a:cubicBezTo>
                  <a:cubicBezTo>
                    <a:pt x="12" y="145"/>
                    <a:pt x="12" y="156"/>
                    <a:pt x="23" y="179"/>
                  </a:cubicBezTo>
                  <a:cubicBezTo>
                    <a:pt x="34" y="201"/>
                    <a:pt x="57" y="212"/>
                    <a:pt x="79" y="224"/>
                  </a:cubicBezTo>
                  <a:cubicBezTo>
                    <a:pt x="92" y="228"/>
                    <a:pt x="106" y="231"/>
                    <a:pt x="120" y="231"/>
                  </a:cubicBezTo>
                  <a:cubicBezTo>
                    <a:pt x="140" y="231"/>
                    <a:pt x="159" y="225"/>
                    <a:pt x="179" y="212"/>
                  </a:cubicBezTo>
                  <a:cubicBezTo>
                    <a:pt x="201" y="201"/>
                    <a:pt x="224" y="190"/>
                    <a:pt x="235" y="167"/>
                  </a:cubicBezTo>
                  <a:lnTo>
                    <a:pt x="235" y="145"/>
                  </a:lnTo>
                  <a:cubicBezTo>
                    <a:pt x="246" y="112"/>
                    <a:pt x="235" y="78"/>
                    <a:pt x="224" y="55"/>
                  </a:cubicBezTo>
                  <a:cubicBezTo>
                    <a:pt x="201" y="22"/>
                    <a:pt x="179" y="11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3"/>
            <p:cNvSpPr/>
            <p:nvPr/>
          </p:nvSpPr>
          <p:spPr>
            <a:xfrm>
              <a:off x="2329725" y="959175"/>
              <a:ext cx="6475" cy="5975"/>
            </a:xfrm>
            <a:custGeom>
              <a:avLst/>
              <a:gdLst/>
              <a:ahLst/>
              <a:cxnLst/>
              <a:rect l="l" t="t" r="r" b="b"/>
              <a:pathLst>
                <a:path w="259" h="239" extrusionOk="0">
                  <a:moveTo>
                    <a:pt x="136" y="1"/>
                  </a:moveTo>
                  <a:cubicBezTo>
                    <a:pt x="116" y="1"/>
                    <a:pt x="97" y="7"/>
                    <a:pt x="80" y="20"/>
                  </a:cubicBezTo>
                  <a:cubicBezTo>
                    <a:pt x="23" y="53"/>
                    <a:pt x="1" y="120"/>
                    <a:pt x="35" y="177"/>
                  </a:cubicBezTo>
                  <a:cubicBezTo>
                    <a:pt x="46" y="199"/>
                    <a:pt x="57" y="210"/>
                    <a:pt x="68" y="210"/>
                  </a:cubicBezTo>
                  <a:cubicBezTo>
                    <a:pt x="68" y="221"/>
                    <a:pt x="80" y="221"/>
                    <a:pt x="90" y="221"/>
                  </a:cubicBezTo>
                  <a:cubicBezTo>
                    <a:pt x="107" y="233"/>
                    <a:pt x="124" y="238"/>
                    <a:pt x="141" y="238"/>
                  </a:cubicBezTo>
                  <a:cubicBezTo>
                    <a:pt x="158" y="238"/>
                    <a:pt x="174" y="233"/>
                    <a:pt x="191" y="221"/>
                  </a:cubicBezTo>
                  <a:cubicBezTo>
                    <a:pt x="214" y="210"/>
                    <a:pt x="236" y="187"/>
                    <a:pt x="247" y="165"/>
                  </a:cubicBezTo>
                  <a:cubicBezTo>
                    <a:pt x="258" y="132"/>
                    <a:pt x="258" y="98"/>
                    <a:pt x="236" y="53"/>
                  </a:cubicBezTo>
                  <a:lnTo>
                    <a:pt x="224" y="43"/>
                  </a:lnTo>
                  <a:cubicBezTo>
                    <a:pt x="197" y="16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3"/>
            <p:cNvSpPr/>
            <p:nvPr/>
          </p:nvSpPr>
          <p:spPr>
            <a:xfrm>
              <a:off x="2316875" y="967200"/>
              <a:ext cx="6475" cy="5900"/>
            </a:xfrm>
            <a:custGeom>
              <a:avLst/>
              <a:gdLst/>
              <a:ahLst/>
              <a:cxnLst/>
              <a:rect l="l" t="t" r="r" b="b"/>
              <a:pathLst>
                <a:path w="259" h="236" extrusionOk="0">
                  <a:moveTo>
                    <a:pt x="124" y="1"/>
                  </a:moveTo>
                  <a:cubicBezTo>
                    <a:pt x="102" y="1"/>
                    <a:pt x="80" y="1"/>
                    <a:pt x="68" y="23"/>
                  </a:cubicBezTo>
                  <a:cubicBezTo>
                    <a:pt x="23" y="45"/>
                    <a:pt x="1" y="90"/>
                    <a:pt x="13" y="135"/>
                  </a:cubicBezTo>
                  <a:cubicBezTo>
                    <a:pt x="13" y="146"/>
                    <a:pt x="13" y="169"/>
                    <a:pt x="23" y="179"/>
                  </a:cubicBezTo>
                  <a:cubicBezTo>
                    <a:pt x="35" y="202"/>
                    <a:pt x="57" y="213"/>
                    <a:pt x="80" y="224"/>
                  </a:cubicBezTo>
                  <a:cubicBezTo>
                    <a:pt x="90" y="236"/>
                    <a:pt x="102" y="236"/>
                    <a:pt x="124" y="236"/>
                  </a:cubicBezTo>
                  <a:cubicBezTo>
                    <a:pt x="147" y="236"/>
                    <a:pt x="169" y="236"/>
                    <a:pt x="180" y="213"/>
                  </a:cubicBezTo>
                  <a:cubicBezTo>
                    <a:pt x="236" y="179"/>
                    <a:pt x="258" y="112"/>
                    <a:pt x="224" y="57"/>
                  </a:cubicBezTo>
                  <a:cubicBezTo>
                    <a:pt x="202" y="34"/>
                    <a:pt x="180" y="1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3"/>
            <p:cNvSpPr/>
            <p:nvPr/>
          </p:nvSpPr>
          <p:spPr>
            <a:xfrm>
              <a:off x="2339800" y="975950"/>
              <a:ext cx="6725" cy="5725"/>
            </a:xfrm>
            <a:custGeom>
              <a:avLst/>
              <a:gdLst/>
              <a:ahLst/>
              <a:cxnLst/>
              <a:rect l="l" t="t" r="r" b="b"/>
              <a:pathLst>
                <a:path w="269" h="229" extrusionOk="0">
                  <a:moveTo>
                    <a:pt x="144" y="1"/>
                  </a:moveTo>
                  <a:cubicBezTo>
                    <a:pt x="122" y="1"/>
                    <a:pt x="100" y="7"/>
                    <a:pt x="79" y="20"/>
                  </a:cubicBezTo>
                  <a:cubicBezTo>
                    <a:pt x="22" y="53"/>
                    <a:pt x="0" y="120"/>
                    <a:pt x="34" y="176"/>
                  </a:cubicBezTo>
                  <a:cubicBezTo>
                    <a:pt x="55" y="211"/>
                    <a:pt x="93" y="228"/>
                    <a:pt x="133" y="228"/>
                  </a:cubicBezTo>
                  <a:cubicBezTo>
                    <a:pt x="156" y="228"/>
                    <a:pt x="180" y="222"/>
                    <a:pt x="201" y="209"/>
                  </a:cubicBezTo>
                  <a:cubicBezTo>
                    <a:pt x="258" y="176"/>
                    <a:pt x="268" y="109"/>
                    <a:pt x="235" y="53"/>
                  </a:cubicBezTo>
                  <a:cubicBezTo>
                    <a:pt x="214" y="18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3"/>
            <p:cNvSpPr/>
            <p:nvPr/>
          </p:nvSpPr>
          <p:spPr>
            <a:xfrm>
              <a:off x="2326675" y="98385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4" y="1"/>
                  </a:moveTo>
                  <a:cubicBezTo>
                    <a:pt x="116" y="1"/>
                    <a:pt x="96" y="6"/>
                    <a:pt x="78" y="17"/>
                  </a:cubicBezTo>
                  <a:cubicBezTo>
                    <a:pt x="23" y="50"/>
                    <a:pt x="0" y="128"/>
                    <a:pt x="33" y="184"/>
                  </a:cubicBezTo>
                  <a:cubicBezTo>
                    <a:pt x="55" y="219"/>
                    <a:pt x="93" y="236"/>
                    <a:pt x="133" y="236"/>
                  </a:cubicBezTo>
                  <a:cubicBezTo>
                    <a:pt x="156" y="236"/>
                    <a:pt x="180" y="230"/>
                    <a:pt x="202" y="218"/>
                  </a:cubicBezTo>
                  <a:cubicBezTo>
                    <a:pt x="257" y="184"/>
                    <a:pt x="269" y="117"/>
                    <a:pt x="235" y="61"/>
                  </a:cubicBezTo>
                  <a:cubicBezTo>
                    <a:pt x="212" y="23"/>
                    <a:pt x="17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3"/>
            <p:cNvSpPr/>
            <p:nvPr/>
          </p:nvSpPr>
          <p:spPr>
            <a:xfrm>
              <a:off x="2313825" y="991875"/>
              <a:ext cx="6425" cy="5800"/>
            </a:xfrm>
            <a:custGeom>
              <a:avLst/>
              <a:gdLst/>
              <a:ahLst/>
              <a:cxnLst/>
              <a:rect l="l" t="t" r="r" b="b"/>
              <a:pathLst>
                <a:path w="257" h="232" extrusionOk="0">
                  <a:moveTo>
                    <a:pt x="132" y="1"/>
                  </a:moveTo>
                  <a:cubicBezTo>
                    <a:pt x="111" y="1"/>
                    <a:pt x="88" y="7"/>
                    <a:pt x="67" y="19"/>
                  </a:cubicBezTo>
                  <a:cubicBezTo>
                    <a:pt x="56" y="31"/>
                    <a:pt x="45" y="31"/>
                    <a:pt x="34" y="41"/>
                  </a:cubicBezTo>
                  <a:lnTo>
                    <a:pt x="34" y="53"/>
                  </a:lnTo>
                  <a:lnTo>
                    <a:pt x="23" y="53"/>
                  </a:lnTo>
                  <a:cubicBezTo>
                    <a:pt x="23" y="64"/>
                    <a:pt x="23" y="75"/>
                    <a:pt x="11" y="86"/>
                  </a:cubicBezTo>
                  <a:cubicBezTo>
                    <a:pt x="0" y="120"/>
                    <a:pt x="11" y="153"/>
                    <a:pt x="23" y="176"/>
                  </a:cubicBezTo>
                  <a:cubicBezTo>
                    <a:pt x="45" y="210"/>
                    <a:pt x="78" y="232"/>
                    <a:pt x="123" y="232"/>
                  </a:cubicBezTo>
                  <a:lnTo>
                    <a:pt x="157" y="232"/>
                  </a:lnTo>
                  <a:cubicBezTo>
                    <a:pt x="168" y="232"/>
                    <a:pt x="179" y="220"/>
                    <a:pt x="179" y="220"/>
                  </a:cubicBezTo>
                  <a:lnTo>
                    <a:pt x="190" y="220"/>
                  </a:lnTo>
                  <a:cubicBezTo>
                    <a:pt x="246" y="187"/>
                    <a:pt x="257" y="109"/>
                    <a:pt x="224" y="53"/>
                  </a:cubicBezTo>
                  <a:cubicBezTo>
                    <a:pt x="203" y="18"/>
                    <a:pt x="168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3"/>
            <p:cNvSpPr/>
            <p:nvPr/>
          </p:nvSpPr>
          <p:spPr>
            <a:xfrm>
              <a:off x="2338675" y="1003400"/>
              <a:ext cx="6725" cy="5925"/>
            </a:xfrm>
            <a:custGeom>
              <a:avLst/>
              <a:gdLst/>
              <a:ahLst/>
              <a:cxnLst/>
              <a:rect l="l" t="t" r="r" b="b"/>
              <a:pathLst>
                <a:path w="269" h="237" extrusionOk="0">
                  <a:moveTo>
                    <a:pt x="135" y="1"/>
                  </a:moveTo>
                  <a:cubicBezTo>
                    <a:pt x="116" y="1"/>
                    <a:pt x="97" y="6"/>
                    <a:pt x="79" y="17"/>
                  </a:cubicBezTo>
                  <a:cubicBezTo>
                    <a:pt x="23" y="50"/>
                    <a:pt x="0" y="128"/>
                    <a:pt x="34" y="184"/>
                  </a:cubicBezTo>
                  <a:cubicBezTo>
                    <a:pt x="55" y="219"/>
                    <a:pt x="94" y="236"/>
                    <a:pt x="133" y="236"/>
                  </a:cubicBezTo>
                  <a:cubicBezTo>
                    <a:pt x="157" y="236"/>
                    <a:pt x="181" y="230"/>
                    <a:pt x="202" y="218"/>
                  </a:cubicBezTo>
                  <a:cubicBezTo>
                    <a:pt x="246" y="184"/>
                    <a:pt x="269" y="117"/>
                    <a:pt x="236" y="61"/>
                  </a:cubicBezTo>
                  <a:cubicBezTo>
                    <a:pt x="213" y="23"/>
                    <a:pt x="17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3"/>
            <p:cNvSpPr/>
            <p:nvPr/>
          </p:nvSpPr>
          <p:spPr>
            <a:xfrm>
              <a:off x="2325825" y="1011500"/>
              <a:ext cx="6450" cy="5850"/>
            </a:xfrm>
            <a:custGeom>
              <a:avLst/>
              <a:gdLst/>
              <a:ahLst/>
              <a:cxnLst/>
              <a:rect l="l" t="t" r="r" b="b"/>
              <a:pathLst>
                <a:path w="258" h="234" extrusionOk="0">
                  <a:moveTo>
                    <a:pt x="123" y="1"/>
                  </a:moveTo>
                  <a:cubicBezTo>
                    <a:pt x="105" y="1"/>
                    <a:pt x="85" y="6"/>
                    <a:pt x="67" y="16"/>
                  </a:cubicBezTo>
                  <a:cubicBezTo>
                    <a:pt x="57" y="16"/>
                    <a:pt x="45" y="28"/>
                    <a:pt x="45" y="28"/>
                  </a:cubicBezTo>
                  <a:cubicBezTo>
                    <a:pt x="34" y="39"/>
                    <a:pt x="34" y="39"/>
                    <a:pt x="34" y="50"/>
                  </a:cubicBezTo>
                  <a:lnTo>
                    <a:pt x="23" y="50"/>
                  </a:lnTo>
                  <a:lnTo>
                    <a:pt x="23" y="61"/>
                  </a:lnTo>
                  <a:cubicBezTo>
                    <a:pt x="23" y="73"/>
                    <a:pt x="23" y="73"/>
                    <a:pt x="12" y="73"/>
                  </a:cubicBezTo>
                  <a:cubicBezTo>
                    <a:pt x="12" y="95"/>
                    <a:pt x="0" y="117"/>
                    <a:pt x="12" y="140"/>
                  </a:cubicBezTo>
                  <a:cubicBezTo>
                    <a:pt x="12" y="150"/>
                    <a:pt x="12" y="162"/>
                    <a:pt x="23" y="173"/>
                  </a:cubicBezTo>
                  <a:cubicBezTo>
                    <a:pt x="46" y="211"/>
                    <a:pt x="84" y="233"/>
                    <a:pt x="124" y="233"/>
                  </a:cubicBezTo>
                  <a:cubicBezTo>
                    <a:pt x="142" y="233"/>
                    <a:pt x="161" y="228"/>
                    <a:pt x="179" y="217"/>
                  </a:cubicBezTo>
                  <a:lnTo>
                    <a:pt x="191" y="217"/>
                  </a:lnTo>
                  <a:cubicBezTo>
                    <a:pt x="236" y="184"/>
                    <a:pt x="258" y="106"/>
                    <a:pt x="224" y="61"/>
                  </a:cubicBezTo>
                  <a:cubicBezTo>
                    <a:pt x="201" y="23"/>
                    <a:pt x="16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3"/>
            <p:cNvSpPr/>
            <p:nvPr/>
          </p:nvSpPr>
          <p:spPr>
            <a:xfrm>
              <a:off x="2337550" y="884800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12" y="1"/>
                  </a:moveTo>
                  <a:cubicBezTo>
                    <a:pt x="1" y="11"/>
                    <a:pt x="1" y="34"/>
                    <a:pt x="1" y="45"/>
                  </a:cubicBezTo>
                  <a:cubicBezTo>
                    <a:pt x="1" y="68"/>
                    <a:pt x="12" y="78"/>
                    <a:pt x="23" y="90"/>
                  </a:cubicBezTo>
                  <a:cubicBezTo>
                    <a:pt x="35" y="112"/>
                    <a:pt x="45" y="123"/>
                    <a:pt x="68" y="135"/>
                  </a:cubicBezTo>
                  <a:cubicBezTo>
                    <a:pt x="57" y="112"/>
                    <a:pt x="45" y="101"/>
                    <a:pt x="45" y="78"/>
                  </a:cubicBezTo>
                  <a:cubicBezTo>
                    <a:pt x="35" y="56"/>
                    <a:pt x="23" y="23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3"/>
            <p:cNvSpPr/>
            <p:nvPr/>
          </p:nvSpPr>
          <p:spPr>
            <a:xfrm>
              <a:off x="2305700" y="832550"/>
              <a:ext cx="2825" cy="3375"/>
            </a:xfrm>
            <a:custGeom>
              <a:avLst/>
              <a:gdLst/>
              <a:ahLst/>
              <a:cxnLst/>
              <a:rect l="l" t="t" r="r" b="b"/>
              <a:pathLst>
                <a:path w="113" h="135" extrusionOk="0">
                  <a:moveTo>
                    <a:pt x="1" y="1"/>
                  </a:moveTo>
                  <a:cubicBezTo>
                    <a:pt x="1" y="35"/>
                    <a:pt x="1" y="57"/>
                    <a:pt x="13" y="79"/>
                  </a:cubicBezTo>
                  <a:cubicBezTo>
                    <a:pt x="35" y="112"/>
                    <a:pt x="80" y="135"/>
                    <a:pt x="113" y="135"/>
                  </a:cubicBezTo>
                  <a:cubicBezTo>
                    <a:pt x="90" y="112"/>
                    <a:pt x="68" y="90"/>
                    <a:pt x="46" y="57"/>
                  </a:cubicBezTo>
                  <a:cubicBezTo>
                    <a:pt x="35" y="45"/>
                    <a:pt x="13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3"/>
            <p:cNvSpPr/>
            <p:nvPr/>
          </p:nvSpPr>
          <p:spPr>
            <a:xfrm>
              <a:off x="2315500" y="847375"/>
              <a:ext cx="5050" cy="5225"/>
            </a:xfrm>
            <a:custGeom>
              <a:avLst/>
              <a:gdLst/>
              <a:ahLst/>
              <a:cxnLst/>
              <a:rect l="l" t="t" r="r" b="b"/>
              <a:pathLst>
                <a:path w="202" h="209" extrusionOk="0">
                  <a:moveTo>
                    <a:pt x="68" y="0"/>
                  </a:moveTo>
                  <a:cubicBezTo>
                    <a:pt x="11" y="33"/>
                    <a:pt x="0" y="101"/>
                    <a:pt x="34" y="157"/>
                  </a:cubicBezTo>
                  <a:cubicBezTo>
                    <a:pt x="55" y="191"/>
                    <a:pt x="89" y="209"/>
                    <a:pt x="125" y="209"/>
                  </a:cubicBezTo>
                  <a:cubicBezTo>
                    <a:pt x="147" y="209"/>
                    <a:pt x="169" y="203"/>
                    <a:pt x="190" y="190"/>
                  </a:cubicBezTo>
                  <a:lnTo>
                    <a:pt x="202" y="190"/>
                  </a:lnTo>
                  <a:cubicBezTo>
                    <a:pt x="157" y="123"/>
                    <a:pt x="112" y="56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3"/>
            <p:cNvSpPr/>
            <p:nvPr/>
          </p:nvSpPr>
          <p:spPr>
            <a:xfrm>
              <a:off x="2327225" y="866925"/>
              <a:ext cx="4775" cy="5325"/>
            </a:xfrm>
            <a:custGeom>
              <a:avLst/>
              <a:gdLst/>
              <a:ahLst/>
              <a:cxnLst/>
              <a:rect l="l" t="t" r="r" b="b"/>
              <a:pathLst>
                <a:path w="191" h="213" extrusionOk="0">
                  <a:moveTo>
                    <a:pt x="79" y="1"/>
                  </a:moveTo>
                  <a:cubicBezTo>
                    <a:pt x="23" y="34"/>
                    <a:pt x="1" y="101"/>
                    <a:pt x="34" y="157"/>
                  </a:cubicBezTo>
                  <a:cubicBezTo>
                    <a:pt x="57" y="195"/>
                    <a:pt x="96" y="212"/>
                    <a:pt x="136" y="212"/>
                  </a:cubicBezTo>
                  <a:cubicBezTo>
                    <a:pt x="154" y="212"/>
                    <a:pt x="173" y="209"/>
                    <a:pt x="190" y="202"/>
                  </a:cubicBezTo>
                  <a:cubicBezTo>
                    <a:pt x="157" y="135"/>
                    <a:pt x="113" y="68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4" name="Google Shape;7324;p13"/>
          <p:cNvSpPr/>
          <p:nvPr/>
        </p:nvSpPr>
        <p:spPr>
          <a:xfrm>
            <a:off x="264550" y="3606900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5" name="Google Shape;7325;p13"/>
          <p:cNvGrpSpPr/>
          <p:nvPr/>
        </p:nvGrpSpPr>
        <p:grpSpPr>
          <a:xfrm>
            <a:off x="-439444" y="-424237"/>
            <a:ext cx="1693781" cy="1707607"/>
            <a:chOff x="2000675" y="255425"/>
            <a:chExt cx="413450" cy="416825"/>
          </a:xfrm>
        </p:grpSpPr>
        <p:sp>
          <p:nvSpPr>
            <p:cNvPr id="7326" name="Google Shape;7326;p13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3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3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3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3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3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3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3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3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3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3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3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3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3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3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3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3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3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3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3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3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3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3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3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3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3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3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3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3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3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3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3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3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3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3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3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3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3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3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3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3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3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3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3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3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3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3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3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3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3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3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3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3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3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3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3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3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3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3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3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3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3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3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3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3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3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3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3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3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3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3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3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3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3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3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3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3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3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3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3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3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3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3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3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3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3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3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3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3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3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3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3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3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3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3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3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3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3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3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3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3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3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3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3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3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1" name="Google Shape;7431;p13"/>
          <p:cNvSpPr/>
          <p:nvPr/>
        </p:nvSpPr>
        <p:spPr>
          <a:xfrm>
            <a:off x="4361075" y="4625475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2" name="Google Shape;7432;p13"/>
          <p:cNvSpPr/>
          <p:nvPr/>
        </p:nvSpPr>
        <p:spPr>
          <a:xfrm>
            <a:off x="6116850" y="-772875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3" name="Google Shape;7433;p13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7434" name="Google Shape;7434;p13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3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36" name="Google Shape;7436;p13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7437" name="Google Shape;7437;p13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8" name="Google Shape;7438;p13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439" name="Google Shape;7439;p13"/>
            <p:cNvCxnSpPr/>
            <p:nvPr/>
          </p:nvCxnSpPr>
          <p:spPr>
            <a:xfrm>
              <a:off x="493775" y="1025025"/>
              <a:ext cx="8150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40" name="Google Shape;7440;p13"/>
          <p:cNvSpPr txBox="1">
            <a:spLocks noGrp="1"/>
          </p:cNvSpPr>
          <p:nvPr>
            <p:ph type="title"/>
          </p:nvPr>
        </p:nvSpPr>
        <p:spPr>
          <a:xfrm>
            <a:off x="903450" y="2727100"/>
            <a:ext cx="21237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1" name="Google Shape;7441;p13"/>
          <p:cNvSpPr txBox="1">
            <a:spLocks noGrp="1"/>
          </p:cNvSpPr>
          <p:nvPr>
            <p:ph type="title" idx="2" hasCustomPrompt="1"/>
          </p:nvPr>
        </p:nvSpPr>
        <p:spPr>
          <a:xfrm>
            <a:off x="1515201" y="1967700"/>
            <a:ext cx="900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2" name="Google Shape;7442;p13"/>
          <p:cNvSpPr txBox="1">
            <a:spLocks noGrp="1"/>
          </p:cNvSpPr>
          <p:nvPr>
            <p:ph type="subTitle" idx="1"/>
          </p:nvPr>
        </p:nvSpPr>
        <p:spPr>
          <a:xfrm>
            <a:off x="720000" y="3376698"/>
            <a:ext cx="249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3" name="Google Shape;7443;p13"/>
          <p:cNvSpPr txBox="1">
            <a:spLocks noGrp="1"/>
          </p:cNvSpPr>
          <p:nvPr>
            <p:ph type="title" idx="3"/>
          </p:nvPr>
        </p:nvSpPr>
        <p:spPr>
          <a:xfrm>
            <a:off x="3510150" y="2727100"/>
            <a:ext cx="21237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4" name="Google Shape;7444;p13"/>
          <p:cNvSpPr txBox="1">
            <a:spLocks noGrp="1"/>
          </p:cNvSpPr>
          <p:nvPr>
            <p:ph type="title" idx="4" hasCustomPrompt="1"/>
          </p:nvPr>
        </p:nvSpPr>
        <p:spPr>
          <a:xfrm>
            <a:off x="4122000" y="1967700"/>
            <a:ext cx="900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5" name="Google Shape;7445;p13"/>
          <p:cNvSpPr txBox="1">
            <a:spLocks noGrp="1"/>
          </p:cNvSpPr>
          <p:nvPr>
            <p:ph type="subTitle" idx="5"/>
          </p:nvPr>
        </p:nvSpPr>
        <p:spPr>
          <a:xfrm>
            <a:off x="3326700" y="3376673"/>
            <a:ext cx="249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6" name="Google Shape;7446;p13"/>
          <p:cNvSpPr txBox="1">
            <a:spLocks noGrp="1"/>
          </p:cNvSpPr>
          <p:nvPr>
            <p:ph type="title" idx="6"/>
          </p:nvPr>
        </p:nvSpPr>
        <p:spPr>
          <a:xfrm>
            <a:off x="6116850" y="2727100"/>
            <a:ext cx="21237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7" name="Google Shape;7447;p13"/>
          <p:cNvSpPr txBox="1">
            <a:spLocks noGrp="1"/>
          </p:cNvSpPr>
          <p:nvPr>
            <p:ph type="title" idx="7" hasCustomPrompt="1"/>
          </p:nvPr>
        </p:nvSpPr>
        <p:spPr>
          <a:xfrm>
            <a:off x="6728649" y="1967700"/>
            <a:ext cx="900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8" name="Google Shape;7448;p13"/>
          <p:cNvSpPr txBox="1">
            <a:spLocks noGrp="1"/>
          </p:cNvSpPr>
          <p:nvPr>
            <p:ph type="subTitle" idx="8"/>
          </p:nvPr>
        </p:nvSpPr>
        <p:spPr>
          <a:xfrm>
            <a:off x="5933400" y="3376698"/>
            <a:ext cx="2490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9" name="Google Shape;7449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1" name="Google Shape;8371;p15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8372" name="Google Shape;8372;p15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3" name="Google Shape;8373;p15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4" name="Google Shape;8374;p15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5" name="Google Shape;8375;p15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6" name="Google Shape;8376;p15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7" name="Google Shape;8377;p15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8" name="Google Shape;8378;p15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9" name="Google Shape;8379;p15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0" name="Google Shape;8380;p15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1" name="Google Shape;8381;p15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2" name="Google Shape;8382;p15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3" name="Google Shape;8383;p15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4" name="Google Shape;8384;p15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5" name="Google Shape;8385;p15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6" name="Google Shape;8386;p15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7" name="Google Shape;8387;p15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8" name="Google Shape;8388;p15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9" name="Google Shape;8389;p15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0" name="Google Shape;8390;p15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1" name="Google Shape;8391;p15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2" name="Google Shape;8392;p15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3" name="Google Shape;8393;p15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4" name="Google Shape;8394;p15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5" name="Google Shape;8395;p15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6" name="Google Shape;8396;p15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7" name="Google Shape;8397;p15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8" name="Google Shape;8398;p15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9" name="Google Shape;8399;p15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0" name="Google Shape;8400;p15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1" name="Google Shape;8401;p15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2" name="Google Shape;8402;p15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3" name="Google Shape;8403;p15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4" name="Google Shape;8404;p15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5" name="Google Shape;8405;p15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6" name="Google Shape;8406;p15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07" name="Google Shape;8407;p15"/>
          <p:cNvSpPr/>
          <p:nvPr/>
        </p:nvSpPr>
        <p:spPr>
          <a:xfrm rot="5400000">
            <a:off x="6642462" y="155876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08" name="Google Shape;8408;p15"/>
          <p:cNvGrpSpPr/>
          <p:nvPr/>
        </p:nvGrpSpPr>
        <p:grpSpPr>
          <a:xfrm rot="5400000">
            <a:off x="-516320" y="2076394"/>
            <a:ext cx="1693781" cy="1707607"/>
            <a:chOff x="2000675" y="255425"/>
            <a:chExt cx="413450" cy="416825"/>
          </a:xfrm>
        </p:grpSpPr>
        <p:sp>
          <p:nvSpPr>
            <p:cNvPr id="8409" name="Google Shape;8409;p15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15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15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15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15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15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15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15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15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15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15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15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15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15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15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15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15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15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15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15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15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15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15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15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15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15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15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15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15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15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15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15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15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15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15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15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15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15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15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15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15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15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15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15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15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15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15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15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15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15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15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15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15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15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15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15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15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15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15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15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15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15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15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15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15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15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15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15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15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15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15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15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15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15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15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15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15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15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15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15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15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15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15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15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15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15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15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15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15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15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15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15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15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15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15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15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15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15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15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15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15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15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15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15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15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4" name="Google Shape;8514;p15"/>
          <p:cNvSpPr/>
          <p:nvPr/>
        </p:nvSpPr>
        <p:spPr>
          <a:xfrm rot="5400000">
            <a:off x="8074512" y="4395813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5" name="Google Shape;8515;p15"/>
          <p:cNvSpPr/>
          <p:nvPr/>
        </p:nvSpPr>
        <p:spPr>
          <a:xfrm rot="5400000">
            <a:off x="3048587" y="4336038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6" name="Google Shape;8516;p15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8517" name="Google Shape;8517;p15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15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9" name="Google Shape;8519;p15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8520" name="Google Shape;8520;p15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1" name="Google Shape;8521;p15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22" name="Google Shape;8522;p15"/>
          <p:cNvSpPr txBox="1">
            <a:spLocks noGrp="1"/>
          </p:cNvSpPr>
          <p:nvPr>
            <p:ph type="subTitle" idx="1"/>
          </p:nvPr>
        </p:nvSpPr>
        <p:spPr>
          <a:xfrm>
            <a:off x="1327825" y="2627625"/>
            <a:ext cx="2743500" cy="10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3" name="Google Shape;8523;p15"/>
          <p:cNvSpPr txBox="1">
            <a:spLocks noGrp="1"/>
          </p:cNvSpPr>
          <p:nvPr>
            <p:ph type="title"/>
          </p:nvPr>
        </p:nvSpPr>
        <p:spPr>
          <a:xfrm>
            <a:off x="1327825" y="1494375"/>
            <a:ext cx="2743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8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5" name="Google Shape;8525;p16"/>
          <p:cNvGrpSpPr/>
          <p:nvPr/>
        </p:nvGrpSpPr>
        <p:grpSpPr>
          <a:xfrm>
            <a:off x="-34200" y="155885"/>
            <a:ext cx="9212400" cy="4831731"/>
            <a:chOff x="-27550" y="147635"/>
            <a:chExt cx="9212400" cy="4831731"/>
          </a:xfrm>
        </p:grpSpPr>
        <p:cxnSp>
          <p:nvCxnSpPr>
            <p:cNvPr id="8526" name="Google Shape;8526;p16"/>
            <p:cNvCxnSpPr/>
            <p:nvPr/>
          </p:nvCxnSpPr>
          <p:spPr>
            <a:xfrm>
              <a:off x="-27550" y="100029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7" name="Google Shape;8527;p16"/>
            <p:cNvCxnSpPr/>
            <p:nvPr/>
          </p:nvCxnSpPr>
          <p:spPr>
            <a:xfrm>
              <a:off x="-27550" y="85818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8" name="Google Shape;8528;p16"/>
            <p:cNvCxnSpPr/>
            <p:nvPr/>
          </p:nvCxnSpPr>
          <p:spPr>
            <a:xfrm>
              <a:off x="-27550" y="71607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9" name="Google Shape;8529;p16"/>
            <p:cNvCxnSpPr/>
            <p:nvPr/>
          </p:nvCxnSpPr>
          <p:spPr>
            <a:xfrm>
              <a:off x="-27550" y="57396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0" name="Google Shape;8530;p16"/>
            <p:cNvCxnSpPr/>
            <p:nvPr/>
          </p:nvCxnSpPr>
          <p:spPr>
            <a:xfrm>
              <a:off x="-27550" y="43185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1" name="Google Shape;8531;p16"/>
            <p:cNvCxnSpPr/>
            <p:nvPr/>
          </p:nvCxnSpPr>
          <p:spPr>
            <a:xfrm>
              <a:off x="-27550" y="289744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2" name="Google Shape;8532;p16"/>
            <p:cNvCxnSpPr/>
            <p:nvPr/>
          </p:nvCxnSpPr>
          <p:spPr>
            <a:xfrm>
              <a:off x="-27550" y="14763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3" name="Google Shape;8533;p16"/>
            <p:cNvCxnSpPr/>
            <p:nvPr/>
          </p:nvCxnSpPr>
          <p:spPr>
            <a:xfrm>
              <a:off x="-27550" y="355826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4" name="Google Shape;8534;p16"/>
            <p:cNvCxnSpPr/>
            <p:nvPr/>
          </p:nvCxnSpPr>
          <p:spPr>
            <a:xfrm>
              <a:off x="-27550" y="341615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5" name="Google Shape;8535;p16"/>
            <p:cNvCxnSpPr/>
            <p:nvPr/>
          </p:nvCxnSpPr>
          <p:spPr>
            <a:xfrm>
              <a:off x="-27550" y="327404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6" name="Google Shape;8536;p16"/>
            <p:cNvCxnSpPr/>
            <p:nvPr/>
          </p:nvCxnSpPr>
          <p:spPr>
            <a:xfrm>
              <a:off x="-27550" y="313193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7" name="Google Shape;8537;p16"/>
            <p:cNvCxnSpPr/>
            <p:nvPr/>
          </p:nvCxnSpPr>
          <p:spPr>
            <a:xfrm>
              <a:off x="-27550" y="298982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8" name="Google Shape;8538;p16"/>
            <p:cNvCxnSpPr/>
            <p:nvPr/>
          </p:nvCxnSpPr>
          <p:spPr>
            <a:xfrm>
              <a:off x="-27550" y="2847719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9" name="Google Shape;8539;p16"/>
            <p:cNvCxnSpPr/>
            <p:nvPr/>
          </p:nvCxnSpPr>
          <p:spPr>
            <a:xfrm>
              <a:off x="-27550" y="270561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0" name="Google Shape;8540;p16"/>
            <p:cNvCxnSpPr/>
            <p:nvPr/>
          </p:nvCxnSpPr>
          <p:spPr>
            <a:xfrm>
              <a:off x="-27550" y="256350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1" name="Google Shape;8541;p16"/>
            <p:cNvCxnSpPr/>
            <p:nvPr/>
          </p:nvCxnSpPr>
          <p:spPr>
            <a:xfrm>
              <a:off x="-27550" y="2421390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2" name="Google Shape;8542;p16"/>
            <p:cNvCxnSpPr/>
            <p:nvPr/>
          </p:nvCxnSpPr>
          <p:spPr>
            <a:xfrm>
              <a:off x="-27550" y="227928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3" name="Google Shape;8543;p16"/>
            <p:cNvCxnSpPr/>
            <p:nvPr/>
          </p:nvCxnSpPr>
          <p:spPr>
            <a:xfrm>
              <a:off x="-27550" y="213717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4" name="Google Shape;8544;p16"/>
            <p:cNvCxnSpPr/>
            <p:nvPr/>
          </p:nvCxnSpPr>
          <p:spPr>
            <a:xfrm>
              <a:off x="-27550" y="199506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5" name="Google Shape;8545;p16"/>
            <p:cNvCxnSpPr/>
            <p:nvPr/>
          </p:nvCxnSpPr>
          <p:spPr>
            <a:xfrm>
              <a:off x="-27550" y="1852951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6" name="Google Shape;8546;p16"/>
            <p:cNvCxnSpPr/>
            <p:nvPr/>
          </p:nvCxnSpPr>
          <p:spPr>
            <a:xfrm>
              <a:off x="-27550" y="171084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7" name="Google Shape;8547;p16"/>
            <p:cNvCxnSpPr/>
            <p:nvPr/>
          </p:nvCxnSpPr>
          <p:spPr>
            <a:xfrm>
              <a:off x="-27550" y="156873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8" name="Google Shape;8548;p16"/>
            <p:cNvCxnSpPr/>
            <p:nvPr/>
          </p:nvCxnSpPr>
          <p:spPr>
            <a:xfrm>
              <a:off x="-27550" y="1426622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9" name="Google Shape;8549;p16"/>
            <p:cNvCxnSpPr/>
            <p:nvPr/>
          </p:nvCxnSpPr>
          <p:spPr>
            <a:xfrm>
              <a:off x="-27550" y="128451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0" name="Google Shape;8550;p16"/>
            <p:cNvCxnSpPr/>
            <p:nvPr/>
          </p:nvCxnSpPr>
          <p:spPr>
            <a:xfrm>
              <a:off x="-27550" y="1142403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1" name="Google Shape;8551;p16"/>
            <p:cNvCxnSpPr/>
            <p:nvPr/>
          </p:nvCxnSpPr>
          <p:spPr>
            <a:xfrm>
              <a:off x="-27550" y="4979365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2" name="Google Shape;8552;p16"/>
            <p:cNvCxnSpPr/>
            <p:nvPr/>
          </p:nvCxnSpPr>
          <p:spPr>
            <a:xfrm>
              <a:off x="-27550" y="483725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3" name="Google Shape;8553;p16"/>
            <p:cNvCxnSpPr/>
            <p:nvPr/>
          </p:nvCxnSpPr>
          <p:spPr>
            <a:xfrm>
              <a:off x="-27550" y="469514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4" name="Google Shape;8554;p16"/>
            <p:cNvCxnSpPr/>
            <p:nvPr/>
          </p:nvCxnSpPr>
          <p:spPr>
            <a:xfrm>
              <a:off x="-27550" y="455303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5" name="Google Shape;8555;p16"/>
            <p:cNvCxnSpPr/>
            <p:nvPr/>
          </p:nvCxnSpPr>
          <p:spPr>
            <a:xfrm>
              <a:off x="-27550" y="4410926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6" name="Google Shape;8556;p16"/>
            <p:cNvCxnSpPr/>
            <p:nvPr/>
          </p:nvCxnSpPr>
          <p:spPr>
            <a:xfrm>
              <a:off x="-27550" y="426881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7" name="Google Shape;8557;p16"/>
            <p:cNvCxnSpPr/>
            <p:nvPr/>
          </p:nvCxnSpPr>
          <p:spPr>
            <a:xfrm>
              <a:off x="-27550" y="412670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8" name="Google Shape;8558;p16"/>
            <p:cNvCxnSpPr/>
            <p:nvPr/>
          </p:nvCxnSpPr>
          <p:spPr>
            <a:xfrm>
              <a:off x="-27550" y="3984597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9" name="Google Shape;8559;p16"/>
            <p:cNvCxnSpPr/>
            <p:nvPr/>
          </p:nvCxnSpPr>
          <p:spPr>
            <a:xfrm>
              <a:off x="-27550" y="384248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0" name="Google Shape;8560;p16"/>
            <p:cNvCxnSpPr/>
            <p:nvPr/>
          </p:nvCxnSpPr>
          <p:spPr>
            <a:xfrm>
              <a:off x="-27550" y="3700378"/>
              <a:ext cx="921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61" name="Google Shape;8561;p16"/>
          <p:cNvSpPr/>
          <p:nvPr/>
        </p:nvSpPr>
        <p:spPr>
          <a:xfrm rot="5400000">
            <a:off x="7776812" y="2175801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2" name="Google Shape;8562;p16"/>
          <p:cNvGrpSpPr/>
          <p:nvPr/>
        </p:nvGrpSpPr>
        <p:grpSpPr>
          <a:xfrm rot="5400000">
            <a:off x="7002080" y="3978194"/>
            <a:ext cx="1693781" cy="1707607"/>
            <a:chOff x="2000675" y="255425"/>
            <a:chExt cx="413450" cy="416825"/>
          </a:xfrm>
        </p:grpSpPr>
        <p:sp>
          <p:nvSpPr>
            <p:cNvPr id="8563" name="Google Shape;8563;p16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16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16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16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16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16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16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16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16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16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16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16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16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16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16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16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16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16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16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16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16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16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16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16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16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16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16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16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16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16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16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16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16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16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16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16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16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16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16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16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16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16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16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16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16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16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16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16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16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16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16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16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16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16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16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16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16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16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16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16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16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16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16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16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16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16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16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16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16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16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16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16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16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16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16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16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16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16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16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16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16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16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16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16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16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16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16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16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16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16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16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16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16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16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16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16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16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16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16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16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16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16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16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16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16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8" name="Google Shape;8668;p16"/>
          <p:cNvGrpSpPr/>
          <p:nvPr/>
        </p:nvGrpSpPr>
        <p:grpSpPr>
          <a:xfrm rot="5400000">
            <a:off x="-725495" y="3833494"/>
            <a:ext cx="1693781" cy="1707607"/>
            <a:chOff x="2000675" y="255425"/>
            <a:chExt cx="413450" cy="416825"/>
          </a:xfrm>
        </p:grpSpPr>
        <p:sp>
          <p:nvSpPr>
            <p:cNvPr id="8669" name="Google Shape;8669;p16"/>
            <p:cNvSpPr/>
            <p:nvPr/>
          </p:nvSpPr>
          <p:spPr>
            <a:xfrm>
              <a:off x="2009600" y="386175"/>
              <a:ext cx="17900" cy="20675"/>
            </a:xfrm>
            <a:custGeom>
              <a:avLst/>
              <a:gdLst/>
              <a:ahLst/>
              <a:cxnLst/>
              <a:rect l="l" t="t" r="r" b="b"/>
              <a:pathLst>
                <a:path w="716" h="827" extrusionOk="0">
                  <a:moveTo>
                    <a:pt x="113" y="0"/>
                  </a:moveTo>
                  <a:cubicBezTo>
                    <a:pt x="79" y="112"/>
                    <a:pt x="35" y="213"/>
                    <a:pt x="1" y="325"/>
                  </a:cubicBezTo>
                  <a:lnTo>
                    <a:pt x="504" y="827"/>
                  </a:lnTo>
                  <a:lnTo>
                    <a:pt x="716" y="6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16"/>
            <p:cNvSpPr/>
            <p:nvPr/>
          </p:nvSpPr>
          <p:spPr>
            <a:xfrm>
              <a:off x="2021350" y="359650"/>
              <a:ext cx="10350" cy="12025"/>
            </a:xfrm>
            <a:custGeom>
              <a:avLst/>
              <a:gdLst/>
              <a:ahLst/>
              <a:cxnLst/>
              <a:rect l="l" t="t" r="r" b="b"/>
              <a:pathLst>
                <a:path w="414" h="481" extrusionOk="0">
                  <a:moveTo>
                    <a:pt x="157" y="0"/>
                  </a:moveTo>
                  <a:cubicBezTo>
                    <a:pt x="101" y="89"/>
                    <a:pt x="56" y="179"/>
                    <a:pt x="0" y="279"/>
                  </a:cubicBezTo>
                  <a:lnTo>
                    <a:pt x="201" y="480"/>
                  </a:lnTo>
                  <a:lnTo>
                    <a:pt x="414" y="2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16"/>
            <p:cNvSpPr/>
            <p:nvPr/>
          </p:nvSpPr>
          <p:spPr>
            <a:xfrm>
              <a:off x="2016300" y="548175"/>
              <a:ext cx="11200" cy="15125"/>
            </a:xfrm>
            <a:custGeom>
              <a:avLst/>
              <a:gdLst/>
              <a:ahLst/>
              <a:cxnLst/>
              <a:rect l="l" t="t" r="r" b="b"/>
              <a:pathLst>
                <a:path w="448" h="605" extrusionOk="0">
                  <a:moveTo>
                    <a:pt x="1" y="1"/>
                  </a:moveTo>
                  <a:cubicBezTo>
                    <a:pt x="90" y="202"/>
                    <a:pt x="191" y="415"/>
                    <a:pt x="303" y="604"/>
                  </a:cubicBezTo>
                  <a:lnTo>
                    <a:pt x="448" y="4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16"/>
            <p:cNvSpPr/>
            <p:nvPr/>
          </p:nvSpPr>
          <p:spPr>
            <a:xfrm>
              <a:off x="200067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8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16"/>
            <p:cNvSpPr/>
            <p:nvPr/>
          </p:nvSpPr>
          <p:spPr>
            <a:xfrm>
              <a:off x="20101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16"/>
            <p:cNvSpPr/>
            <p:nvPr/>
          </p:nvSpPr>
          <p:spPr>
            <a:xfrm>
              <a:off x="2017725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12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16"/>
            <p:cNvSpPr/>
            <p:nvPr/>
          </p:nvSpPr>
          <p:spPr>
            <a:xfrm>
              <a:off x="2000950" y="421925"/>
              <a:ext cx="3375" cy="5900"/>
            </a:xfrm>
            <a:custGeom>
              <a:avLst/>
              <a:gdLst/>
              <a:ahLst/>
              <a:cxnLst/>
              <a:rect l="l" t="t" r="r" b="b"/>
              <a:pathLst>
                <a:path w="135" h="236" extrusionOk="0">
                  <a:moveTo>
                    <a:pt x="46" y="0"/>
                  </a:moveTo>
                  <a:cubicBezTo>
                    <a:pt x="34" y="79"/>
                    <a:pt x="12" y="157"/>
                    <a:pt x="1" y="235"/>
                  </a:cubicBezTo>
                  <a:lnTo>
                    <a:pt x="135" y="10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16"/>
            <p:cNvSpPr/>
            <p:nvPr/>
          </p:nvSpPr>
          <p:spPr>
            <a:xfrm>
              <a:off x="2046475" y="3797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16"/>
            <p:cNvSpPr/>
            <p:nvPr/>
          </p:nvSpPr>
          <p:spPr>
            <a:xfrm>
              <a:off x="2097875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3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6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16"/>
            <p:cNvSpPr/>
            <p:nvPr/>
          </p:nvSpPr>
          <p:spPr>
            <a:xfrm>
              <a:off x="2063525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16"/>
            <p:cNvSpPr/>
            <p:nvPr/>
          </p:nvSpPr>
          <p:spPr>
            <a:xfrm>
              <a:off x="2092575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16"/>
            <p:cNvSpPr/>
            <p:nvPr/>
          </p:nvSpPr>
          <p:spPr>
            <a:xfrm>
              <a:off x="2057100" y="311300"/>
              <a:ext cx="16525" cy="165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224" y="1"/>
                  </a:moveTo>
                  <a:lnTo>
                    <a:pt x="0" y="224"/>
                  </a:lnTo>
                  <a:lnTo>
                    <a:pt x="437" y="660"/>
                  </a:lnTo>
                  <a:lnTo>
                    <a:pt x="660" y="447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16"/>
            <p:cNvSpPr/>
            <p:nvPr/>
          </p:nvSpPr>
          <p:spPr>
            <a:xfrm>
              <a:off x="2036150" y="335875"/>
              <a:ext cx="14000" cy="14850"/>
            </a:xfrm>
            <a:custGeom>
              <a:avLst/>
              <a:gdLst/>
              <a:ahLst/>
              <a:cxnLst/>
              <a:rect l="l" t="t" r="r" b="b"/>
              <a:pathLst>
                <a:path w="560" h="594" extrusionOk="0">
                  <a:moveTo>
                    <a:pt x="190" y="1"/>
                  </a:moveTo>
                  <a:cubicBezTo>
                    <a:pt x="123" y="79"/>
                    <a:pt x="68" y="169"/>
                    <a:pt x="1" y="247"/>
                  </a:cubicBezTo>
                  <a:lnTo>
                    <a:pt x="347" y="593"/>
                  </a:lnTo>
                  <a:lnTo>
                    <a:pt x="559" y="38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16"/>
            <p:cNvSpPr/>
            <p:nvPr/>
          </p:nvSpPr>
          <p:spPr>
            <a:xfrm>
              <a:off x="2102075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16"/>
            <p:cNvSpPr/>
            <p:nvPr/>
          </p:nvSpPr>
          <p:spPr>
            <a:xfrm>
              <a:off x="2109350" y="269125"/>
              <a:ext cx="21525" cy="20150"/>
            </a:xfrm>
            <a:custGeom>
              <a:avLst/>
              <a:gdLst/>
              <a:ahLst/>
              <a:cxnLst/>
              <a:rect l="l" t="t" r="r" b="b"/>
              <a:pathLst>
                <a:path w="861" h="806" extrusionOk="0">
                  <a:moveTo>
                    <a:pt x="715" y="1"/>
                  </a:moveTo>
                  <a:cubicBezTo>
                    <a:pt x="681" y="11"/>
                    <a:pt x="648" y="23"/>
                    <a:pt x="614" y="45"/>
                  </a:cubicBezTo>
                  <a:cubicBezTo>
                    <a:pt x="570" y="68"/>
                    <a:pt x="525" y="79"/>
                    <a:pt x="470" y="101"/>
                  </a:cubicBezTo>
                  <a:lnTo>
                    <a:pt x="0" y="582"/>
                  </a:lnTo>
                  <a:lnTo>
                    <a:pt x="224" y="805"/>
                  </a:lnTo>
                  <a:lnTo>
                    <a:pt x="614" y="403"/>
                  </a:lnTo>
                  <a:lnTo>
                    <a:pt x="860" y="14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16"/>
            <p:cNvSpPr/>
            <p:nvPr/>
          </p:nvSpPr>
          <p:spPr>
            <a:xfrm>
              <a:off x="2046475" y="537850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16"/>
            <p:cNvSpPr/>
            <p:nvPr/>
          </p:nvSpPr>
          <p:spPr>
            <a:xfrm>
              <a:off x="2097875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0"/>
                  </a:moveTo>
                  <a:lnTo>
                    <a:pt x="1" y="212"/>
                  </a:lnTo>
                  <a:lnTo>
                    <a:pt x="638" y="860"/>
                  </a:lnTo>
                  <a:lnTo>
                    <a:pt x="862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16"/>
            <p:cNvSpPr/>
            <p:nvPr/>
          </p:nvSpPr>
          <p:spPr>
            <a:xfrm>
              <a:off x="2063525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16"/>
            <p:cNvSpPr/>
            <p:nvPr/>
          </p:nvSpPr>
          <p:spPr>
            <a:xfrm>
              <a:off x="2092575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37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16"/>
            <p:cNvSpPr/>
            <p:nvPr/>
          </p:nvSpPr>
          <p:spPr>
            <a:xfrm>
              <a:off x="2051800" y="464375"/>
              <a:ext cx="21825" cy="21550"/>
            </a:xfrm>
            <a:custGeom>
              <a:avLst/>
              <a:gdLst/>
              <a:ahLst/>
              <a:cxnLst/>
              <a:rect l="l" t="t" r="r" b="b"/>
              <a:pathLst>
                <a:path w="873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9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16"/>
            <p:cNvSpPr/>
            <p:nvPr/>
          </p:nvSpPr>
          <p:spPr>
            <a:xfrm>
              <a:off x="2028600" y="487275"/>
              <a:ext cx="21550" cy="21550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1" y="214"/>
                  </a:lnTo>
                  <a:lnTo>
                    <a:pt x="179" y="393"/>
                  </a:lnTo>
                  <a:lnTo>
                    <a:pt x="649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16"/>
            <p:cNvSpPr/>
            <p:nvPr/>
          </p:nvSpPr>
          <p:spPr>
            <a:xfrm>
              <a:off x="2102075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16"/>
            <p:cNvSpPr/>
            <p:nvPr/>
          </p:nvSpPr>
          <p:spPr>
            <a:xfrm>
              <a:off x="2055975" y="42892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16"/>
            <p:cNvSpPr/>
            <p:nvPr/>
          </p:nvSpPr>
          <p:spPr>
            <a:xfrm>
              <a:off x="2109350" y="4255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69"/>
                  </a:lnTo>
                  <a:lnTo>
                    <a:pt x="860" y="212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16"/>
            <p:cNvSpPr/>
            <p:nvPr/>
          </p:nvSpPr>
          <p:spPr>
            <a:xfrm>
              <a:off x="2074425" y="4079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0" y="224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392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16"/>
            <p:cNvSpPr/>
            <p:nvPr/>
          </p:nvSpPr>
          <p:spPr>
            <a:xfrm>
              <a:off x="2092575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37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16"/>
            <p:cNvSpPr/>
            <p:nvPr/>
          </p:nvSpPr>
          <p:spPr>
            <a:xfrm>
              <a:off x="2055975" y="587025"/>
              <a:ext cx="21825" cy="21825"/>
            </a:xfrm>
            <a:custGeom>
              <a:avLst/>
              <a:gdLst/>
              <a:ahLst/>
              <a:cxnLst/>
              <a:rect l="l" t="t" r="r" b="b"/>
              <a:pathLst>
                <a:path w="873" h="873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16"/>
            <p:cNvSpPr/>
            <p:nvPr/>
          </p:nvSpPr>
          <p:spPr>
            <a:xfrm>
              <a:off x="2074425" y="566350"/>
              <a:ext cx="21800" cy="21525"/>
            </a:xfrm>
            <a:custGeom>
              <a:avLst/>
              <a:gdLst/>
              <a:ahLst/>
              <a:cxnLst/>
              <a:rect l="l" t="t" r="r" b="b"/>
              <a:pathLst>
                <a:path w="872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0" y="212"/>
                  </a:lnTo>
                  <a:lnTo>
                    <a:pt x="648" y="861"/>
                  </a:lnTo>
                  <a:lnTo>
                    <a:pt x="872" y="649"/>
                  </a:lnTo>
                  <a:lnTo>
                    <a:pt x="392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16"/>
            <p:cNvSpPr/>
            <p:nvPr/>
          </p:nvSpPr>
          <p:spPr>
            <a:xfrm>
              <a:off x="2138400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16"/>
            <p:cNvSpPr/>
            <p:nvPr/>
          </p:nvSpPr>
          <p:spPr>
            <a:xfrm>
              <a:off x="2189500" y="38505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16"/>
            <p:cNvSpPr/>
            <p:nvPr/>
          </p:nvSpPr>
          <p:spPr>
            <a:xfrm>
              <a:off x="2155150" y="3465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16"/>
            <p:cNvSpPr/>
            <p:nvPr/>
          </p:nvSpPr>
          <p:spPr>
            <a:xfrm>
              <a:off x="2184200" y="30067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1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16"/>
            <p:cNvSpPr/>
            <p:nvPr/>
          </p:nvSpPr>
          <p:spPr>
            <a:xfrm>
              <a:off x="2143700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16"/>
            <p:cNvSpPr/>
            <p:nvPr/>
          </p:nvSpPr>
          <p:spPr>
            <a:xfrm>
              <a:off x="2120525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24"/>
                  </a:lnTo>
                  <a:lnTo>
                    <a:pt x="167" y="403"/>
                  </a:lnTo>
                  <a:lnTo>
                    <a:pt x="637" y="872"/>
                  </a:lnTo>
                  <a:lnTo>
                    <a:pt x="860" y="66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16"/>
            <p:cNvSpPr/>
            <p:nvPr/>
          </p:nvSpPr>
          <p:spPr>
            <a:xfrm>
              <a:off x="2193700" y="349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16"/>
            <p:cNvSpPr/>
            <p:nvPr/>
          </p:nvSpPr>
          <p:spPr>
            <a:xfrm>
              <a:off x="2147900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16"/>
            <p:cNvSpPr/>
            <p:nvPr/>
          </p:nvSpPr>
          <p:spPr>
            <a:xfrm>
              <a:off x="2201225" y="2674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616" y="23"/>
                  </a:lnTo>
                  <a:lnTo>
                    <a:pt x="1" y="649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13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16"/>
            <p:cNvSpPr/>
            <p:nvPr/>
          </p:nvSpPr>
          <p:spPr>
            <a:xfrm>
              <a:off x="2167725" y="255425"/>
              <a:ext cx="20125" cy="16225"/>
            </a:xfrm>
            <a:custGeom>
              <a:avLst/>
              <a:gdLst/>
              <a:ahLst/>
              <a:cxnLst/>
              <a:rect l="l" t="t" r="r" b="b"/>
              <a:pathLst>
                <a:path w="805" h="649" extrusionOk="0">
                  <a:moveTo>
                    <a:pt x="369" y="1"/>
                  </a:moveTo>
                  <a:cubicBezTo>
                    <a:pt x="246" y="12"/>
                    <a:pt x="123" y="35"/>
                    <a:pt x="0" y="57"/>
                  </a:cubicBezTo>
                  <a:lnTo>
                    <a:pt x="593" y="649"/>
                  </a:lnTo>
                  <a:lnTo>
                    <a:pt x="805" y="437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16"/>
            <p:cNvSpPr/>
            <p:nvPr/>
          </p:nvSpPr>
          <p:spPr>
            <a:xfrm>
              <a:off x="2138400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2" y="872"/>
                  </a:lnTo>
                  <a:lnTo>
                    <a:pt x="860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16"/>
            <p:cNvSpPr/>
            <p:nvPr/>
          </p:nvSpPr>
          <p:spPr>
            <a:xfrm>
              <a:off x="2189500" y="5434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16"/>
            <p:cNvSpPr/>
            <p:nvPr/>
          </p:nvSpPr>
          <p:spPr>
            <a:xfrm>
              <a:off x="2155150" y="5046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16"/>
            <p:cNvSpPr/>
            <p:nvPr/>
          </p:nvSpPr>
          <p:spPr>
            <a:xfrm>
              <a:off x="2184200" y="45880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16"/>
            <p:cNvSpPr/>
            <p:nvPr/>
          </p:nvSpPr>
          <p:spPr>
            <a:xfrm>
              <a:off x="2143700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16"/>
            <p:cNvSpPr/>
            <p:nvPr/>
          </p:nvSpPr>
          <p:spPr>
            <a:xfrm>
              <a:off x="2120525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2" y="1"/>
                  </a:moveTo>
                  <a:lnTo>
                    <a:pt x="167" y="46"/>
                  </a:lnTo>
                  <a:lnTo>
                    <a:pt x="0" y="214"/>
                  </a:lnTo>
                  <a:lnTo>
                    <a:pt x="167" y="393"/>
                  </a:lnTo>
                  <a:lnTo>
                    <a:pt x="637" y="862"/>
                  </a:lnTo>
                  <a:lnTo>
                    <a:pt x="860" y="64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16"/>
            <p:cNvSpPr/>
            <p:nvPr/>
          </p:nvSpPr>
          <p:spPr>
            <a:xfrm>
              <a:off x="2193700" y="5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16"/>
            <p:cNvSpPr/>
            <p:nvPr/>
          </p:nvSpPr>
          <p:spPr>
            <a:xfrm>
              <a:off x="2147900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16"/>
            <p:cNvSpPr/>
            <p:nvPr/>
          </p:nvSpPr>
          <p:spPr>
            <a:xfrm>
              <a:off x="2201225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16"/>
            <p:cNvSpPr/>
            <p:nvPr/>
          </p:nvSpPr>
          <p:spPr>
            <a:xfrm>
              <a:off x="2166325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81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16"/>
            <p:cNvSpPr/>
            <p:nvPr/>
          </p:nvSpPr>
          <p:spPr>
            <a:xfrm>
              <a:off x="2165775" y="662725"/>
              <a:ext cx="10900" cy="7275"/>
            </a:xfrm>
            <a:custGeom>
              <a:avLst/>
              <a:gdLst/>
              <a:ahLst/>
              <a:cxnLst/>
              <a:rect l="l" t="t" r="r" b="b"/>
              <a:pathLst>
                <a:path w="436" h="291" extrusionOk="0">
                  <a:moveTo>
                    <a:pt x="224" y="0"/>
                  </a:moveTo>
                  <a:lnTo>
                    <a:pt x="0" y="224"/>
                  </a:lnTo>
                  <a:cubicBezTo>
                    <a:pt x="123" y="246"/>
                    <a:pt x="246" y="268"/>
                    <a:pt x="380" y="291"/>
                  </a:cubicBezTo>
                  <a:lnTo>
                    <a:pt x="436" y="22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16"/>
            <p:cNvSpPr/>
            <p:nvPr/>
          </p:nvSpPr>
          <p:spPr>
            <a:xfrm>
              <a:off x="2184200" y="616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9" y="1"/>
                  </a:moveTo>
                  <a:lnTo>
                    <a:pt x="1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16"/>
            <p:cNvSpPr/>
            <p:nvPr/>
          </p:nvSpPr>
          <p:spPr>
            <a:xfrm>
              <a:off x="2143700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16"/>
            <p:cNvSpPr/>
            <p:nvPr/>
          </p:nvSpPr>
          <p:spPr>
            <a:xfrm>
              <a:off x="2120525" y="645400"/>
              <a:ext cx="21525" cy="16525"/>
            </a:xfrm>
            <a:custGeom>
              <a:avLst/>
              <a:gdLst/>
              <a:ahLst/>
              <a:cxnLst/>
              <a:rect l="l" t="t" r="r" b="b"/>
              <a:pathLst>
                <a:path w="861" h="661" extrusionOk="0">
                  <a:moveTo>
                    <a:pt x="212" y="0"/>
                  </a:moveTo>
                  <a:lnTo>
                    <a:pt x="167" y="45"/>
                  </a:lnTo>
                  <a:lnTo>
                    <a:pt x="0" y="213"/>
                  </a:lnTo>
                  <a:lnTo>
                    <a:pt x="167" y="392"/>
                  </a:lnTo>
                  <a:lnTo>
                    <a:pt x="179" y="403"/>
                  </a:lnTo>
                  <a:cubicBezTo>
                    <a:pt x="402" y="492"/>
                    <a:pt x="626" y="581"/>
                    <a:pt x="849" y="660"/>
                  </a:cubicBezTo>
                  <a:lnTo>
                    <a:pt x="860" y="64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16"/>
            <p:cNvSpPr/>
            <p:nvPr/>
          </p:nvSpPr>
          <p:spPr>
            <a:xfrm>
              <a:off x="2193700" y="666075"/>
              <a:ext cx="11775" cy="6175"/>
            </a:xfrm>
            <a:custGeom>
              <a:avLst/>
              <a:gdLst/>
              <a:ahLst/>
              <a:cxnLst/>
              <a:rect l="l" t="t" r="r" b="b"/>
              <a:pathLst>
                <a:path w="471" h="247" extrusionOk="0">
                  <a:moveTo>
                    <a:pt x="224" y="0"/>
                  </a:moveTo>
                  <a:lnTo>
                    <a:pt x="1" y="224"/>
                  </a:lnTo>
                  <a:lnTo>
                    <a:pt x="11" y="235"/>
                  </a:lnTo>
                  <a:cubicBezTo>
                    <a:pt x="168" y="246"/>
                    <a:pt x="314" y="246"/>
                    <a:pt x="470" y="246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16"/>
            <p:cNvSpPr/>
            <p:nvPr/>
          </p:nvSpPr>
          <p:spPr>
            <a:xfrm>
              <a:off x="2109350" y="58367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648" y="0"/>
                  </a:moveTo>
                  <a:lnTo>
                    <a:pt x="614" y="33"/>
                  </a:lnTo>
                  <a:lnTo>
                    <a:pt x="0" y="648"/>
                  </a:lnTo>
                  <a:lnTo>
                    <a:pt x="224" y="872"/>
                  </a:lnTo>
                  <a:lnTo>
                    <a:pt x="614" y="470"/>
                  </a:lnTo>
                  <a:lnTo>
                    <a:pt x="860" y="224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16"/>
            <p:cNvSpPr/>
            <p:nvPr/>
          </p:nvSpPr>
          <p:spPr>
            <a:xfrm>
              <a:off x="2147900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16"/>
            <p:cNvSpPr/>
            <p:nvPr/>
          </p:nvSpPr>
          <p:spPr>
            <a:xfrm>
              <a:off x="2166325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81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16"/>
            <p:cNvSpPr/>
            <p:nvPr/>
          </p:nvSpPr>
          <p:spPr>
            <a:xfrm>
              <a:off x="2230025" y="3797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16"/>
            <p:cNvSpPr/>
            <p:nvPr/>
          </p:nvSpPr>
          <p:spPr>
            <a:xfrm>
              <a:off x="2281125" y="385050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224" y="0"/>
                  </a:moveTo>
                  <a:lnTo>
                    <a:pt x="1" y="224"/>
                  </a:lnTo>
                  <a:lnTo>
                    <a:pt x="649" y="872"/>
                  </a:lnTo>
                  <a:lnTo>
                    <a:pt x="872" y="66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16"/>
            <p:cNvSpPr/>
            <p:nvPr/>
          </p:nvSpPr>
          <p:spPr>
            <a:xfrm>
              <a:off x="2247050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0" y="648"/>
                  </a:lnTo>
                  <a:lnTo>
                    <a:pt x="213" y="872"/>
                  </a:lnTo>
                  <a:lnTo>
                    <a:pt x="861" y="213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16"/>
            <p:cNvSpPr/>
            <p:nvPr/>
          </p:nvSpPr>
          <p:spPr>
            <a:xfrm>
              <a:off x="2276100" y="30067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1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16"/>
            <p:cNvSpPr/>
            <p:nvPr/>
          </p:nvSpPr>
          <p:spPr>
            <a:xfrm>
              <a:off x="22353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5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16"/>
            <p:cNvSpPr/>
            <p:nvPr/>
          </p:nvSpPr>
          <p:spPr>
            <a:xfrm>
              <a:off x="2212150" y="3289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16"/>
            <p:cNvSpPr/>
            <p:nvPr/>
          </p:nvSpPr>
          <p:spPr>
            <a:xfrm>
              <a:off x="2285600" y="3498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16"/>
            <p:cNvSpPr/>
            <p:nvPr/>
          </p:nvSpPr>
          <p:spPr>
            <a:xfrm>
              <a:off x="2303775" y="32890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24"/>
                  </a:lnTo>
                  <a:lnTo>
                    <a:pt x="179" y="403"/>
                  </a:lnTo>
                  <a:lnTo>
                    <a:pt x="648" y="872"/>
                  </a:lnTo>
                  <a:lnTo>
                    <a:pt x="872" y="66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16"/>
            <p:cNvSpPr/>
            <p:nvPr/>
          </p:nvSpPr>
          <p:spPr>
            <a:xfrm>
              <a:off x="2239525" y="2708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16"/>
            <p:cNvSpPr/>
            <p:nvPr/>
          </p:nvSpPr>
          <p:spPr>
            <a:xfrm>
              <a:off x="2292850" y="274975"/>
              <a:ext cx="15675" cy="14300"/>
            </a:xfrm>
            <a:custGeom>
              <a:avLst/>
              <a:gdLst/>
              <a:ahLst/>
              <a:cxnLst/>
              <a:rect l="l" t="t" r="r" b="b"/>
              <a:pathLst>
                <a:path w="627" h="572" extrusionOk="0">
                  <a:moveTo>
                    <a:pt x="336" y="1"/>
                  </a:moveTo>
                  <a:lnTo>
                    <a:pt x="1" y="348"/>
                  </a:lnTo>
                  <a:lnTo>
                    <a:pt x="214" y="571"/>
                  </a:lnTo>
                  <a:lnTo>
                    <a:pt x="616" y="169"/>
                  </a:lnTo>
                  <a:lnTo>
                    <a:pt x="627" y="157"/>
                  </a:lnTo>
                  <a:lnTo>
                    <a:pt x="616" y="147"/>
                  </a:lnTo>
                  <a:cubicBezTo>
                    <a:pt x="527" y="102"/>
                    <a:pt x="437" y="46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16"/>
            <p:cNvSpPr/>
            <p:nvPr/>
          </p:nvSpPr>
          <p:spPr>
            <a:xfrm>
              <a:off x="2262975" y="260450"/>
              <a:ext cx="16500" cy="11200"/>
            </a:xfrm>
            <a:custGeom>
              <a:avLst/>
              <a:gdLst/>
              <a:ahLst/>
              <a:cxnLst/>
              <a:rect l="l" t="t" r="r" b="b"/>
              <a:pathLst>
                <a:path w="660" h="448" extrusionOk="0">
                  <a:moveTo>
                    <a:pt x="1" y="1"/>
                  </a:moveTo>
                  <a:lnTo>
                    <a:pt x="448" y="448"/>
                  </a:lnTo>
                  <a:lnTo>
                    <a:pt x="660" y="236"/>
                  </a:lnTo>
                  <a:lnTo>
                    <a:pt x="637" y="202"/>
                  </a:lnTo>
                  <a:cubicBezTo>
                    <a:pt x="425" y="124"/>
                    <a:pt x="213" y="5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16"/>
            <p:cNvSpPr/>
            <p:nvPr/>
          </p:nvSpPr>
          <p:spPr>
            <a:xfrm>
              <a:off x="2230025" y="537850"/>
              <a:ext cx="21800" cy="21825"/>
            </a:xfrm>
            <a:custGeom>
              <a:avLst/>
              <a:gdLst/>
              <a:ahLst/>
              <a:cxnLst/>
              <a:rect l="l" t="t" r="r" b="b"/>
              <a:pathLst>
                <a:path w="872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72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16"/>
            <p:cNvSpPr/>
            <p:nvPr/>
          </p:nvSpPr>
          <p:spPr>
            <a:xfrm>
              <a:off x="2281125" y="543450"/>
              <a:ext cx="21825" cy="21525"/>
            </a:xfrm>
            <a:custGeom>
              <a:avLst/>
              <a:gdLst/>
              <a:ahLst/>
              <a:cxnLst/>
              <a:rect l="l" t="t" r="r" b="b"/>
              <a:pathLst>
                <a:path w="873" h="861" extrusionOk="0">
                  <a:moveTo>
                    <a:pt x="224" y="0"/>
                  </a:moveTo>
                  <a:lnTo>
                    <a:pt x="1" y="212"/>
                  </a:lnTo>
                  <a:lnTo>
                    <a:pt x="649" y="860"/>
                  </a:lnTo>
                  <a:lnTo>
                    <a:pt x="872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16"/>
            <p:cNvSpPr/>
            <p:nvPr/>
          </p:nvSpPr>
          <p:spPr>
            <a:xfrm>
              <a:off x="2247050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16"/>
            <p:cNvSpPr/>
            <p:nvPr/>
          </p:nvSpPr>
          <p:spPr>
            <a:xfrm>
              <a:off x="2276100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1" y="648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16"/>
            <p:cNvSpPr/>
            <p:nvPr/>
          </p:nvSpPr>
          <p:spPr>
            <a:xfrm>
              <a:off x="22353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0" y="213"/>
                  </a:lnTo>
                  <a:lnTo>
                    <a:pt x="648" y="862"/>
                  </a:lnTo>
                  <a:lnTo>
                    <a:pt x="861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16"/>
            <p:cNvSpPr/>
            <p:nvPr/>
          </p:nvSpPr>
          <p:spPr>
            <a:xfrm>
              <a:off x="2212150" y="4872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60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16"/>
            <p:cNvSpPr/>
            <p:nvPr/>
          </p:nvSpPr>
          <p:spPr>
            <a:xfrm>
              <a:off x="2285600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3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16"/>
            <p:cNvSpPr/>
            <p:nvPr/>
          </p:nvSpPr>
          <p:spPr>
            <a:xfrm>
              <a:off x="2239525" y="428925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16"/>
            <p:cNvSpPr/>
            <p:nvPr/>
          </p:nvSpPr>
          <p:spPr>
            <a:xfrm>
              <a:off x="2257950" y="4079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1"/>
                  </a:moveTo>
                  <a:lnTo>
                    <a:pt x="56" y="179"/>
                  </a:lnTo>
                  <a:lnTo>
                    <a:pt x="1" y="224"/>
                  </a:lnTo>
                  <a:lnTo>
                    <a:pt x="649" y="872"/>
                  </a:lnTo>
                  <a:lnTo>
                    <a:pt x="861" y="660"/>
                  </a:lnTo>
                  <a:lnTo>
                    <a:pt x="391" y="17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16"/>
            <p:cNvSpPr/>
            <p:nvPr/>
          </p:nvSpPr>
          <p:spPr>
            <a:xfrm>
              <a:off x="2259900" y="662725"/>
              <a:ext cx="5050" cy="3100"/>
            </a:xfrm>
            <a:custGeom>
              <a:avLst/>
              <a:gdLst/>
              <a:ahLst/>
              <a:cxnLst/>
              <a:rect l="l" t="t" r="r" b="b"/>
              <a:pathLst>
                <a:path w="202" h="124" extrusionOk="0">
                  <a:moveTo>
                    <a:pt x="124" y="0"/>
                  </a:moveTo>
                  <a:lnTo>
                    <a:pt x="0" y="123"/>
                  </a:lnTo>
                  <a:cubicBezTo>
                    <a:pt x="67" y="112"/>
                    <a:pt x="135" y="90"/>
                    <a:pt x="202" y="6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16"/>
            <p:cNvSpPr/>
            <p:nvPr/>
          </p:nvSpPr>
          <p:spPr>
            <a:xfrm>
              <a:off x="2276100" y="6169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38" y="1"/>
                  </a:moveTo>
                  <a:lnTo>
                    <a:pt x="1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16"/>
            <p:cNvSpPr/>
            <p:nvPr/>
          </p:nvSpPr>
          <p:spPr>
            <a:xfrm>
              <a:off x="2235325" y="62250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0"/>
                  </a:moveTo>
                  <a:lnTo>
                    <a:pt x="0" y="213"/>
                  </a:lnTo>
                  <a:lnTo>
                    <a:pt x="648" y="861"/>
                  </a:lnTo>
                  <a:lnTo>
                    <a:pt x="861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16"/>
            <p:cNvSpPr/>
            <p:nvPr/>
          </p:nvSpPr>
          <p:spPr>
            <a:xfrm>
              <a:off x="2212150" y="645400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24" y="0"/>
                  </a:moveTo>
                  <a:lnTo>
                    <a:pt x="179" y="45"/>
                  </a:lnTo>
                  <a:lnTo>
                    <a:pt x="0" y="213"/>
                  </a:lnTo>
                  <a:lnTo>
                    <a:pt x="179" y="392"/>
                  </a:lnTo>
                  <a:lnTo>
                    <a:pt x="648" y="861"/>
                  </a:lnTo>
                  <a:lnTo>
                    <a:pt x="860" y="64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16"/>
            <p:cNvSpPr/>
            <p:nvPr/>
          </p:nvSpPr>
          <p:spPr>
            <a:xfrm>
              <a:off x="2201225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38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16"/>
            <p:cNvSpPr/>
            <p:nvPr/>
          </p:nvSpPr>
          <p:spPr>
            <a:xfrm>
              <a:off x="2239525" y="587025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24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4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16"/>
            <p:cNvSpPr/>
            <p:nvPr/>
          </p:nvSpPr>
          <p:spPr>
            <a:xfrm>
              <a:off x="2257950" y="566350"/>
              <a:ext cx="21525" cy="21525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224" y="1"/>
                  </a:moveTo>
                  <a:lnTo>
                    <a:pt x="56" y="168"/>
                  </a:lnTo>
                  <a:lnTo>
                    <a:pt x="1" y="212"/>
                  </a:lnTo>
                  <a:lnTo>
                    <a:pt x="649" y="861"/>
                  </a:lnTo>
                  <a:lnTo>
                    <a:pt x="861" y="649"/>
                  </a:lnTo>
                  <a:lnTo>
                    <a:pt x="391" y="1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16"/>
            <p:cNvSpPr/>
            <p:nvPr/>
          </p:nvSpPr>
          <p:spPr>
            <a:xfrm>
              <a:off x="2321925" y="3797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12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16"/>
            <p:cNvSpPr/>
            <p:nvPr/>
          </p:nvSpPr>
          <p:spPr>
            <a:xfrm>
              <a:off x="2373050" y="385050"/>
              <a:ext cx="21525" cy="21800"/>
            </a:xfrm>
            <a:custGeom>
              <a:avLst/>
              <a:gdLst/>
              <a:ahLst/>
              <a:cxnLst/>
              <a:rect l="l" t="t" r="r" b="b"/>
              <a:pathLst>
                <a:path w="861" h="872" extrusionOk="0">
                  <a:moveTo>
                    <a:pt x="212" y="0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0" y="66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16"/>
            <p:cNvSpPr/>
            <p:nvPr/>
          </p:nvSpPr>
          <p:spPr>
            <a:xfrm>
              <a:off x="2349850" y="4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45" y="179"/>
                  </a:lnTo>
                  <a:lnTo>
                    <a:pt x="0" y="224"/>
                  </a:lnTo>
                  <a:lnTo>
                    <a:pt x="638" y="872"/>
                  </a:lnTo>
                  <a:lnTo>
                    <a:pt x="861" y="660"/>
                  </a:lnTo>
                  <a:lnTo>
                    <a:pt x="380" y="17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16"/>
            <p:cNvSpPr/>
            <p:nvPr/>
          </p:nvSpPr>
          <p:spPr>
            <a:xfrm>
              <a:off x="2338675" y="3465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0" y="648"/>
                  </a:lnTo>
                  <a:lnTo>
                    <a:pt x="224" y="872"/>
                  </a:lnTo>
                  <a:lnTo>
                    <a:pt x="861" y="213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16"/>
            <p:cNvSpPr/>
            <p:nvPr/>
          </p:nvSpPr>
          <p:spPr>
            <a:xfrm>
              <a:off x="2327225" y="30600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213" y="1"/>
                  </a:moveTo>
                  <a:lnTo>
                    <a:pt x="1" y="224"/>
                  </a:lnTo>
                  <a:lnTo>
                    <a:pt x="637" y="872"/>
                  </a:lnTo>
                  <a:lnTo>
                    <a:pt x="861" y="65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16"/>
            <p:cNvSpPr/>
            <p:nvPr/>
          </p:nvSpPr>
          <p:spPr>
            <a:xfrm>
              <a:off x="2377225" y="349850"/>
              <a:ext cx="18450" cy="21825"/>
            </a:xfrm>
            <a:custGeom>
              <a:avLst/>
              <a:gdLst/>
              <a:ahLst/>
              <a:cxnLst/>
              <a:rect l="l" t="t" r="r" b="b"/>
              <a:pathLst>
                <a:path w="738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738" y="783"/>
                  </a:lnTo>
                  <a:cubicBezTo>
                    <a:pt x="638" y="582"/>
                    <a:pt x="526" y="392"/>
                    <a:pt x="414" y="19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16"/>
            <p:cNvSpPr/>
            <p:nvPr/>
          </p:nvSpPr>
          <p:spPr>
            <a:xfrm>
              <a:off x="2321925" y="537850"/>
              <a:ext cx="21525" cy="21825"/>
            </a:xfrm>
            <a:custGeom>
              <a:avLst/>
              <a:gdLst/>
              <a:ahLst/>
              <a:cxnLst/>
              <a:rect l="l" t="t" r="r" b="b"/>
              <a:pathLst>
                <a:path w="861" h="873" extrusionOk="0">
                  <a:moveTo>
                    <a:pt x="648" y="1"/>
                  </a:moveTo>
                  <a:lnTo>
                    <a:pt x="0" y="649"/>
                  </a:lnTo>
                  <a:lnTo>
                    <a:pt x="213" y="872"/>
                  </a:lnTo>
                  <a:lnTo>
                    <a:pt x="861" y="224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16"/>
            <p:cNvSpPr/>
            <p:nvPr/>
          </p:nvSpPr>
          <p:spPr>
            <a:xfrm>
              <a:off x="2373050" y="543450"/>
              <a:ext cx="20950" cy="21525"/>
            </a:xfrm>
            <a:custGeom>
              <a:avLst/>
              <a:gdLst/>
              <a:ahLst/>
              <a:cxnLst/>
              <a:rect l="l" t="t" r="r" b="b"/>
              <a:pathLst>
                <a:path w="838" h="861" extrusionOk="0">
                  <a:moveTo>
                    <a:pt x="212" y="0"/>
                  </a:moveTo>
                  <a:lnTo>
                    <a:pt x="0" y="212"/>
                  </a:lnTo>
                  <a:lnTo>
                    <a:pt x="648" y="860"/>
                  </a:lnTo>
                  <a:lnTo>
                    <a:pt x="793" y="715"/>
                  </a:lnTo>
                  <a:cubicBezTo>
                    <a:pt x="805" y="682"/>
                    <a:pt x="827" y="659"/>
                    <a:pt x="838" y="626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16"/>
            <p:cNvSpPr/>
            <p:nvPr/>
          </p:nvSpPr>
          <p:spPr>
            <a:xfrm>
              <a:off x="2349850" y="566350"/>
              <a:ext cx="21550" cy="21525"/>
            </a:xfrm>
            <a:custGeom>
              <a:avLst/>
              <a:gdLst/>
              <a:ahLst/>
              <a:cxnLst/>
              <a:rect l="l" t="t" r="r" b="b"/>
              <a:pathLst>
                <a:path w="862" h="861" extrusionOk="0">
                  <a:moveTo>
                    <a:pt x="213" y="1"/>
                  </a:moveTo>
                  <a:lnTo>
                    <a:pt x="45" y="168"/>
                  </a:lnTo>
                  <a:lnTo>
                    <a:pt x="0" y="212"/>
                  </a:lnTo>
                  <a:lnTo>
                    <a:pt x="638" y="861"/>
                  </a:lnTo>
                  <a:lnTo>
                    <a:pt x="861" y="649"/>
                  </a:lnTo>
                  <a:lnTo>
                    <a:pt x="380" y="16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16"/>
            <p:cNvSpPr/>
            <p:nvPr/>
          </p:nvSpPr>
          <p:spPr>
            <a:xfrm>
              <a:off x="2338675" y="50460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649" y="1"/>
                  </a:moveTo>
                  <a:lnTo>
                    <a:pt x="0" y="649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16"/>
            <p:cNvSpPr/>
            <p:nvPr/>
          </p:nvSpPr>
          <p:spPr>
            <a:xfrm>
              <a:off x="2367725" y="458800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1" y="648"/>
                  </a:lnTo>
                  <a:lnTo>
                    <a:pt x="224" y="872"/>
                  </a:lnTo>
                  <a:lnTo>
                    <a:pt x="861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16"/>
            <p:cNvSpPr/>
            <p:nvPr/>
          </p:nvSpPr>
          <p:spPr>
            <a:xfrm>
              <a:off x="2327225" y="464375"/>
              <a:ext cx="21525" cy="21550"/>
            </a:xfrm>
            <a:custGeom>
              <a:avLst/>
              <a:gdLst/>
              <a:ahLst/>
              <a:cxnLst/>
              <a:rect l="l" t="t" r="r" b="b"/>
              <a:pathLst>
                <a:path w="861" h="862" extrusionOk="0">
                  <a:moveTo>
                    <a:pt x="213" y="1"/>
                  </a:moveTo>
                  <a:lnTo>
                    <a:pt x="1" y="213"/>
                  </a:lnTo>
                  <a:lnTo>
                    <a:pt x="637" y="86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16"/>
            <p:cNvSpPr/>
            <p:nvPr/>
          </p:nvSpPr>
          <p:spPr>
            <a:xfrm>
              <a:off x="2303775" y="487275"/>
              <a:ext cx="21800" cy="21550"/>
            </a:xfrm>
            <a:custGeom>
              <a:avLst/>
              <a:gdLst/>
              <a:ahLst/>
              <a:cxnLst/>
              <a:rect l="l" t="t" r="r" b="b"/>
              <a:pathLst>
                <a:path w="872" h="862" extrusionOk="0">
                  <a:moveTo>
                    <a:pt x="224" y="1"/>
                  </a:moveTo>
                  <a:lnTo>
                    <a:pt x="179" y="46"/>
                  </a:lnTo>
                  <a:lnTo>
                    <a:pt x="0" y="214"/>
                  </a:lnTo>
                  <a:lnTo>
                    <a:pt x="179" y="393"/>
                  </a:lnTo>
                  <a:lnTo>
                    <a:pt x="648" y="862"/>
                  </a:lnTo>
                  <a:lnTo>
                    <a:pt x="872" y="6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16"/>
            <p:cNvSpPr/>
            <p:nvPr/>
          </p:nvSpPr>
          <p:spPr>
            <a:xfrm>
              <a:off x="2377225" y="507950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3" y="1"/>
                  </a:moveTo>
                  <a:lnTo>
                    <a:pt x="0" y="224"/>
                  </a:lnTo>
                  <a:lnTo>
                    <a:pt x="648" y="872"/>
                  </a:lnTo>
                  <a:lnTo>
                    <a:pt x="861" y="64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16"/>
            <p:cNvSpPr/>
            <p:nvPr/>
          </p:nvSpPr>
          <p:spPr>
            <a:xfrm>
              <a:off x="2292850" y="4255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69"/>
                  </a:lnTo>
                  <a:lnTo>
                    <a:pt x="86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16"/>
            <p:cNvSpPr/>
            <p:nvPr/>
          </p:nvSpPr>
          <p:spPr>
            <a:xfrm>
              <a:off x="2331400" y="42892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16"/>
            <p:cNvSpPr/>
            <p:nvPr/>
          </p:nvSpPr>
          <p:spPr>
            <a:xfrm>
              <a:off x="2384475" y="425575"/>
              <a:ext cx="21825" cy="21800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24" y="872"/>
                  </a:lnTo>
                  <a:lnTo>
                    <a:pt x="616" y="469"/>
                  </a:lnTo>
                  <a:lnTo>
                    <a:pt x="872" y="2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16"/>
            <p:cNvSpPr/>
            <p:nvPr/>
          </p:nvSpPr>
          <p:spPr>
            <a:xfrm>
              <a:off x="2327225" y="622500"/>
              <a:ext cx="10350" cy="9500"/>
            </a:xfrm>
            <a:custGeom>
              <a:avLst/>
              <a:gdLst/>
              <a:ahLst/>
              <a:cxnLst/>
              <a:rect l="l" t="t" r="r" b="b"/>
              <a:pathLst>
                <a:path w="414" h="380" extrusionOk="0">
                  <a:moveTo>
                    <a:pt x="213" y="0"/>
                  </a:moveTo>
                  <a:lnTo>
                    <a:pt x="1" y="213"/>
                  </a:lnTo>
                  <a:lnTo>
                    <a:pt x="168" y="380"/>
                  </a:lnTo>
                  <a:cubicBezTo>
                    <a:pt x="247" y="325"/>
                    <a:pt x="336" y="258"/>
                    <a:pt x="414" y="201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16"/>
            <p:cNvSpPr/>
            <p:nvPr/>
          </p:nvSpPr>
          <p:spPr>
            <a:xfrm>
              <a:off x="2307375" y="6454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80" y="0"/>
                  </a:moveTo>
                  <a:lnTo>
                    <a:pt x="35" y="45"/>
                  </a:lnTo>
                  <a:lnTo>
                    <a:pt x="1" y="67"/>
                  </a:lnTo>
                  <a:cubicBezTo>
                    <a:pt x="13" y="67"/>
                    <a:pt x="23" y="57"/>
                    <a:pt x="35" y="57"/>
                  </a:cubicBezTo>
                  <a:lnTo>
                    <a:pt x="102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16"/>
            <p:cNvSpPr/>
            <p:nvPr/>
          </p:nvSpPr>
          <p:spPr>
            <a:xfrm>
              <a:off x="2292850" y="583675"/>
              <a:ext cx="21550" cy="21800"/>
            </a:xfrm>
            <a:custGeom>
              <a:avLst/>
              <a:gdLst/>
              <a:ahLst/>
              <a:cxnLst/>
              <a:rect l="l" t="t" r="r" b="b"/>
              <a:pathLst>
                <a:path w="862" h="872" extrusionOk="0">
                  <a:moveTo>
                    <a:pt x="649" y="0"/>
                  </a:moveTo>
                  <a:lnTo>
                    <a:pt x="616" y="33"/>
                  </a:lnTo>
                  <a:lnTo>
                    <a:pt x="1" y="648"/>
                  </a:lnTo>
                  <a:lnTo>
                    <a:pt x="214" y="872"/>
                  </a:lnTo>
                  <a:lnTo>
                    <a:pt x="616" y="470"/>
                  </a:lnTo>
                  <a:lnTo>
                    <a:pt x="862" y="22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16"/>
            <p:cNvSpPr/>
            <p:nvPr/>
          </p:nvSpPr>
          <p:spPr>
            <a:xfrm>
              <a:off x="2331400" y="587025"/>
              <a:ext cx="21550" cy="21825"/>
            </a:xfrm>
            <a:custGeom>
              <a:avLst/>
              <a:gdLst/>
              <a:ahLst/>
              <a:cxnLst/>
              <a:rect l="l" t="t" r="r" b="b"/>
              <a:pathLst>
                <a:path w="862" h="873" extrusionOk="0">
                  <a:moveTo>
                    <a:pt x="214" y="0"/>
                  </a:moveTo>
                  <a:lnTo>
                    <a:pt x="1" y="224"/>
                  </a:lnTo>
                  <a:lnTo>
                    <a:pt x="638" y="872"/>
                  </a:lnTo>
                  <a:lnTo>
                    <a:pt x="862" y="649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16"/>
            <p:cNvSpPr/>
            <p:nvPr/>
          </p:nvSpPr>
          <p:spPr>
            <a:xfrm>
              <a:off x="2395650" y="487275"/>
              <a:ext cx="18475" cy="21550"/>
            </a:xfrm>
            <a:custGeom>
              <a:avLst/>
              <a:gdLst/>
              <a:ahLst/>
              <a:cxnLst/>
              <a:rect l="l" t="t" r="r" b="b"/>
              <a:pathLst>
                <a:path w="739" h="862" extrusionOk="0">
                  <a:moveTo>
                    <a:pt x="214" y="1"/>
                  </a:moveTo>
                  <a:lnTo>
                    <a:pt x="169" y="46"/>
                  </a:lnTo>
                  <a:lnTo>
                    <a:pt x="1" y="214"/>
                  </a:lnTo>
                  <a:lnTo>
                    <a:pt x="169" y="393"/>
                  </a:lnTo>
                  <a:lnTo>
                    <a:pt x="649" y="862"/>
                  </a:lnTo>
                  <a:lnTo>
                    <a:pt x="671" y="839"/>
                  </a:lnTo>
                  <a:cubicBezTo>
                    <a:pt x="694" y="728"/>
                    <a:pt x="716" y="627"/>
                    <a:pt x="738" y="515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4" name="Google Shape;8774;p16"/>
          <p:cNvSpPr/>
          <p:nvPr/>
        </p:nvSpPr>
        <p:spPr>
          <a:xfrm rot="5400000">
            <a:off x="-95338" y="-140312"/>
            <a:ext cx="1103700" cy="110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5" name="Google Shape;8775;p16"/>
          <p:cNvSpPr/>
          <p:nvPr/>
        </p:nvSpPr>
        <p:spPr>
          <a:xfrm rot="5400000">
            <a:off x="3078462" y="4951613"/>
            <a:ext cx="1290900" cy="12909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6" name="Google Shape;8776;p16"/>
          <p:cNvGrpSpPr/>
          <p:nvPr/>
        </p:nvGrpSpPr>
        <p:grpSpPr>
          <a:xfrm>
            <a:off x="488125" y="86465"/>
            <a:ext cx="8254356" cy="4678435"/>
            <a:chOff x="488125" y="86465"/>
            <a:chExt cx="8254356" cy="4678435"/>
          </a:xfrm>
        </p:grpSpPr>
        <p:sp>
          <p:nvSpPr>
            <p:cNvPr id="8777" name="Google Shape;8777;p16"/>
            <p:cNvSpPr/>
            <p:nvPr/>
          </p:nvSpPr>
          <p:spPr>
            <a:xfrm>
              <a:off x="488125" y="378600"/>
              <a:ext cx="8164500" cy="43863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16"/>
            <p:cNvSpPr/>
            <p:nvPr/>
          </p:nvSpPr>
          <p:spPr>
            <a:xfrm rot="3390789">
              <a:off x="7988456" y="220373"/>
              <a:ext cx="646479" cy="605362"/>
            </a:xfrm>
            <a:custGeom>
              <a:avLst/>
              <a:gdLst/>
              <a:ahLst/>
              <a:cxnLst/>
              <a:rect l="l" t="t" r="r" b="b"/>
              <a:pathLst>
                <a:path w="6918" h="6478" extrusionOk="0">
                  <a:moveTo>
                    <a:pt x="1387" y="0"/>
                  </a:moveTo>
                  <a:cubicBezTo>
                    <a:pt x="1346" y="0"/>
                    <a:pt x="1304" y="3"/>
                    <a:pt x="1263" y="7"/>
                  </a:cubicBezTo>
                  <a:cubicBezTo>
                    <a:pt x="951" y="41"/>
                    <a:pt x="671" y="208"/>
                    <a:pt x="492" y="454"/>
                  </a:cubicBezTo>
                  <a:lnTo>
                    <a:pt x="325" y="689"/>
                  </a:lnTo>
                  <a:cubicBezTo>
                    <a:pt x="0" y="1147"/>
                    <a:pt x="90" y="1795"/>
                    <a:pt x="514" y="2152"/>
                  </a:cubicBezTo>
                  <a:lnTo>
                    <a:pt x="4157" y="5226"/>
                  </a:lnTo>
                  <a:cubicBezTo>
                    <a:pt x="4318" y="5358"/>
                    <a:pt x="4520" y="5434"/>
                    <a:pt x="4727" y="5434"/>
                  </a:cubicBezTo>
                  <a:cubicBezTo>
                    <a:pt x="4764" y="5434"/>
                    <a:pt x="4802" y="5432"/>
                    <a:pt x="4839" y="5427"/>
                  </a:cubicBezTo>
                  <a:cubicBezTo>
                    <a:pt x="5085" y="5404"/>
                    <a:pt x="5308" y="5281"/>
                    <a:pt x="5465" y="5092"/>
                  </a:cubicBezTo>
                  <a:lnTo>
                    <a:pt x="5543" y="4991"/>
                  </a:lnTo>
                  <a:cubicBezTo>
                    <a:pt x="5822" y="4645"/>
                    <a:pt x="5766" y="4131"/>
                    <a:pt x="5431" y="3840"/>
                  </a:cubicBezTo>
                  <a:lnTo>
                    <a:pt x="2839" y="1628"/>
                  </a:lnTo>
                  <a:cubicBezTo>
                    <a:pt x="2818" y="1612"/>
                    <a:pt x="2792" y="1603"/>
                    <a:pt x="2766" y="1603"/>
                  </a:cubicBezTo>
                  <a:cubicBezTo>
                    <a:pt x="2736" y="1603"/>
                    <a:pt x="2706" y="1615"/>
                    <a:pt x="2682" y="1638"/>
                  </a:cubicBezTo>
                  <a:cubicBezTo>
                    <a:pt x="2637" y="1695"/>
                    <a:pt x="2649" y="1762"/>
                    <a:pt x="2694" y="1806"/>
                  </a:cubicBezTo>
                  <a:lnTo>
                    <a:pt x="5274" y="4019"/>
                  </a:lnTo>
                  <a:cubicBezTo>
                    <a:pt x="5520" y="4231"/>
                    <a:pt x="5565" y="4588"/>
                    <a:pt x="5353" y="4846"/>
                  </a:cubicBezTo>
                  <a:lnTo>
                    <a:pt x="5286" y="4946"/>
                  </a:lnTo>
                  <a:cubicBezTo>
                    <a:pt x="5163" y="5092"/>
                    <a:pt x="4995" y="5181"/>
                    <a:pt x="4817" y="5203"/>
                  </a:cubicBezTo>
                  <a:cubicBezTo>
                    <a:pt x="4801" y="5204"/>
                    <a:pt x="4786" y="5205"/>
                    <a:pt x="4770" y="5205"/>
                  </a:cubicBezTo>
                  <a:cubicBezTo>
                    <a:pt x="4597" y="5205"/>
                    <a:pt x="4436" y="5150"/>
                    <a:pt x="4303" y="5047"/>
                  </a:cubicBezTo>
                  <a:lnTo>
                    <a:pt x="660" y="1974"/>
                  </a:lnTo>
                  <a:cubicBezTo>
                    <a:pt x="325" y="1695"/>
                    <a:pt x="258" y="1191"/>
                    <a:pt x="514" y="823"/>
                  </a:cubicBezTo>
                  <a:lnTo>
                    <a:pt x="682" y="588"/>
                  </a:lnTo>
                  <a:cubicBezTo>
                    <a:pt x="827" y="399"/>
                    <a:pt x="1040" y="265"/>
                    <a:pt x="1286" y="231"/>
                  </a:cubicBezTo>
                  <a:cubicBezTo>
                    <a:pt x="1316" y="228"/>
                    <a:pt x="1347" y="226"/>
                    <a:pt x="1377" y="226"/>
                  </a:cubicBezTo>
                  <a:cubicBezTo>
                    <a:pt x="1592" y="226"/>
                    <a:pt x="1800" y="296"/>
                    <a:pt x="1956" y="443"/>
                  </a:cubicBezTo>
                  <a:lnTo>
                    <a:pt x="6191" y="4086"/>
                  </a:lnTo>
                  <a:cubicBezTo>
                    <a:pt x="6605" y="4454"/>
                    <a:pt x="6660" y="5092"/>
                    <a:pt x="6302" y="5516"/>
                  </a:cubicBezTo>
                  <a:lnTo>
                    <a:pt x="6034" y="5840"/>
                  </a:lnTo>
                  <a:cubicBezTo>
                    <a:pt x="5813" y="6105"/>
                    <a:pt x="5492" y="6242"/>
                    <a:pt x="5170" y="6242"/>
                  </a:cubicBezTo>
                  <a:cubicBezTo>
                    <a:pt x="4922" y="6242"/>
                    <a:pt x="4674" y="6161"/>
                    <a:pt x="4470" y="5996"/>
                  </a:cubicBezTo>
                  <a:lnTo>
                    <a:pt x="1576" y="3650"/>
                  </a:lnTo>
                  <a:cubicBezTo>
                    <a:pt x="1552" y="3630"/>
                    <a:pt x="1525" y="3621"/>
                    <a:pt x="1499" y="3621"/>
                  </a:cubicBezTo>
                  <a:cubicBezTo>
                    <a:pt x="1466" y="3621"/>
                    <a:pt x="1433" y="3636"/>
                    <a:pt x="1408" y="3661"/>
                  </a:cubicBezTo>
                  <a:cubicBezTo>
                    <a:pt x="1375" y="3717"/>
                    <a:pt x="1375" y="3784"/>
                    <a:pt x="1431" y="3829"/>
                  </a:cubicBezTo>
                  <a:lnTo>
                    <a:pt x="4325" y="6175"/>
                  </a:lnTo>
                  <a:cubicBezTo>
                    <a:pt x="4571" y="6376"/>
                    <a:pt x="4872" y="6477"/>
                    <a:pt x="5174" y="6477"/>
                  </a:cubicBezTo>
                  <a:cubicBezTo>
                    <a:pt x="5565" y="6477"/>
                    <a:pt x="5945" y="6309"/>
                    <a:pt x="6213" y="5996"/>
                  </a:cubicBezTo>
                  <a:lnTo>
                    <a:pt x="6481" y="5673"/>
                  </a:lnTo>
                  <a:cubicBezTo>
                    <a:pt x="6917" y="5147"/>
                    <a:pt x="6850" y="4354"/>
                    <a:pt x="6336" y="3918"/>
                  </a:cubicBezTo>
                  <a:lnTo>
                    <a:pt x="2113" y="265"/>
                  </a:lnTo>
                  <a:cubicBezTo>
                    <a:pt x="1910" y="91"/>
                    <a:pt x="1648" y="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9" name="Google Shape;8779;p16"/>
            <p:cNvGrpSpPr/>
            <p:nvPr/>
          </p:nvGrpSpPr>
          <p:grpSpPr>
            <a:xfrm>
              <a:off x="646450" y="538749"/>
              <a:ext cx="111400" cy="125400"/>
              <a:chOff x="1783400" y="213975"/>
              <a:chExt cx="111400" cy="125400"/>
            </a:xfrm>
          </p:grpSpPr>
          <p:cxnSp>
            <p:nvCxnSpPr>
              <p:cNvPr id="8780" name="Google Shape;8780;p16"/>
              <p:cNvCxnSpPr/>
              <p:nvPr/>
            </p:nvCxnSpPr>
            <p:spPr>
              <a:xfrm>
                <a:off x="17834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1" name="Google Shape;8781;p16"/>
              <p:cNvCxnSpPr/>
              <p:nvPr/>
            </p:nvCxnSpPr>
            <p:spPr>
              <a:xfrm flipH="1">
                <a:off x="1783500" y="2139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782" name="Google Shape;8782;p16"/>
          <p:cNvSpPr txBox="1">
            <a:spLocks noGrp="1"/>
          </p:cNvSpPr>
          <p:nvPr>
            <p:ph type="subTitle" idx="1"/>
          </p:nvPr>
        </p:nvSpPr>
        <p:spPr>
          <a:xfrm>
            <a:off x="1117250" y="3059577"/>
            <a:ext cx="30633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3" name="Google Shape;8783;p16"/>
          <p:cNvSpPr txBox="1">
            <a:spLocks noGrp="1"/>
          </p:cNvSpPr>
          <p:nvPr>
            <p:ph type="title"/>
          </p:nvPr>
        </p:nvSpPr>
        <p:spPr>
          <a:xfrm>
            <a:off x="1117250" y="1013525"/>
            <a:ext cx="3334800" cy="2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28575" dir="306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1" r:id="rId8"/>
    <p:sldLayoutId id="2147483662" r:id="rId9"/>
    <p:sldLayoutId id="2147483666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DB1R_7dFxGNo6ukSJvifAvvEK_urFiCMrYgTpQJIVw/copy#gid=165471104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g"/><Relationship Id="rId5" Type="http://schemas.microsoft.com/office/2007/relationships/hdphoto" Target="../media/hdphoto1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sbazaar.com/tw/celebrity/celebritynews/g30455439/top-female-leaders-around-the-world-besides-tsai-ing-we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atista.com/chart/13995/female-ceos-in-fortune-500-compani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1" name="Google Shape;13801;p34"/>
          <p:cNvSpPr/>
          <p:nvPr/>
        </p:nvSpPr>
        <p:spPr>
          <a:xfrm>
            <a:off x="764535" y="688269"/>
            <a:ext cx="7614930" cy="3766962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2" name="Google Shape;13802;p34"/>
          <p:cNvSpPr txBox="1">
            <a:spLocks noGrp="1"/>
          </p:cNvSpPr>
          <p:nvPr>
            <p:ph type="title"/>
          </p:nvPr>
        </p:nvSpPr>
        <p:spPr>
          <a:xfrm>
            <a:off x="837615" y="1543721"/>
            <a:ext cx="6458068" cy="1899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4000" dirty="0"/>
              <a:t>La </a:t>
            </a:r>
            <a:r>
              <a:rPr lang="en-US" altLang="zh-TW" sz="4000" dirty="0"/>
              <a:t>I</a:t>
            </a:r>
            <a:r>
              <a:rPr lang="zh-TW" altLang="en-US" sz="4000" dirty="0"/>
              <a:t>gualdad de </a:t>
            </a:r>
            <a:r>
              <a:rPr lang="en-US" altLang="zh-TW" sz="4000" dirty="0"/>
              <a:t>G</a:t>
            </a:r>
            <a:r>
              <a:rPr lang="zh-TW" altLang="en-US" sz="4000" dirty="0"/>
              <a:t>énero en</a:t>
            </a:r>
            <a:br>
              <a:rPr lang="zh-TW" altLang="en-US" sz="3400" i="1" dirty="0"/>
            </a:br>
            <a:r>
              <a:rPr lang="zh-TW" altLang="en-US" sz="3400" i="1" dirty="0"/>
              <a:t>Las mujeres y los hombres</a:t>
            </a:r>
            <a:endParaRPr sz="3400" dirty="0"/>
          </a:p>
        </p:txBody>
      </p:sp>
      <p:sp>
        <p:nvSpPr>
          <p:cNvPr id="13803" name="Google Shape;13803;p34"/>
          <p:cNvSpPr txBox="1">
            <a:spLocks noGrp="1"/>
          </p:cNvSpPr>
          <p:nvPr>
            <p:ph type="subTitle" idx="1"/>
          </p:nvPr>
        </p:nvSpPr>
        <p:spPr>
          <a:xfrm>
            <a:off x="764535" y="3749450"/>
            <a:ext cx="7614930" cy="734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Castro Chun-Wei, Ko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Margarita Yu-Hsin, Yao</a:t>
            </a:r>
            <a:endParaRPr dirty="0"/>
          </a:p>
        </p:txBody>
      </p:sp>
      <p:sp>
        <p:nvSpPr>
          <p:cNvPr id="13804" name="Google Shape;13804;p34"/>
          <p:cNvSpPr/>
          <p:nvPr/>
        </p:nvSpPr>
        <p:spPr>
          <a:xfrm rot="3390789">
            <a:off x="7825277" y="518385"/>
            <a:ext cx="646479" cy="605362"/>
          </a:xfrm>
          <a:custGeom>
            <a:avLst/>
            <a:gdLst/>
            <a:ahLst/>
            <a:cxnLst/>
            <a:rect l="l" t="t" r="r" b="b"/>
            <a:pathLst>
              <a:path w="6918" h="6478" extrusionOk="0">
                <a:moveTo>
                  <a:pt x="1387" y="0"/>
                </a:moveTo>
                <a:cubicBezTo>
                  <a:pt x="1346" y="0"/>
                  <a:pt x="1304" y="3"/>
                  <a:pt x="1263" y="7"/>
                </a:cubicBezTo>
                <a:cubicBezTo>
                  <a:pt x="951" y="41"/>
                  <a:pt x="671" y="208"/>
                  <a:pt x="492" y="454"/>
                </a:cubicBezTo>
                <a:lnTo>
                  <a:pt x="325" y="689"/>
                </a:lnTo>
                <a:cubicBezTo>
                  <a:pt x="0" y="1147"/>
                  <a:pt x="90" y="1795"/>
                  <a:pt x="514" y="2152"/>
                </a:cubicBezTo>
                <a:lnTo>
                  <a:pt x="4157" y="5226"/>
                </a:lnTo>
                <a:cubicBezTo>
                  <a:pt x="4318" y="5358"/>
                  <a:pt x="4520" y="5434"/>
                  <a:pt x="4727" y="5434"/>
                </a:cubicBezTo>
                <a:cubicBezTo>
                  <a:pt x="4764" y="5434"/>
                  <a:pt x="4802" y="5432"/>
                  <a:pt x="4839" y="5427"/>
                </a:cubicBezTo>
                <a:cubicBezTo>
                  <a:pt x="5085" y="5404"/>
                  <a:pt x="5308" y="5281"/>
                  <a:pt x="5465" y="5092"/>
                </a:cubicBezTo>
                <a:lnTo>
                  <a:pt x="5543" y="4991"/>
                </a:lnTo>
                <a:cubicBezTo>
                  <a:pt x="5822" y="4645"/>
                  <a:pt x="5766" y="4131"/>
                  <a:pt x="5431" y="3840"/>
                </a:cubicBezTo>
                <a:lnTo>
                  <a:pt x="2839" y="1628"/>
                </a:lnTo>
                <a:cubicBezTo>
                  <a:pt x="2818" y="1612"/>
                  <a:pt x="2792" y="1603"/>
                  <a:pt x="2766" y="1603"/>
                </a:cubicBezTo>
                <a:cubicBezTo>
                  <a:pt x="2736" y="1603"/>
                  <a:pt x="2706" y="1615"/>
                  <a:pt x="2682" y="1638"/>
                </a:cubicBezTo>
                <a:cubicBezTo>
                  <a:pt x="2637" y="1695"/>
                  <a:pt x="2649" y="1762"/>
                  <a:pt x="2694" y="1806"/>
                </a:cubicBezTo>
                <a:lnTo>
                  <a:pt x="5274" y="4019"/>
                </a:lnTo>
                <a:cubicBezTo>
                  <a:pt x="5520" y="4231"/>
                  <a:pt x="5565" y="4588"/>
                  <a:pt x="5353" y="4846"/>
                </a:cubicBezTo>
                <a:lnTo>
                  <a:pt x="5286" y="4946"/>
                </a:lnTo>
                <a:cubicBezTo>
                  <a:pt x="5163" y="5092"/>
                  <a:pt x="4995" y="5181"/>
                  <a:pt x="4817" y="5203"/>
                </a:cubicBezTo>
                <a:cubicBezTo>
                  <a:pt x="4801" y="5204"/>
                  <a:pt x="4786" y="5205"/>
                  <a:pt x="4770" y="5205"/>
                </a:cubicBezTo>
                <a:cubicBezTo>
                  <a:pt x="4597" y="5205"/>
                  <a:pt x="4436" y="5150"/>
                  <a:pt x="4303" y="5047"/>
                </a:cubicBezTo>
                <a:lnTo>
                  <a:pt x="660" y="1974"/>
                </a:lnTo>
                <a:cubicBezTo>
                  <a:pt x="325" y="1695"/>
                  <a:pt x="258" y="1191"/>
                  <a:pt x="514" y="823"/>
                </a:cubicBezTo>
                <a:lnTo>
                  <a:pt x="682" y="588"/>
                </a:lnTo>
                <a:cubicBezTo>
                  <a:pt x="827" y="399"/>
                  <a:pt x="1040" y="265"/>
                  <a:pt x="1286" y="231"/>
                </a:cubicBezTo>
                <a:cubicBezTo>
                  <a:pt x="1316" y="228"/>
                  <a:pt x="1347" y="226"/>
                  <a:pt x="1377" y="226"/>
                </a:cubicBezTo>
                <a:cubicBezTo>
                  <a:pt x="1592" y="226"/>
                  <a:pt x="1800" y="296"/>
                  <a:pt x="1956" y="443"/>
                </a:cubicBezTo>
                <a:lnTo>
                  <a:pt x="6191" y="4086"/>
                </a:lnTo>
                <a:cubicBezTo>
                  <a:pt x="6605" y="4454"/>
                  <a:pt x="6660" y="5092"/>
                  <a:pt x="6302" y="5516"/>
                </a:cubicBezTo>
                <a:lnTo>
                  <a:pt x="6034" y="5840"/>
                </a:lnTo>
                <a:cubicBezTo>
                  <a:pt x="5813" y="6105"/>
                  <a:pt x="5492" y="6242"/>
                  <a:pt x="5170" y="6242"/>
                </a:cubicBezTo>
                <a:cubicBezTo>
                  <a:pt x="4922" y="6242"/>
                  <a:pt x="4674" y="6161"/>
                  <a:pt x="4470" y="5996"/>
                </a:cubicBezTo>
                <a:lnTo>
                  <a:pt x="1576" y="3650"/>
                </a:lnTo>
                <a:cubicBezTo>
                  <a:pt x="1552" y="3630"/>
                  <a:pt x="1525" y="3621"/>
                  <a:pt x="1499" y="3621"/>
                </a:cubicBezTo>
                <a:cubicBezTo>
                  <a:pt x="1466" y="3621"/>
                  <a:pt x="1433" y="3636"/>
                  <a:pt x="1408" y="3661"/>
                </a:cubicBezTo>
                <a:cubicBezTo>
                  <a:pt x="1375" y="3717"/>
                  <a:pt x="1375" y="3784"/>
                  <a:pt x="1431" y="3829"/>
                </a:cubicBezTo>
                <a:lnTo>
                  <a:pt x="4325" y="6175"/>
                </a:lnTo>
                <a:cubicBezTo>
                  <a:pt x="4571" y="6376"/>
                  <a:pt x="4872" y="6477"/>
                  <a:pt x="5174" y="6477"/>
                </a:cubicBezTo>
                <a:cubicBezTo>
                  <a:pt x="5565" y="6477"/>
                  <a:pt x="5945" y="6309"/>
                  <a:pt x="6213" y="5996"/>
                </a:cubicBezTo>
                <a:lnTo>
                  <a:pt x="6481" y="5673"/>
                </a:lnTo>
                <a:cubicBezTo>
                  <a:pt x="6917" y="5147"/>
                  <a:pt x="6850" y="4354"/>
                  <a:pt x="6336" y="3918"/>
                </a:cubicBezTo>
                <a:lnTo>
                  <a:pt x="2113" y="265"/>
                </a:lnTo>
                <a:cubicBezTo>
                  <a:pt x="1910" y="91"/>
                  <a:pt x="1648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805" name="Google Shape;13805;p34"/>
          <p:cNvGrpSpPr/>
          <p:nvPr/>
        </p:nvGrpSpPr>
        <p:grpSpPr>
          <a:xfrm>
            <a:off x="891858" y="821066"/>
            <a:ext cx="111400" cy="125400"/>
            <a:chOff x="1707200" y="137775"/>
            <a:chExt cx="111400" cy="125400"/>
          </a:xfrm>
        </p:grpSpPr>
        <p:cxnSp>
          <p:nvCxnSpPr>
            <p:cNvPr id="13806" name="Google Shape;13806;p34"/>
            <p:cNvCxnSpPr/>
            <p:nvPr/>
          </p:nvCxnSpPr>
          <p:spPr>
            <a:xfrm>
              <a:off x="17072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7" name="Google Shape;13807;p34"/>
            <p:cNvCxnSpPr/>
            <p:nvPr/>
          </p:nvCxnSpPr>
          <p:spPr>
            <a:xfrm flipH="1">
              <a:off x="17073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2DED23B-E468-4E9B-91AB-941379487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897" y="1780709"/>
            <a:ext cx="2522489" cy="30811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449B290-9C7F-4B07-89BF-21CD4EDB1C1C}"/>
              </a:ext>
            </a:extLst>
          </p:cNvPr>
          <p:cNvSpPr/>
          <p:nvPr/>
        </p:nvSpPr>
        <p:spPr>
          <a:xfrm>
            <a:off x="837615" y="765933"/>
            <a:ext cx="221483" cy="2036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校徽_標準字10">
            <a:extLst>
              <a:ext uri="{FF2B5EF4-FFF2-40B4-BE49-F238E27FC236}">
                <a16:creationId xmlns:a16="http://schemas.microsoft.com/office/drawing/2014/main" id="{67A83AFC-8D4C-4228-9060-3BA4ED780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9"/>
          <a:stretch/>
        </p:blipFill>
        <p:spPr bwMode="auto">
          <a:xfrm>
            <a:off x="1534153" y="1024669"/>
            <a:ext cx="551328" cy="1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校徽_標準字10">
            <a:extLst>
              <a:ext uri="{FF2B5EF4-FFF2-40B4-BE49-F238E27FC236}">
                <a16:creationId xmlns:a16="http://schemas.microsoft.com/office/drawing/2014/main" id="{B9FDE467-11C1-411B-B3B8-BFF972ACF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4"/>
          <a:stretch/>
        </p:blipFill>
        <p:spPr bwMode="auto">
          <a:xfrm>
            <a:off x="912509" y="821066"/>
            <a:ext cx="551328" cy="5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4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1" name="Google Shape;13801;p34"/>
          <p:cNvSpPr/>
          <p:nvPr/>
        </p:nvSpPr>
        <p:spPr>
          <a:xfrm>
            <a:off x="1355350" y="960151"/>
            <a:ext cx="6433200" cy="3223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3" name="Google Shape;13803;p34"/>
          <p:cNvSpPr txBox="1">
            <a:spLocks noGrp="1"/>
          </p:cNvSpPr>
          <p:nvPr>
            <p:ph type="subTitle" idx="1"/>
          </p:nvPr>
        </p:nvSpPr>
        <p:spPr>
          <a:xfrm>
            <a:off x="1355350" y="3267725"/>
            <a:ext cx="64332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Hay mujeres valerosas </a:t>
            </a:r>
            <a:br>
              <a:rPr lang="es-ES" sz="2400" dirty="0"/>
            </a:br>
            <a:r>
              <a:rPr lang="es-ES" sz="2400" dirty="0"/>
              <a:t>y hombres cobardes.</a:t>
            </a:r>
            <a:endParaRPr lang="en-US" sz="2400" dirty="0"/>
          </a:p>
        </p:txBody>
      </p:sp>
      <p:sp>
        <p:nvSpPr>
          <p:cNvPr id="13804" name="Google Shape;13804;p34"/>
          <p:cNvSpPr/>
          <p:nvPr/>
        </p:nvSpPr>
        <p:spPr>
          <a:xfrm rot="3390789">
            <a:off x="7113431" y="793589"/>
            <a:ext cx="646479" cy="605362"/>
          </a:xfrm>
          <a:custGeom>
            <a:avLst/>
            <a:gdLst/>
            <a:ahLst/>
            <a:cxnLst/>
            <a:rect l="l" t="t" r="r" b="b"/>
            <a:pathLst>
              <a:path w="6918" h="6478" extrusionOk="0">
                <a:moveTo>
                  <a:pt x="1387" y="0"/>
                </a:moveTo>
                <a:cubicBezTo>
                  <a:pt x="1346" y="0"/>
                  <a:pt x="1304" y="3"/>
                  <a:pt x="1263" y="7"/>
                </a:cubicBezTo>
                <a:cubicBezTo>
                  <a:pt x="951" y="41"/>
                  <a:pt x="671" y="208"/>
                  <a:pt x="492" y="454"/>
                </a:cubicBezTo>
                <a:lnTo>
                  <a:pt x="325" y="689"/>
                </a:lnTo>
                <a:cubicBezTo>
                  <a:pt x="0" y="1147"/>
                  <a:pt x="90" y="1795"/>
                  <a:pt x="514" y="2152"/>
                </a:cubicBezTo>
                <a:lnTo>
                  <a:pt x="4157" y="5226"/>
                </a:lnTo>
                <a:cubicBezTo>
                  <a:pt x="4318" y="5358"/>
                  <a:pt x="4520" y="5434"/>
                  <a:pt x="4727" y="5434"/>
                </a:cubicBezTo>
                <a:cubicBezTo>
                  <a:pt x="4764" y="5434"/>
                  <a:pt x="4802" y="5432"/>
                  <a:pt x="4839" y="5427"/>
                </a:cubicBezTo>
                <a:cubicBezTo>
                  <a:pt x="5085" y="5404"/>
                  <a:pt x="5308" y="5281"/>
                  <a:pt x="5465" y="5092"/>
                </a:cubicBezTo>
                <a:lnTo>
                  <a:pt x="5543" y="4991"/>
                </a:lnTo>
                <a:cubicBezTo>
                  <a:pt x="5822" y="4645"/>
                  <a:pt x="5766" y="4131"/>
                  <a:pt x="5431" y="3840"/>
                </a:cubicBezTo>
                <a:lnTo>
                  <a:pt x="2839" y="1628"/>
                </a:lnTo>
                <a:cubicBezTo>
                  <a:pt x="2818" y="1612"/>
                  <a:pt x="2792" y="1603"/>
                  <a:pt x="2766" y="1603"/>
                </a:cubicBezTo>
                <a:cubicBezTo>
                  <a:pt x="2736" y="1603"/>
                  <a:pt x="2706" y="1615"/>
                  <a:pt x="2682" y="1638"/>
                </a:cubicBezTo>
                <a:cubicBezTo>
                  <a:pt x="2637" y="1695"/>
                  <a:pt x="2649" y="1762"/>
                  <a:pt x="2694" y="1806"/>
                </a:cubicBezTo>
                <a:lnTo>
                  <a:pt x="5274" y="4019"/>
                </a:lnTo>
                <a:cubicBezTo>
                  <a:pt x="5520" y="4231"/>
                  <a:pt x="5565" y="4588"/>
                  <a:pt x="5353" y="4846"/>
                </a:cubicBezTo>
                <a:lnTo>
                  <a:pt x="5286" y="4946"/>
                </a:lnTo>
                <a:cubicBezTo>
                  <a:pt x="5163" y="5092"/>
                  <a:pt x="4995" y="5181"/>
                  <a:pt x="4817" y="5203"/>
                </a:cubicBezTo>
                <a:cubicBezTo>
                  <a:pt x="4801" y="5204"/>
                  <a:pt x="4786" y="5205"/>
                  <a:pt x="4770" y="5205"/>
                </a:cubicBezTo>
                <a:cubicBezTo>
                  <a:pt x="4597" y="5205"/>
                  <a:pt x="4436" y="5150"/>
                  <a:pt x="4303" y="5047"/>
                </a:cubicBezTo>
                <a:lnTo>
                  <a:pt x="660" y="1974"/>
                </a:lnTo>
                <a:cubicBezTo>
                  <a:pt x="325" y="1695"/>
                  <a:pt x="258" y="1191"/>
                  <a:pt x="514" y="823"/>
                </a:cubicBezTo>
                <a:lnTo>
                  <a:pt x="682" y="588"/>
                </a:lnTo>
                <a:cubicBezTo>
                  <a:pt x="827" y="399"/>
                  <a:pt x="1040" y="265"/>
                  <a:pt x="1286" y="231"/>
                </a:cubicBezTo>
                <a:cubicBezTo>
                  <a:pt x="1316" y="228"/>
                  <a:pt x="1347" y="226"/>
                  <a:pt x="1377" y="226"/>
                </a:cubicBezTo>
                <a:cubicBezTo>
                  <a:pt x="1592" y="226"/>
                  <a:pt x="1800" y="296"/>
                  <a:pt x="1956" y="443"/>
                </a:cubicBezTo>
                <a:lnTo>
                  <a:pt x="6191" y="4086"/>
                </a:lnTo>
                <a:cubicBezTo>
                  <a:pt x="6605" y="4454"/>
                  <a:pt x="6660" y="5092"/>
                  <a:pt x="6302" y="5516"/>
                </a:cubicBezTo>
                <a:lnTo>
                  <a:pt x="6034" y="5840"/>
                </a:lnTo>
                <a:cubicBezTo>
                  <a:pt x="5813" y="6105"/>
                  <a:pt x="5492" y="6242"/>
                  <a:pt x="5170" y="6242"/>
                </a:cubicBezTo>
                <a:cubicBezTo>
                  <a:pt x="4922" y="6242"/>
                  <a:pt x="4674" y="6161"/>
                  <a:pt x="4470" y="5996"/>
                </a:cubicBezTo>
                <a:lnTo>
                  <a:pt x="1576" y="3650"/>
                </a:lnTo>
                <a:cubicBezTo>
                  <a:pt x="1552" y="3630"/>
                  <a:pt x="1525" y="3621"/>
                  <a:pt x="1499" y="3621"/>
                </a:cubicBezTo>
                <a:cubicBezTo>
                  <a:pt x="1466" y="3621"/>
                  <a:pt x="1433" y="3636"/>
                  <a:pt x="1408" y="3661"/>
                </a:cubicBezTo>
                <a:cubicBezTo>
                  <a:pt x="1375" y="3717"/>
                  <a:pt x="1375" y="3784"/>
                  <a:pt x="1431" y="3829"/>
                </a:cubicBezTo>
                <a:lnTo>
                  <a:pt x="4325" y="6175"/>
                </a:lnTo>
                <a:cubicBezTo>
                  <a:pt x="4571" y="6376"/>
                  <a:pt x="4872" y="6477"/>
                  <a:pt x="5174" y="6477"/>
                </a:cubicBezTo>
                <a:cubicBezTo>
                  <a:pt x="5565" y="6477"/>
                  <a:pt x="5945" y="6309"/>
                  <a:pt x="6213" y="5996"/>
                </a:cubicBezTo>
                <a:lnTo>
                  <a:pt x="6481" y="5673"/>
                </a:lnTo>
                <a:cubicBezTo>
                  <a:pt x="6917" y="5147"/>
                  <a:pt x="6850" y="4354"/>
                  <a:pt x="6336" y="3918"/>
                </a:cubicBezTo>
                <a:lnTo>
                  <a:pt x="2113" y="265"/>
                </a:lnTo>
                <a:cubicBezTo>
                  <a:pt x="1910" y="91"/>
                  <a:pt x="1648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5" name="Google Shape;13805;p34"/>
          <p:cNvGrpSpPr/>
          <p:nvPr/>
        </p:nvGrpSpPr>
        <p:grpSpPr>
          <a:xfrm>
            <a:off x="1507775" y="1112550"/>
            <a:ext cx="111400" cy="125400"/>
            <a:chOff x="1707200" y="137775"/>
            <a:chExt cx="111400" cy="125400"/>
          </a:xfrm>
        </p:grpSpPr>
        <p:cxnSp>
          <p:nvCxnSpPr>
            <p:cNvPr id="13806" name="Google Shape;13806;p34"/>
            <p:cNvCxnSpPr/>
            <p:nvPr/>
          </p:nvCxnSpPr>
          <p:spPr>
            <a:xfrm>
              <a:off x="17072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7" name="Google Shape;13807;p34"/>
            <p:cNvCxnSpPr/>
            <p:nvPr/>
          </p:nvCxnSpPr>
          <p:spPr>
            <a:xfrm flipH="1">
              <a:off x="17073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7" name="圖片 26" descr="一張含有 文字 的圖片&#10;&#10;自動產生的描述">
            <a:extLst>
              <a:ext uri="{FF2B5EF4-FFF2-40B4-BE49-F238E27FC236}">
                <a16:creationId xmlns:a16="http://schemas.microsoft.com/office/drawing/2014/main" id="{E4BA0005-3E80-44B5-A9D5-C8F89BA7D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7" t="5679" r="20781" b="25968"/>
          <a:stretch/>
        </p:blipFill>
        <p:spPr>
          <a:xfrm flipH="1">
            <a:off x="3999266" y="1005839"/>
            <a:ext cx="3335216" cy="2250000"/>
          </a:xfrm>
          <a:prstGeom prst="rect">
            <a:avLst/>
          </a:prstGeom>
        </p:spPr>
      </p:pic>
      <p:pic>
        <p:nvPicPr>
          <p:cNvPr id="28" name="圖片 27" descr="一張含有 文字 的圖片&#10;&#10;自動產生的描述">
            <a:extLst>
              <a:ext uri="{FF2B5EF4-FFF2-40B4-BE49-F238E27FC236}">
                <a16:creationId xmlns:a16="http://schemas.microsoft.com/office/drawing/2014/main" id="{B340C6CF-E2BC-4600-B2A9-D367A39B3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33" t="8218" b="24887"/>
          <a:stretch/>
        </p:blipFill>
        <p:spPr>
          <a:xfrm flipH="1">
            <a:off x="2298592" y="1053176"/>
            <a:ext cx="1967058" cy="2214523"/>
          </a:xfrm>
          <a:prstGeom prst="rect">
            <a:avLst/>
          </a:prstGeom>
        </p:spPr>
      </p:pic>
      <p:grpSp>
        <p:nvGrpSpPr>
          <p:cNvPr id="29" name="Google Shape;19924;p80">
            <a:extLst>
              <a:ext uri="{FF2B5EF4-FFF2-40B4-BE49-F238E27FC236}">
                <a16:creationId xmlns:a16="http://schemas.microsoft.com/office/drawing/2014/main" id="{5E3E06C6-3AD1-4203-8E35-FDAEC3069B3C}"/>
              </a:ext>
            </a:extLst>
          </p:cNvPr>
          <p:cNvGrpSpPr/>
          <p:nvPr/>
        </p:nvGrpSpPr>
        <p:grpSpPr>
          <a:xfrm>
            <a:off x="7808111" y="-865920"/>
            <a:ext cx="375465" cy="371814"/>
            <a:chOff x="-37385100" y="3949908"/>
            <a:chExt cx="321350" cy="318225"/>
          </a:xfrm>
        </p:grpSpPr>
        <p:sp>
          <p:nvSpPr>
            <p:cNvPr id="30" name="Google Shape;19925;p80">
              <a:extLst>
                <a:ext uri="{FF2B5EF4-FFF2-40B4-BE49-F238E27FC236}">
                  <a16:creationId xmlns:a16="http://schemas.microsoft.com/office/drawing/2014/main" id="{D1F79A0D-C553-4698-8A8F-FF2CBB4FAE2E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26;p80">
              <a:extLst>
                <a:ext uri="{FF2B5EF4-FFF2-40B4-BE49-F238E27FC236}">
                  <a16:creationId xmlns:a16="http://schemas.microsoft.com/office/drawing/2014/main" id="{1796CFC1-2E31-4E7B-B886-0114BD1306E7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0B26177A-FE8A-4526-9D59-7BC9EAF6F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57701" y="1948413"/>
            <a:ext cx="1400644" cy="14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ガッツポーズを取って喜ぶ家族のイラスト（父親）">
            <a:extLst>
              <a:ext uri="{FF2B5EF4-FFF2-40B4-BE49-F238E27FC236}">
                <a16:creationId xmlns:a16="http://schemas.microsoft.com/office/drawing/2014/main" id="{54782B81-4747-4AD7-9B58-FF6FF00B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80" y="1002405"/>
            <a:ext cx="2247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31" name="Google Shape;13831;p35"/>
          <p:cNvSpPr/>
          <p:nvPr/>
        </p:nvSpPr>
        <p:spPr>
          <a:xfrm>
            <a:off x="2349910" y="1075468"/>
            <a:ext cx="3981372" cy="124616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41" name="Google Shape;13841;p3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MIS PADRES ME ENSEÑABAN…</a:t>
            </a:r>
          </a:p>
        </p:txBody>
      </p:sp>
      <p:pic>
        <p:nvPicPr>
          <p:cNvPr id="5122" name="Picture 2" descr="ガッツポーズを取って喜ぶ家族のイラスト（母親）">
            <a:extLst>
              <a:ext uri="{FF2B5EF4-FFF2-40B4-BE49-F238E27FC236}">
                <a16:creationId xmlns:a16="http://schemas.microsoft.com/office/drawing/2014/main" id="{E4AFE218-24EC-43FD-93BC-B1E7346F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2" y="986275"/>
            <a:ext cx="1847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かわいい子には旅をさせよ」のイラスト（男の子）">
            <a:extLst>
              <a:ext uri="{FF2B5EF4-FFF2-40B4-BE49-F238E27FC236}">
                <a16:creationId xmlns:a16="http://schemas.microsoft.com/office/drawing/2014/main" id="{951663CD-A384-4CFC-8B2D-EA5B9B871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10937"/>
          <a:stretch/>
        </p:blipFill>
        <p:spPr bwMode="auto">
          <a:xfrm>
            <a:off x="2982914" y="2400824"/>
            <a:ext cx="1597561" cy="24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女勇者のイラストの">
            <a:extLst>
              <a:ext uri="{FF2B5EF4-FFF2-40B4-BE49-F238E27FC236}">
                <a16:creationId xmlns:a16="http://schemas.microsoft.com/office/drawing/2014/main" id="{4158F513-7922-4CC3-8DD9-6858ABA3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75" y="1154663"/>
            <a:ext cx="2688222" cy="26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話し合う人たちのイラスト（夫婦）">
            <a:extLst>
              <a:ext uri="{FF2B5EF4-FFF2-40B4-BE49-F238E27FC236}">
                <a16:creationId xmlns:a16="http://schemas.microsoft.com/office/drawing/2014/main" id="{AE4066A4-D7B0-47B2-81CF-D0DEAAB6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5" y="2007914"/>
            <a:ext cx="2137266" cy="192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3795;p33">
            <a:extLst>
              <a:ext uri="{FF2B5EF4-FFF2-40B4-BE49-F238E27FC236}">
                <a16:creationId xmlns:a16="http://schemas.microsoft.com/office/drawing/2014/main" id="{F70B42B0-2F16-4844-B67A-D87D75982730}"/>
              </a:ext>
            </a:extLst>
          </p:cNvPr>
          <p:cNvSpPr txBox="1">
            <a:spLocks/>
          </p:cNvSpPr>
          <p:nvPr/>
        </p:nvSpPr>
        <p:spPr>
          <a:xfrm>
            <a:off x="3275938" y="3931453"/>
            <a:ext cx="5259381" cy="756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l"/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Las mujeres pueden ser valerosas.</a:t>
            </a:r>
          </a:p>
          <a:p>
            <a:pPr marL="0" indent="0" algn="l"/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Los hombres </a:t>
            </a:r>
            <a:r>
              <a:rPr lang="es-ES" altLang="zh-TW" sz="2000" b="1" dirty="0">
                <a:solidFill>
                  <a:schemeClr val="tx1"/>
                </a:solidFill>
                <a:uFill>
                  <a:noFill/>
                </a:uFill>
              </a:rPr>
              <a:t>también necesitan ayuda .</a:t>
            </a:r>
          </a:p>
          <a:p>
            <a:pPr marL="0" indent="0" algn="l"/>
            <a:endParaRPr lang="zh-TW" altLang="en-US" dirty="0"/>
          </a:p>
        </p:txBody>
      </p:sp>
      <p:sp>
        <p:nvSpPr>
          <p:cNvPr id="13832" name="Google Shape;13832;p35"/>
          <p:cNvSpPr txBox="1">
            <a:spLocks noGrp="1"/>
          </p:cNvSpPr>
          <p:nvPr>
            <p:ph type="title"/>
          </p:nvPr>
        </p:nvSpPr>
        <p:spPr>
          <a:xfrm>
            <a:off x="2523620" y="1396595"/>
            <a:ext cx="380384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800" dirty="0"/>
              <a:t>ser más valeroso </a:t>
            </a:r>
            <a:br>
              <a:rPr lang="es-ES" sz="2800" dirty="0"/>
            </a:br>
            <a:r>
              <a:rPr lang="es-ES" sz="2800" dirty="0"/>
              <a:t>que las mujeres </a:t>
            </a:r>
            <a:endParaRPr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4F864C0-068E-43E9-852D-7996443CA834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3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17465 -0.1290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-64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1" grpId="0" animBg="1"/>
      <p:bldP spid="36" grpId="0" animBg="1"/>
      <p:bldP spid="138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6" name="Google Shape;13846;p36"/>
          <p:cNvGrpSpPr/>
          <p:nvPr/>
        </p:nvGrpSpPr>
        <p:grpSpPr>
          <a:xfrm>
            <a:off x="1355360" y="960145"/>
            <a:ext cx="6433200" cy="3223200"/>
            <a:chOff x="1355360" y="960145"/>
            <a:chExt cx="6433200" cy="3223200"/>
          </a:xfrm>
        </p:grpSpPr>
        <p:sp>
          <p:nvSpPr>
            <p:cNvPr id="13847" name="Google Shape;13847;p36"/>
            <p:cNvSpPr/>
            <p:nvPr/>
          </p:nvSpPr>
          <p:spPr>
            <a:xfrm>
              <a:off x="1355360" y="960145"/>
              <a:ext cx="6433200" cy="32232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48" name="Google Shape;13848;p36"/>
            <p:cNvGrpSpPr/>
            <p:nvPr/>
          </p:nvGrpSpPr>
          <p:grpSpPr>
            <a:xfrm>
              <a:off x="1507775" y="1112550"/>
              <a:ext cx="111400" cy="125400"/>
              <a:chOff x="1707200" y="137775"/>
              <a:chExt cx="111400" cy="125400"/>
            </a:xfrm>
          </p:grpSpPr>
          <p:cxnSp>
            <p:nvCxnSpPr>
              <p:cNvPr id="13849" name="Google Shape;13849;p36"/>
              <p:cNvCxnSpPr/>
              <p:nvPr/>
            </p:nvCxnSpPr>
            <p:spPr>
              <a:xfrm>
                <a:off x="17072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0" name="Google Shape;13850;p36"/>
              <p:cNvCxnSpPr/>
              <p:nvPr/>
            </p:nvCxnSpPr>
            <p:spPr>
              <a:xfrm flipH="1">
                <a:off x="17073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1" name="Google Shape;13851;p36"/>
          <p:cNvSpPr/>
          <p:nvPr/>
        </p:nvSpPr>
        <p:spPr>
          <a:xfrm>
            <a:off x="3382900" y="518035"/>
            <a:ext cx="2378100" cy="977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2" name="Google Shape;13852;p36"/>
          <p:cNvSpPr txBox="1">
            <a:spLocks noGrp="1"/>
          </p:cNvSpPr>
          <p:nvPr>
            <p:ph type="title"/>
          </p:nvPr>
        </p:nvSpPr>
        <p:spPr>
          <a:xfrm>
            <a:off x="2396050" y="2050950"/>
            <a:ext cx="43518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 género no me afecta nada.</a:t>
            </a:r>
            <a:endParaRPr dirty="0"/>
          </a:p>
        </p:txBody>
      </p:sp>
      <p:sp>
        <p:nvSpPr>
          <p:cNvPr id="13854" name="Google Shape;13854;p36"/>
          <p:cNvSpPr txBox="1">
            <a:spLocks noGrp="1"/>
          </p:cNvSpPr>
          <p:nvPr>
            <p:ph type="subTitle" idx="1"/>
          </p:nvPr>
        </p:nvSpPr>
        <p:spPr>
          <a:xfrm>
            <a:off x="1355350" y="3418248"/>
            <a:ext cx="6433200" cy="7651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 No es necesario estar sometidos </a:t>
            </a:r>
            <a:br>
              <a:rPr lang="es-ES" sz="2000" dirty="0"/>
            </a:br>
            <a:r>
              <a:rPr lang="es-ES" sz="2000" dirty="0"/>
              <a:t>a las expectativas sociales.</a:t>
            </a:r>
          </a:p>
        </p:txBody>
      </p:sp>
      <p:pic>
        <p:nvPicPr>
          <p:cNvPr id="6146" name="Picture 2" descr="スーツを着た男性のイラスト（疑問に思う顔）">
            <a:extLst>
              <a:ext uri="{FF2B5EF4-FFF2-40B4-BE49-F238E27FC236}">
                <a16:creationId xmlns:a16="http://schemas.microsoft.com/office/drawing/2014/main" id="{E6728506-BC84-4046-AFF6-E6A4581F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0" y="1552694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4B244A6-019A-4BE0-B3D6-33AE2017E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519" t="2031" r="33261" b="67893"/>
          <a:stretch/>
        </p:blipFill>
        <p:spPr>
          <a:xfrm>
            <a:off x="4596658" y="608257"/>
            <a:ext cx="843863" cy="816498"/>
          </a:xfrm>
          <a:prstGeom prst="rect">
            <a:avLst/>
          </a:prstGeom>
        </p:spPr>
      </p:pic>
      <p:pic>
        <p:nvPicPr>
          <p:cNvPr id="98" name="圖片 97">
            <a:extLst>
              <a:ext uri="{FF2B5EF4-FFF2-40B4-BE49-F238E27FC236}">
                <a16:creationId xmlns:a16="http://schemas.microsoft.com/office/drawing/2014/main" id="{AA220128-0A48-450F-AA0C-80D66088F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299" t="37335" r="72573" b="37340"/>
          <a:stretch/>
        </p:blipFill>
        <p:spPr>
          <a:xfrm>
            <a:off x="4018550" y="608202"/>
            <a:ext cx="635115" cy="751194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id="{BE422E96-1098-4971-AF95-55A4FE1656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9950" t="37335" r="5362" b="36641"/>
          <a:stretch/>
        </p:blipFill>
        <p:spPr>
          <a:xfrm>
            <a:off x="404141" y="255160"/>
            <a:ext cx="530593" cy="525750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id="{B05D4117-4B10-497C-BDE2-301BE6005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8959" r="3653" b="69173"/>
          <a:stretch/>
        </p:blipFill>
        <p:spPr>
          <a:xfrm>
            <a:off x="8420824" y="3521675"/>
            <a:ext cx="723176" cy="7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4123;p45">
            <a:extLst>
              <a:ext uri="{FF2B5EF4-FFF2-40B4-BE49-F238E27FC236}">
                <a16:creationId xmlns:a16="http://schemas.microsoft.com/office/drawing/2014/main" id="{93FEF2BE-9354-4E62-B70D-0F32F8417441}"/>
              </a:ext>
            </a:extLst>
          </p:cNvPr>
          <p:cNvSpPr txBox="1">
            <a:spLocks/>
          </p:cNvSpPr>
          <p:nvPr/>
        </p:nvSpPr>
        <p:spPr>
          <a:xfrm>
            <a:off x="584363" y="875716"/>
            <a:ext cx="4314410" cy="185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>
              <a:lnSpc>
                <a:spcPts val="4000"/>
              </a:lnSpc>
            </a:pPr>
            <a:r>
              <a:rPr lang="es-ES" sz="3600" b="1" dirty="0">
                <a:solidFill>
                  <a:schemeClr val="bg2"/>
                </a:solidFill>
                <a:latin typeface="Montserrat Black" panose="00000A00000000000000" pitchFamily="2" charset="0"/>
              </a:rPr>
              <a:t>Si podemos </a:t>
            </a:r>
            <a:r>
              <a:rPr lang="es-ES" altLang="zh-TW" sz="3600" dirty="0">
                <a:solidFill>
                  <a:schemeClr val="bg2"/>
                </a:solidFill>
                <a:latin typeface="Montserrat Black"/>
                <a:ea typeface="Montserrat Black"/>
                <a:cs typeface="Montserrat Black"/>
              </a:rPr>
              <a:t>cambiar los estereotipos, </a:t>
            </a:r>
            <a:endParaRPr lang="es-ES" sz="3600" b="1" dirty="0">
              <a:solidFill>
                <a:schemeClr val="bg2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123" name="Google Shape;14123;p45"/>
          <p:cNvSpPr txBox="1">
            <a:spLocks noGrp="1"/>
          </p:cNvSpPr>
          <p:nvPr>
            <p:ph type="subTitle" idx="1"/>
          </p:nvPr>
        </p:nvSpPr>
        <p:spPr>
          <a:xfrm>
            <a:off x="617097" y="2413032"/>
            <a:ext cx="4314410" cy="1854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/>
              <a:t>podemos librarnos </a:t>
            </a:r>
            <a:br>
              <a:rPr lang="es-ES" sz="2800" b="1" dirty="0"/>
            </a:br>
            <a:r>
              <a:rPr lang="es-ES" sz="2800" b="1" dirty="0"/>
              <a:t>de las expectativas sociales.</a:t>
            </a:r>
          </a:p>
        </p:txBody>
      </p:sp>
      <p:pic>
        <p:nvPicPr>
          <p:cNvPr id="5" name="Picture 2" descr="Birdcage Png Objects Pinterest Scrapbooking Birdcagepng - Vintage Bird Cage  Drawing PNG Image | Transparent PNG Free Download on SeekPNG">
            <a:extLst>
              <a:ext uri="{FF2B5EF4-FFF2-40B4-BE49-F238E27FC236}">
                <a16:creationId xmlns:a16="http://schemas.microsoft.com/office/drawing/2014/main" id="{D1DA9DD2-84B0-4065-A031-B1B9D9881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6700" r="18619" b="11845"/>
          <a:stretch/>
        </p:blipFill>
        <p:spPr bwMode="auto">
          <a:xfrm>
            <a:off x="4278761" y="401576"/>
            <a:ext cx="4225203" cy="43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悲しそうにブランコに乗る会社員のイラスト（男性）">
            <a:extLst>
              <a:ext uri="{FF2B5EF4-FFF2-40B4-BE49-F238E27FC236}">
                <a16:creationId xmlns:a16="http://schemas.microsoft.com/office/drawing/2014/main" id="{FBD769F0-F8E8-44AA-9458-1FDBEC77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21" y="1869472"/>
            <a:ext cx="1039459" cy="21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悲しそうにブランコに乗る会社員のイラスト（女性）">
            <a:extLst>
              <a:ext uri="{FF2B5EF4-FFF2-40B4-BE49-F238E27FC236}">
                <a16:creationId xmlns:a16="http://schemas.microsoft.com/office/drawing/2014/main" id="{FE328BCB-DC4A-43A5-AE8F-9044894A6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/>
          <a:stretch/>
        </p:blipFill>
        <p:spPr bwMode="auto">
          <a:xfrm flipH="1">
            <a:off x="5311521" y="1987296"/>
            <a:ext cx="1040400" cy="20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95BBF1A9-362C-417D-930A-3960090725A1}"/>
              </a:ext>
            </a:extLst>
          </p:cNvPr>
          <p:cNvGrpSpPr/>
          <p:nvPr/>
        </p:nvGrpSpPr>
        <p:grpSpPr>
          <a:xfrm rot="21071683">
            <a:off x="4903722" y="1004296"/>
            <a:ext cx="3318215" cy="1266918"/>
            <a:chOff x="1076325" y="854764"/>
            <a:chExt cx="3318215" cy="1266918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899C0133-741A-4912-9EC2-D272226B587F}"/>
                </a:ext>
              </a:extLst>
            </p:cNvPr>
            <p:cNvSpPr/>
            <p:nvPr/>
          </p:nvSpPr>
          <p:spPr>
            <a:xfrm>
              <a:off x="1076325" y="1123950"/>
              <a:ext cx="3076575" cy="6286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TW" sz="3200" b="1" dirty="0">
                  <a:solidFill>
                    <a:srgbClr val="002060"/>
                  </a:solidFill>
                  <a:uFill>
                    <a:noFill/>
                  </a:uFill>
                  <a:latin typeface="Work Sans"/>
                  <a:sym typeface="Work Sans"/>
                </a:rPr>
                <a:t>SEXISMO</a:t>
              </a:r>
              <a:endParaRPr lang="zh-TW" altLang="en-US" sz="3200" b="1" dirty="0">
                <a:solidFill>
                  <a:srgbClr val="002060"/>
                </a:solidFill>
                <a:uFill>
                  <a:noFill/>
                </a:uFill>
                <a:latin typeface="Work Sans"/>
                <a:sym typeface="Work Sans"/>
              </a:endParaRPr>
            </a:p>
          </p:txBody>
        </p:sp>
        <p:pic>
          <p:nvPicPr>
            <p:cNvPr id="3076" name="Picture 4" descr="Graphic Library Download Cage Drawing Lock In - Lock Drawing Transparent  PNG - 576x980 - Free Download on NicePNG">
              <a:extLst>
                <a:ext uri="{FF2B5EF4-FFF2-40B4-BE49-F238E27FC236}">
                  <a16:creationId xmlns:a16="http://schemas.microsoft.com/office/drawing/2014/main" id="{2713A288-48A7-4FB9-B59E-87F6C05A7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634" y="854764"/>
              <a:ext cx="979906" cy="1266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大きな虹のイラスト">
            <a:extLst>
              <a:ext uri="{FF2B5EF4-FFF2-40B4-BE49-F238E27FC236}">
                <a16:creationId xmlns:a16="http://schemas.microsoft.com/office/drawing/2014/main" id="{0543FEB4-0FA9-495C-93D9-9253437CB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30" y="764036"/>
            <a:ext cx="4481581" cy="35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3573720-0DB4-4AAE-A564-4D081AA01A11}"/>
              </a:ext>
            </a:extLst>
          </p:cNvPr>
          <p:cNvSpPr/>
          <p:nvPr/>
        </p:nvSpPr>
        <p:spPr>
          <a:xfrm>
            <a:off x="4269974" y="925700"/>
            <a:ext cx="4242776" cy="3310216"/>
          </a:xfrm>
          <a:prstGeom prst="roundRect">
            <a:avLst>
              <a:gd name="adj" fmla="val 3061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1C76D78-07C3-499E-8D35-034634A304FC}"/>
              </a:ext>
            </a:extLst>
          </p:cNvPr>
          <p:cNvGrpSpPr/>
          <p:nvPr/>
        </p:nvGrpSpPr>
        <p:grpSpPr>
          <a:xfrm>
            <a:off x="4349935" y="1921116"/>
            <a:ext cx="4075605" cy="2425500"/>
            <a:chOff x="607351" y="466547"/>
            <a:chExt cx="4075605" cy="2425500"/>
          </a:xfrm>
        </p:grpSpPr>
        <p:pic>
          <p:nvPicPr>
            <p:cNvPr id="1028" name="Picture 4" descr="喜ぶ会社員のイラスト（男性）">
              <a:extLst>
                <a:ext uri="{FF2B5EF4-FFF2-40B4-BE49-F238E27FC236}">
                  <a16:creationId xmlns:a16="http://schemas.microsoft.com/office/drawing/2014/main" id="{4C7C5A28-58F4-4829-B8BD-9EC3CC6188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88"/>
            <a:stretch/>
          </p:blipFill>
          <p:spPr bwMode="auto">
            <a:xfrm>
              <a:off x="2657247" y="466547"/>
              <a:ext cx="2025709" cy="23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喜ぶ会社員のイラスト（女性）">
              <a:extLst>
                <a:ext uri="{FF2B5EF4-FFF2-40B4-BE49-F238E27FC236}">
                  <a16:creationId xmlns:a16="http://schemas.microsoft.com/office/drawing/2014/main" id="{79979A47-716A-4109-8D00-15C826A8A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51" y="577937"/>
              <a:ext cx="2578396" cy="231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57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3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5" name="Google Shape;13795;p33"/>
          <p:cNvSpPr txBox="1">
            <a:spLocks noGrp="1"/>
          </p:cNvSpPr>
          <p:nvPr>
            <p:ph type="body" idx="1"/>
          </p:nvPr>
        </p:nvSpPr>
        <p:spPr>
          <a:xfrm>
            <a:off x="3677025" y="1327366"/>
            <a:ext cx="5864944" cy="2736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Como casi todas las cosas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dependen de los hombres,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los hombres mandan en todo.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altLang="zh-TW" sz="2400" b="1" dirty="0">
              <a:solidFill>
                <a:schemeClr val="hlink"/>
              </a:solidFill>
              <a:uFill>
                <a:noFill/>
              </a:u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Mandan en </a:t>
            </a:r>
            <a:r>
              <a:rPr lang="es-ES" altLang="zh-TW" sz="2400" b="1" u="wavyHeavy" dirty="0">
                <a:solidFill>
                  <a:schemeClr val="hlink"/>
                </a:solidFill>
                <a:uFill>
                  <a:solidFill>
                    <a:srgbClr val="FF00FF"/>
                  </a:solidFill>
                </a:uFill>
              </a:rPr>
              <a:t>los países</a:t>
            </a: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…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En </a:t>
            </a:r>
            <a:r>
              <a:rPr lang="es-ES" altLang="zh-TW" sz="2400" b="1" u="wavyHeavy" dirty="0">
                <a:solidFill>
                  <a:schemeClr val="hlink"/>
                </a:solidFill>
                <a:uFill>
                  <a:solidFill>
                    <a:srgbClr val="FF00FF"/>
                  </a:solidFill>
                </a:uFill>
              </a:rPr>
              <a:t>los trabajos</a:t>
            </a: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Mandan en </a:t>
            </a:r>
            <a:r>
              <a:rPr lang="es-ES" altLang="zh-TW" sz="2400" b="1" u="wavyHeavy" dirty="0">
                <a:solidFill>
                  <a:schemeClr val="hlink"/>
                </a:solidFill>
                <a:uFill>
                  <a:solidFill>
                    <a:srgbClr val="FF00FF"/>
                  </a:solidFill>
                </a:uFill>
              </a:rPr>
              <a:t>la familia</a:t>
            </a: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…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Y hasta en </a:t>
            </a:r>
            <a:r>
              <a:rPr lang="es-ES" altLang="zh-TW" sz="2400" b="1" u="wavyHeavy" dirty="0">
                <a:solidFill>
                  <a:schemeClr val="hlink"/>
                </a:solidFill>
                <a:uFill>
                  <a:solidFill>
                    <a:srgbClr val="FF00FF"/>
                  </a:solidFill>
                </a:uFill>
              </a:rPr>
              <a:t>la mujer</a:t>
            </a: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  <p:sp>
        <p:nvSpPr>
          <p:cNvPr id="13794" name="Google Shape;137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HOMBRES MANDAN EN TODO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CE1116-57F0-411D-A28C-42D309998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8" t="7171" r="9787" b="15785"/>
          <a:stretch/>
        </p:blipFill>
        <p:spPr>
          <a:xfrm>
            <a:off x="594360" y="1017725"/>
            <a:ext cx="3059805" cy="37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4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3854;p36">
            <a:extLst>
              <a:ext uri="{FF2B5EF4-FFF2-40B4-BE49-F238E27FC236}">
                <a16:creationId xmlns:a16="http://schemas.microsoft.com/office/drawing/2014/main" id="{4542A67F-837A-4AFC-B314-531C92B8D824}"/>
              </a:ext>
            </a:extLst>
          </p:cNvPr>
          <p:cNvSpPr txBox="1">
            <a:spLocks/>
          </p:cNvSpPr>
          <p:nvPr/>
        </p:nvSpPr>
        <p:spPr>
          <a:xfrm>
            <a:off x="1531598" y="1198773"/>
            <a:ext cx="1188000" cy="252000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21" name="Google Shape;13854;p36">
            <a:extLst>
              <a:ext uri="{FF2B5EF4-FFF2-40B4-BE49-F238E27FC236}">
                <a16:creationId xmlns:a16="http://schemas.microsoft.com/office/drawing/2014/main" id="{BC885B37-3995-4ACC-BB76-9F85EFFCC543}"/>
              </a:ext>
            </a:extLst>
          </p:cNvPr>
          <p:cNvSpPr txBox="1">
            <a:spLocks/>
          </p:cNvSpPr>
          <p:nvPr/>
        </p:nvSpPr>
        <p:spPr>
          <a:xfrm>
            <a:off x="1563938" y="2284046"/>
            <a:ext cx="1332000" cy="623109"/>
          </a:xfrm>
          <a:prstGeom prst="rect">
            <a:avLst/>
          </a:prstGeom>
          <a:solidFill>
            <a:srgbClr val="FFC00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23" name="Google Shape;13854;p36">
            <a:extLst>
              <a:ext uri="{FF2B5EF4-FFF2-40B4-BE49-F238E27FC236}">
                <a16:creationId xmlns:a16="http://schemas.microsoft.com/office/drawing/2014/main" id="{D40CD8DC-FD5A-4F57-92CD-A4EAABE9872E}"/>
              </a:ext>
            </a:extLst>
          </p:cNvPr>
          <p:cNvSpPr txBox="1">
            <a:spLocks/>
          </p:cNvSpPr>
          <p:nvPr/>
        </p:nvSpPr>
        <p:spPr>
          <a:xfrm>
            <a:off x="1580100" y="4047374"/>
            <a:ext cx="1512000" cy="252000"/>
          </a:xfrm>
          <a:prstGeom prst="rect">
            <a:avLst/>
          </a:prstGeom>
          <a:solidFill>
            <a:srgbClr val="0070C0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14516" name="Google Shape;14516;p57"/>
          <p:cNvSpPr txBox="1">
            <a:spLocks noGrp="1"/>
          </p:cNvSpPr>
          <p:nvPr>
            <p:ph type="subTitle" idx="4294967295"/>
          </p:nvPr>
        </p:nvSpPr>
        <p:spPr>
          <a:xfrm>
            <a:off x="1469161" y="1356058"/>
            <a:ext cx="19100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Ministros</a:t>
            </a:r>
            <a:r>
              <a:rPr lang="en-US" sz="2000" dirty="0"/>
              <a:t> de los </a:t>
            </a:r>
            <a:r>
              <a:rPr lang="en-US" sz="2000" dirty="0" err="1"/>
              <a:t>gobiernos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mundo</a:t>
            </a:r>
            <a:endParaRPr lang="en-US" sz="2000" dirty="0"/>
          </a:p>
        </p:txBody>
      </p:sp>
      <p:sp>
        <p:nvSpPr>
          <p:cNvPr id="19" name="Google Shape;14518;p57">
            <a:extLst>
              <a:ext uri="{FF2B5EF4-FFF2-40B4-BE49-F238E27FC236}">
                <a16:creationId xmlns:a16="http://schemas.microsoft.com/office/drawing/2014/main" id="{9164B898-C88B-45F2-8E04-54F3ADCE5082}"/>
              </a:ext>
            </a:extLst>
          </p:cNvPr>
          <p:cNvSpPr txBox="1">
            <a:spLocks/>
          </p:cNvSpPr>
          <p:nvPr/>
        </p:nvSpPr>
        <p:spPr>
          <a:xfrm>
            <a:off x="1500746" y="2526452"/>
            <a:ext cx="1789200" cy="98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>
              <a:buFont typeface="Work Sans"/>
              <a:buNone/>
            </a:pPr>
            <a:r>
              <a:rPr lang="en-US" sz="2000" dirty="0" err="1"/>
              <a:t>Directores</a:t>
            </a:r>
            <a:r>
              <a:rPr lang="en-US" sz="2000" dirty="0"/>
              <a:t> </a:t>
            </a:r>
            <a:r>
              <a:rPr lang="en-US" sz="2000" dirty="0" err="1"/>
              <a:t>ejecutivos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</a:t>
            </a:r>
            <a:r>
              <a:rPr lang="en-US" sz="2000" dirty="0" err="1"/>
              <a:t>compañías</a:t>
            </a:r>
            <a:r>
              <a:rPr lang="en-US" sz="2000" dirty="0"/>
              <a:t> Fortune 500</a:t>
            </a:r>
          </a:p>
        </p:txBody>
      </p:sp>
      <p:sp>
        <p:nvSpPr>
          <p:cNvPr id="14518" name="Google Shape;14518;p57"/>
          <p:cNvSpPr txBox="1">
            <a:spLocks noGrp="1"/>
          </p:cNvSpPr>
          <p:nvPr>
            <p:ph type="subTitle" idx="4294967295"/>
          </p:nvPr>
        </p:nvSpPr>
        <p:spPr>
          <a:xfrm>
            <a:off x="1536336" y="4061307"/>
            <a:ext cx="1789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Doctorados en EE.UU</a:t>
            </a:r>
            <a:endParaRPr sz="2000" dirty="0"/>
          </a:p>
        </p:txBody>
      </p:sp>
      <p:sp>
        <p:nvSpPr>
          <p:cNvPr id="14513" name="Google Shape;14513;p57"/>
          <p:cNvSpPr/>
          <p:nvPr/>
        </p:nvSpPr>
        <p:spPr>
          <a:xfrm>
            <a:off x="3516673" y="1430354"/>
            <a:ext cx="4722000" cy="29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4" name="Google Shape;14514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 VERDAD…</a:t>
            </a:r>
            <a:endParaRPr dirty="0"/>
          </a:p>
        </p:txBody>
      </p:sp>
      <p:sp>
        <p:nvSpPr>
          <p:cNvPr id="14520" name="Google Shape;14520;p57"/>
          <p:cNvSpPr/>
          <p:nvPr/>
        </p:nvSpPr>
        <p:spPr>
          <a:xfrm>
            <a:off x="684593" y="1254099"/>
            <a:ext cx="684000" cy="684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22" name="Google Shape;14522;p5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370" y="1361899"/>
            <a:ext cx="4722051" cy="291979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523" name="Google Shape;14523;p57"/>
          <p:cNvCxnSpPr/>
          <p:nvPr/>
        </p:nvCxnSpPr>
        <p:spPr>
          <a:xfrm>
            <a:off x="4088250" y="1522475"/>
            <a:ext cx="0" cy="244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15" name="Google Shape;14515;p57"/>
          <p:cNvSpPr txBox="1">
            <a:spLocks noGrp="1"/>
          </p:cNvSpPr>
          <p:nvPr>
            <p:ph type="title" idx="4294967295"/>
          </p:nvPr>
        </p:nvSpPr>
        <p:spPr>
          <a:xfrm>
            <a:off x="674963" y="1476962"/>
            <a:ext cx="17892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21%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6" name="Google Shape;14521;p57">
            <a:extLst>
              <a:ext uri="{FF2B5EF4-FFF2-40B4-BE49-F238E27FC236}">
                <a16:creationId xmlns:a16="http://schemas.microsoft.com/office/drawing/2014/main" id="{28A979BB-97E2-4E41-B6E3-C570BBE867D9}"/>
              </a:ext>
            </a:extLst>
          </p:cNvPr>
          <p:cNvSpPr/>
          <p:nvPr/>
        </p:nvSpPr>
        <p:spPr>
          <a:xfrm>
            <a:off x="684593" y="3912795"/>
            <a:ext cx="684000" cy="684000"/>
          </a:xfrm>
          <a:prstGeom prst="ellipse">
            <a:avLst/>
          </a:prstGeom>
          <a:solidFill>
            <a:srgbClr val="0070C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1" name="Google Shape;14521;p57"/>
          <p:cNvSpPr/>
          <p:nvPr/>
        </p:nvSpPr>
        <p:spPr>
          <a:xfrm>
            <a:off x="684593" y="2583447"/>
            <a:ext cx="684000" cy="684000"/>
          </a:xfrm>
          <a:prstGeom prst="ellipse">
            <a:avLst/>
          </a:pr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4515;p57">
            <a:extLst>
              <a:ext uri="{FF2B5EF4-FFF2-40B4-BE49-F238E27FC236}">
                <a16:creationId xmlns:a16="http://schemas.microsoft.com/office/drawing/2014/main" id="{8F652CED-DFD2-4920-8A47-37A092F3D296}"/>
              </a:ext>
            </a:extLst>
          </p:cNvPr>
          <p:cNvSpPr txBox="1">
            <a:spLocks/>
          </p:cNvSpPr>
          <p:nvPr/>
        </p:nvSpPr>
        <p:spPr>
          <a:xfrm>
            <a:off x="694186" y="2778023"/>
            <a:ext cx="1789200" cy="288000"/>
          </a:xfrm>
          <a:prstGeom prst="rect">
            <a:avLst/>
          </a:prstGeom>
          <a:noFill/>
          <a:ln>
            <a:noFill/>
          </a:ln>
          <a:effectLst>
            <a:outerShdw dist="28575" dir="306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l"/>
            <a:r>
              <a:rPr lang="en" sz="2400" dirty="0">
                <a:solidFill>
                  <a:schemeClr val="bg2"/>
                </a:solidFill>
              </a:rPr>
              <a:t>8%</a:t>
            </a:r>
          </a:p>
        </p:txBody>
      </p:sp>
      <p:sp>
        <p:nvSpPr>
          <p:cNvPr id="18" name="Google Shape;14515;p57">
            <a:extLst>
              <a:ext uri="{FF2B5EF4-FFF2-40B4-BE49-F238E27FC236}">
                <a16:creationId xmlns:a16="http://schemas.microsoft.com/office/drawing/2014/main" id="{555235E3-B06E-4D5B-B105-8D09EAC0B4C1}"/>
              </a:ext>
            </a:extLst>
          </p:cNvPr>
          <p:cNvSpPr txBox="1">
            <a:spLocks/>
          </p:cNvSpPr>
          <p:nvPr/>
        </p:nvSpPr>
        <p:spPr>
          <a:xfrm>
            <a:off x="626868" y="4129548"/>
            <a:ext cx="1789200" cy="288000"/>
          </a:xfrm>
          <a:prstGeom prst="rect">
            <a:avLst/>
          </a:prstGeom>
          <a:noFill/>
          <a:ln>
            <a:noFill/>
          </a:ln>
          <a:effectLst>
            <a:outerShdw dist="28575" dir="306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Black"/>
              <a:buNone/>
              <a:defRPr sz="3000" b="0" i="0" u="none" strike="noStrike" cap="none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l"/>
            <a:r>
              <a:rPr lang="en" sz="2400" dirty="0">
                <a:solidFill>
                  <a:schemeClr val="accent6"/>
                </a:solidFill>
              </a:rPr>
              <a:t>53%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E4A815E-2B63-4257-AAE2-F9CAEE2A6015}"/>
              </a:ext>
            </a:extLst>
          </p:cNvPr>
          <p:cNvSpPr/>
          <p:nvPr/>
        </p:nvSpPr>
        <p:spPr>
          <a:xfrm>
            <a:off x="7913888" y="1430354"/>
            <a:ext cx="238037" cy="27878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1D1410F-B4CA-47BC-AE2D-39046613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13" y="1375064"/>
            <a:ext cx="4718207" cy="29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2714A7F-8DDA-497F-987B-570865B62A24}"/>
              </a:ext>
            </a:extLst>
          </p:cNvPr>
          <p:cNvSpPr txBox="1"/>
          <p:nvPr/>
        </p:nvSpPr>
        <p:spPr>
          <a:xfrm>
            <a:off x="5708458" y="3987331"/>
            <a:ext cx="116004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dk1"/>
                </a:solidFill>
                <a:latin typeface="Work Sans"/>
                <a:sym typeface="Work Sans"/>
              </a:rPr>
              <a:t>49.6%</a:t>
            </a:r>
            <a:endParaRPr lang="zh-TW" altLang="en-US" sz="2400" b="1" dirty="0">
              <a:solidFill>
                <a:schemeClr val="dk1"/>
              </a:solidFill>
              <a:latin typeface="Work Sans"/>
              <a:sym typeface="Work San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4A1F6C-0314-4E91-9301-D56F5FCD564B}"/>
              </a:ext>
            </a:extLst>
          </p:cNvPr>
          <p:cNvSpPr/>
          <p:nvPr/>
        </p:nvSpPr>
        <p:spPr>
          <a:xfrm>
            <a:off x="4590399" y="1869365"/>
            <a:ext cx="720000" cy="3128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4A52DA8-BE85-4342-9EB8-C14CC35679DE}"/>
              </a:ext>
            </a:extLst>
          </p:cNvPr>
          <p:cNvSpPr/>
          <p:nvPr/>
        </p:nvSpPr>
        <p:spPr>
          <a:xfrm>
            <a:off x="4590399" y="2508924"/>
            <a:ext cx="288242" cy="312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6DB145-F100-4F90-968F-3A03D5501CDA}"/>
              </a:ext>
            </a:extLst>
          </p:cNvPr>
          <p:cNvSpPr/>
          <p:nvPr/>
        </p:nvSpPr>
        <p:spPr>
          <a:xfrm>
            <a:off x="4594837" y="3381094"/>
            <a:ext cx="1825200" cy="3128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91AD8133-BC46-4D24-A454-683AEA3D6228}"/>
              </a:ext>
            </a:extLst>
          </p:cNvPr>
          <p:cNvCxnSpPr/>
          <p:nvPr/>
        </p:nvCxnSpPr>
        <p:spPr>
          <a:xfrm>
            <a:off x="6242526" y="1547393"/>
            <a:ext cx="0" cy="2399063"/>
          </a:xfrm>
          <a:prstGeom prst="line">
            <a:avLst/>
          </a:prstGeom>
          <a:ln w="762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A1498C0-D1A5-41DE-A9A2-E21B672EBE54}"/>
              </a:ext>
            </a:extLst>
          </p:cNvPr>
          <p:cNvCxnSpPr/>
          <p:nvPr/>
        </p:nvCxnSpPr>
        <p:spPr>
          <a:xfrm>
            <a:off x="4586589" y="1522475"/>
            <a:ext cx="0" cy="2432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群組 36">
            <a:extLst>
              <a:ext uri="{FF2B5EF4-FFF2-40B4-BE49-F238E27FC236}">
                <a16:creationId xmlns:a16="http://schemas.microsoft.com/office/drawing/2014/main" id="{D3A6D4BE-6918-4555-A71A-E45A0AC82260}"/>
              </a:ext>
            </a:extLst>
          </p:cNvPr>
          <p:cNvGrpSpPr/>
          <p:nvPr/>
        </p:nvGrpSpPr>
        <p:grpSpPr>
          <a:xfrm>
            <a:off x="626817" y="3525459"/>
            <a:ext cx="1799100" cy="696300"/>
            <a:chOff x="741807" y="2462328"/>
            <a:chExt cx="1799100" cy="696300"/>
          </a:xfrm>
        </p:grpSpPr>
        <p:sp>
          <p:nvSpPr>
            <p:cNvPr id="38" name="Google Shape;14489;p56">
              <a:extLst>
                <a:ext uri="{FF2B5EF4-FFF2-40B4-BE49-F238E27FC236}">
                  <a16:creationId xmlns:a16="http://schemas.microsoft.com/office/drawing/2014/main" id="{BA157AC2-6C6D-469A-A077-0F0DC7D2336B}"/>
                </a:ext>
              </a:extLst>
            </p:cNvPr>
            <p:cNvSpPr/>
            <p:nvPr/>
          </p:nvSpPr>
          <p:spPr>
            <a:xfrm>
              <a:off x="794457" y="2462328"/>
              <a:ext cx="1693800" cy="696300"/>
            </a:xfrm>
            <a:prstGeom prst="ellipse">
              <a:avLst/>
            </a:prstGeom>
            <a:solidFill>
              <a:srgbClr val="00808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491;p56">
              <a:extLst>
                <a:ext uri="{FF2B5EF4-FFF2-40B4-BE49-F238E27FC236}">
                  <a16:creationId xmlns:a16="http://schemas.microsoft.com/office/drawing/2014/main" id="{166C8848-9DCC-45D8-BEC4-A46142F735AE}"/>
                </a:ext>
              </a:extLst>
            </p:cNvPr>
            <p:cNvSpPr txBox="1"/>
            <p:nvPr/>
          </p:nvSpPr>
          <p:spPr>
            <a:xfrm>
              <a:off x="741807" y="2619228"/>
              <a:ext cx="1799100" cy="382500"/>
            </a:xfrm>
            <a:prstGeom prst="rect">
              <a:avLst/>
            </a:prstGeom>
            <a:noFill/>
            <a:ln>
              <a:noFill/>
            </a:ln>
            <a:effectLst>
              <a:outerShdw dist="28575" dir="246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Ubicación</a:t>
              </a:r>
              <a:endParaRPr sz="20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9709A3D4-AF99-43C4-9F23-1A827C8E31EC}"/>
              </a:ext>
            </a:extLst>
          </p:cNvPr>
          <p:cNvGrpSpPr/>
          <p:nvPr/>
        </p:nvGrpSpPr>
        <p:grpSpPr>
          <a:xfrm>
            <a:off x="585884" y="1603355"/>
            <a:ext cx="1915301" cy="696300"/>
            <a:chOff x="741807" y="2462328"/>
            <a:chExt cx="1799100" cy="696300"/>
          </a:xfrm>
        </p:grpSpPr>
        <p:sp>
          <p:nvSpPr>
            <p:cNvPr id="35" name="Google Shape;14489;p56">
              <a:extLst>
                <a:ext uri="{FF2B5EF4-FFF2-40B4-BE49-F238E27FC236}">
                  <a16:creationId xmlns:a16="http://schemas.microsoft.com/office/drawing/2014/main" id="{AE1C92DF-B00E-4BB4-97F7-628DBBE93ECE}"/>
                </a:ext>
              </a:extLst>
            </p:cNvPr>
            <p:cNvSpPr/>
            <p:nvPr/>
          </p:nvSpPr>
          <p:spPr>
            <a:xfrm>
              <a:off x="794457" y="2462328"/>
              <a:ext cx="1693800" cy="696300"/>
            </a:xfrm>
            <a:prstGeom prst="ellipse">
              <a:avLst/>
            </a:prstGeom>
            <a:solidFill>
              <a:srgbClr val="00808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491;p56">
              <a:extLst>
                <a:ext uri="{FF2B5EF4-FFF2-40B4-BE49-F238E27FC236}">
                  <a16:creationId xmlns:a16="http://schemas.microsoft.com/office/drawing/2014/main" id="{434A82F8-62C8-48C8-9E19-C6D3CA98D750}"/>
                </a:ext>
              </a:extLst>
            </p:cNvPr>
            <p:cNvSpPr txBox="1"/>
            <p:nvPr/>
          </p:nvSpPr>
          <p:spPr>
            <a:xfrm>
              <a:off x="741807" y="2619228"/>
              <a:ext cx="1799100" cy="382500"/>
            </a:xfrm>
            <a:prstGeom prst="rect">
              <a:avLst/>
            </a:prstGeom>
            <a:noFill/>
            <a:ln>
              <a:noFill/>
            </a:ln>
            <a:effectLst>
              <a:outerShdw dist="28575" dir="246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Experiencia</a:t>
              </a:r>
              <a:endParaRPr sz="20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82" name="橢圓 81">
            <a:extLst>
              <a:ext uri="{FF2B5EF4-FFF2-40B4-BE49-F238E27FC236}">
                <a16:creationId xmlns:a16="http://schemas.microsoft.com/office/drawing/2014/main" id="{C91EBF53-44AA-4C03-B93B-E05A33BC2E97}"/>
              </a:ext>
            </a:extLst>
          </p:cNvPr>
          <p:cNvSpPr/>
          <p:nvPr/>
        </p:nvSpPr>
        <p:spPr>
          <a:xfrm>
            <a:off x="679467" y="3525459"/>
            <a:ext cx="1728137" cy="770361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4F071A38-9523-4EE4-BC9B-6C12C4E5805C}"/>
              </a:ext>
            </a:extLst>
          </p:cNvPr>
          <p:cNvSpPr/>
          <p:nvPr/>
        </p:nvSpPr>
        <p:spPr>
          <a:xfrm>
            <a:off x="626817" y="1603210"/>
            <a:ext cx="1825194" cy="73668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1560EAF-E2B2-46F6-B688-EEB81A4E64AA}"/>
              </a:ext>
            </a:extLst>
          </p:cNvPr>
          <p:cNvGrpSpPr/>
          <p:nvPr/>
        </p:nvGrpSpPr>
        <p:grpSpPr>
          <a:xfrm>
            <a:off x="2388507" y="3917243"/>
            <a:ext cx="1799100" cy="696300"/>
            <a:chOff x="741807" y="2462328"/>
            <a:chExt cx="1799100" cy="696300"/>
          </a:xfrm>
        </p:grpSpPr>
        <p:sp>
          <p:nvSpPr>
            <p:cNvPr id="79" name="Google Shape;14489;p56">
              <a:extLst>
                <a:ext uri="{FF2B5EF4-FFF2-40B4-BE49-F238E27FC236}">
                  <a16:creationId xmlns:a16="http://schemas.microsoft.com/office/drawing/2014/main" id="{6531B7ED-4ED9-4A54-A739-F74D9A3C2B4E}"/>
                </a:ext>
              </a:extLst>
            </p:cNvPr>
            <p:cNvSpPr/>
            <p:nvPr/>
          </p:nvSpPr>
          <p:spPr>
            <a:xfrm>
              <a:off x="794457" y="2462328"/>
              <a:ext cx="1693800" cy="696300"/>
            </a:xfrm>
            <a:prstGeom prst="ellipse">
              <a:avLst/>
            </a:prstGeom>
            <a:solidFill>
              <a:srgbClr val="00808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491;p56">
              <a:extLst>
                <a:ext uri="{FF2B5EF4-FFF2-40B4-BE49-F238E27FC236}">
                  <a16:creationId xmlns:a16="http://schemas.microsoft.com/office/drawing/2014/main" id="{4622F92D-6F6B-4F06-91CD-6E0598B9BBF8}"/>
                </a:ext>
              </a:extLst>
            </p:cNvPr>
            <p:cNvSpPr txBox="1"/>
            <p:nvPr/>
          </p:nvSpPr>
          <p:spPr>
            <a:xfrm>
              <a:off x="741807" y="2619228"/>
              <a:ext cx="1799100" cy="382500"/>
            </a:xfrm>
            <a:prstGeom prst="rect">
              <a:avLst/>
            </a:prstGeom>
            <a:noFill/>
            <a:ln>
              <a:noFill/>
            </a:ln>
            <a:effectLst>
              <a:outerShdw dist="28575" dir="246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Industria</a:t>
              </a:r>
              <a:endParaRPr sz="20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48" name="橢圓 47">
            <a:extLst>
              <a:ext uri="{FF2B5EF4-FFF2-40B4-BE49-F238E27FC236}">
                <a16:creationId xmlns:a16="http://schemas.microsoft.com/office/drawing/2014/main" id="{1505360A-8972-41CD-97CB-82BF8A88451D}"/>
              </a:ext>
            </a:extLst>
          </p:cNvPr>
          <p:cNvSpPr/>
          <p:nvPr/>
        </p:nvSpPr>
        <p:spPr>
          <a:xfrm>
            <a:off x="2441157" y="3908217"/>
            <a:ext cx="1693800" cy="75304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44F6A68C-A85E-438F-92DE-9C6BB1C809FF}"/>
              </a:ext>
            </a:extLst>
          </p:cNvPr>
          <p:cNvGrpSpPr/>
          <p:nvPr/>
        </p:nvGrpSpPr>
        <p:grpSpPr>
          <a:xfrm>
            <a:off x="2140830" y="1112991"/>
            <a:ext cx="1799100" cy="696300"/>
            <a:chOff x="741807" y="2462328"/>
            <a:chExt cx="1799100" cy="696300"/>
          </a:xfrm>
        </p:grpSpPr>
        <p:sp>
          <p:nvSpPr>
            <p:cNvPr id="32" name="Google Shape;14489;p56">
              <a:extLst>
                <a:ext uri="{FF2B5EF4-FFF2-40B4-BE49-F238E27FC236}">
                  <a16:creationId xmlns:a16="http://schemas.microsoft.com/office/drawing/2014/main" id="{8FA5D47F-5178-4AEB-AC90-2658504063D2}"/>
                </a:ext>
              </a:extLst>
            </p:cNvPr>
            <p:cNvSpPr/>
            <p:nvPr/>
          </p:nvSpPr>
          <p:spPr>
            <a:xfrm>
              <a:off x="794457" y="2462328"/>
              <a:ext cx="1693800" cy="696300"/>
            </a:xfrm>
            <a:prstGeom prst="ellipse">
              <a:avLst/>
            </a:prstGeom>
            <a:solidFill>
              <a:srgbClr val="00808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491;p56">
              <a:extLst>
                <a:ext uri="{FF2B5EF4-FFF2-40B4-BE49-F238E27FC236}">
                  <a16:creationId xmlns:a16="http://schemas.microsoft.com/office/drawing/2014/main" id="{6EC7E6C4-1CFE-48B0-97A5-27A68843F626}"/>
                </a:ext>
              </a:extLst>
            </p:cNvPr>
            <p:cNvSpPr txBox="1"/>
            <p:nvPr/>
          </p:nvSpPr>
          <p:spPr>
            <a:xfrm>
              <a:off x="741807" y="2619228"/>
              <a:ext cx="1799100" cy="382500"/>
            </a:xfrm>
            <a:prstGeom prst="rect">
              <a:avLst/>
            </a:prstGeom>
            <a:noFill/>
            <a:ln>
              <a:noFill/>
            </a:ln>
            <a:effectLst>
              <a:outerShdw dist="28575" dir="246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Educación</a:t>
              </a:r>
              <a:endParaRPr sz="20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84" name="橢圓 83">
            <a:extLst>
              <a:ext uri="{FF2B5EF4-FFF2-40B4-BE49-F238E27FC236}">
                <a16:creationId xmlns:a16="http://schemas.microsoft.com/office/drawing/2014/main" id="{061E5AAC-322A-47F3-91AF-6F523E3D405D}"/>
              </a:ext>
            </a:extLst>
          </p:cNvPr>
          <p:cNvSpPr/>
          <p:nvPr/>
        </p:nvSpPr>
        <p:spPr>
          <a:xfrm>
            <a:off x="2202263" y="1105434"/>
            <a:ext cx="1693800" cy="73059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9E58361F-8E81-4748-BE50-2DDED0FA693A}"/>
              </a:ext>
            </a:extLst>
          </p:cNvPr>
          <p:cNvGrpSpPr/>
          <p:nvPr/>
        </p:nvGrpSpPr>
        <p:grpSpPr>
          <a:xfrm>
            <a:off x="5292707" y="1351186"/>
            <a:ext cx="1693800" cy="1122168"/>
            <a:chOff x="783090" y="1787833"/>
            <a:chExt cx="1693800" cy="1122168"/>
          </a:xfrm>
        </p:grpSpPr>
        <p:sp>
          <p:nvSpPr>
            <p:cNvPr id="74" name="Google Shape;14489;p56">
              <a:extLst>
                <a:ext uri="{FF2B5EF4-FFF2-40B4-BE49-F238E27FC236}">
                  <a16:creationId xmlns:a16="http://schemas.microsoft.com/office/drawing/2014/main" id="{61924DD7-A333-4D07-9447-5F8658D91353}"/>
                </a:ext>
              </a:extLst>
            </p:cNvPr>
            <p:cNvSpPr/>
            <p:nvPr/>
          </p:nvSpPr>
          <p:spPr>
            <a:xfrm>
              <a:off x="783090" y="1787833"/>
              <a:ext cx="1693800" cy="112216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4492;p56">
              <a:extLst>
                <a:ext uri="{FF2B5EF4-FFF2-40B4-BE49-F238E27FC236}">
                  <a16:creationId xmlns:a16="http://schemas.microsoft.com/office/drawing/2014/main" id="{364ADD7E-ADFC-4B7F-9A77-6F8AC1FC5CF6}"/>
                </a:ext>
              </a:extLst>
            </p:cNvPr>
            <p:cNvSpPr txBox="1"/>
            <p:nvPr/>
          </p:nvSpPr>
          <p:spPr>
            <a:xfrm>
              <a:off x="849595" y="2127672"/>
              <a:ext cx="1560791" cy="593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2000" b="1" dirty="0">
                  <a:solidFill>
                    <a:srgbClr val="008000"/>
                  </a:solidFill>
                  <a:latin typeface="Work Sans"/>
                  <a:ea typeface="Work Sans"/>
                  <a:cs typeface="Work Sans"/>
                  <a:sym typeface="Work Sans"/>
                </a:rPr>
                <a:t>Diferencia </a:t>
              </a:r>
              <a:br>
                <a:rPr lang="en" sz="2000" b="1" dirty="0">
                  <a:solidFill>
                    <a:srgbClr val="008000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2000" b="1" dirty="0">
                  <a:solidFill>
                    <a:srgbClr val="008000"/>
                  </a:solidFill>
                  <a:latin typeface="Work Sans"/>
                  <a:ea typeface="Work Sans"/>
                  <a:cs typeface="Work Sans"/>
                  <a:sym typeface="Work Sans"/>
                </a:rPr>
                <a:t>del sueldo</a:t>
              </a:r>
              <a:endParaRPr sz="2000" b="1" dirty="0">
                <a:solidFill>
                  <a:srgbClr val="008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14490" name="Google Shape;14490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DESIGUALDAD EN EL SUELDO</a:t>
            </a:r>
            <a:endParaRPr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14D914F6-43E0-41BC-B8CF-355BC6D364B1}"/>
              </a:ext>
            </a:extLst>
          </p:cNvPr>
          <p:cNvGrpSpPr/>
          <p:nvPr/>
        </p:nvGrpSpPr>
        <p:grpSpPr>
          <a:xfrm>
            <a:off x="473206" y="2435184"/>
            <a:ext cx="2372406" cy="908953"/>
            <a:chOff x="741807" y="2462328"/>
            <a:chExt cx="1799100" cy="696300"/>
          </a:xfrm>
        </p:grpSpPr>
        <p:sp>
          <p:nvSpPr>
            <p:cNvPr id="14489" name="Google Shape;14489;p56"/>
            <p:cNvSpPr/>
            <p:nvPr/>
          </p:nvSpPr>
          <p:spPr>
            <a:xfrm>
              <a:off x="794457" y="2462328"/>
              <a:ext cx="1693800" cy="6963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56"/>
            <p:cNvSpPr txBox="1"/>
            <p:nvPr/>
          </p:nvSpPr>
          <p:spPr>
            <a:xfrm>
              <a:off x="741807" y="2619228"/>
              <a:ext cx="1799100" cy="382500"/>
            </a:xfrm>
            <a:prstGeom prst="rect">
              <a:avLst/>
            </a:prstGeom>
            <a:noFill/>
            <a:ln>
              <a:noFill/>
            </a:ln>
            <a:effectLst>
              <a:outerShdw dist="28575" dir="246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>
                  <a:solidFill>
                    <a:schemeClr val="accent6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Género</a:t>
              </a:r>
              <a:endParaRPr sz="28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FD880091-8991-48FC-8574-069A7C71E02B}"/>
              </a:ext>
            </a:extLst>
          </p:cNvPr>
          <p:cNvGrpSpPr/>
          <p:nvPr/>
        </p:nvGrpSpPr>
        <p:grpSpPr>
          <a:xfrm>
            <a:off x="4545305" y="2411030"/>
            <a:ext cx="3971878" cy="2274971"/>
            <a:chOff x="5753761" y="1968600"/>
            <a:chExt cx="2727299" cy="1510322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5F83CFC5-4742-48E2-9E88-96891D082F4B}"/>
                </a:ext>
              </a:extLst>
            </p:cNvPr>
            <p:cNvGrpSpPr/>
            <p:nvPr/>
          </p:nvGrpSpPr>
          <p:grpSpPr>
            <a:xfrm>
              <a:off x="6640921" y="2231194"/>
              <a:ext cx="1783079" cy="1126295"/>
              <a:chOff x="6179820" y="2190845"/>
              <a:chExt cx="1783079" cy="1126295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60AA87E-C373-4FE4-9E1B-BD37652DB524}"/>
                  </a:ext>
                </a:extLst>
              </p:cNvPr>
              <p:cNvSpPr/>
              <p:nvPr/>
            </p:nvSpPr>
            <p:spPr>
              <a:xfrm>
                <a:off x="6179820" y="2362259"/>
                <a:ext cx="1783079" cy="281881"/>
              </a:xfrm>
              <a:prstGeom prst="rect">
                <a:avLst/>
              </a:prstGeom>
              <a:solidFill>
                <a:srgbClr val="3A83C5"/>
              </a:solidFill>
              <a:ln>
                <a:solidFill>
                  <a:srgbClr val="2C5D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467EC39-22B9-44FD-AF9A-34DB90775645}"/>
                  </a:ext>
                </a:extLst>
              </p:cNvPr>
              <p:cNvSpPr/>
              <p:nvPr/>
            </p:nvSpPr>
            <p:spPr>
              <a:xfrm>
                <a:off x="6179820" y="2828804"/>
                <a:ext cx="1693800" cy="281881"/>
              </a:xfrm>
              <a:prstGeom prst="rect">
                <a:avLst/>
              </a:prstGeom>
              <a:solidFill>
                <a:srgbClr val="F2A0A4"/>
              </a:solidFill>
              <a:ln>
                <a:solidFill>
                  <a:srgbClr val="DD88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F5770F09-F918-4FA5-8E23-B2DF710FF9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9820" y="2190845"/>
                <a:ext cx="0" cy="112629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6DC04A0-82C8-428E-8124-17B9C8DA541C}"/>
                </a:ext>
              </a:extLst>
            </p:cNvPr>
            <p:cNvSpPr txBox="1"/>
            <p:nvPr/>
          </p:nvSpPr>
          <p:spPr>
            <a:xfrm>
              <a:off x="7862944" y="2389659"/>
              <a:ext cx="618116" cy="265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TW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$100</a:t>
              </a:r>
              <a:endParaRPr lang="zh-TW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968301F1-BB65-4E1C-886C-92C8EE08EF03}"/>
                </a:ext>
              </a:extLst>
            </p:cNvPr>
            <p:cNvSpPr txBox="1"/>
            <p:nvPr/>
          </p:nvSpPr>
          <p:spPr>
            <a:xfrm>
              <a:off x="7866731" y="2861436"/>
              <a:ext cx="506460" cy="265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TW" sz="2000" b="1" dirty="0">
                  <a:solidFill>
                    <a:schemeClr val="bg2">
                      <a:lumMod val="50000"/>
                    </a:schemeClr>
                  </a:solidFill>
                </a:rPr>
                <a:t>$98</a:t>
              </a:r>
              <a:endParaRPr lang="zh-TW" alt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2052" name="Picture 4" descr="ぴえんのイラスト（女性）">
              <a:extLst>
                <a:ext uri="{FF2B5EF4-FFF2-40B4-BE49-F238E27FC236}">
                  <a16:creationId xmlns:a16="http://schemas.microsoft.com/office/drawing/2014/main" id="{1FC4C46F-F677-4527-988D-E19328AD36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1"/>
            <a:stretch/>
          </p:blipFill>
          <p:spPr bwMode="auto">
            <a:xfrm>
              <a:off x="5854147" y="2684489"/>
              <a:ext cx="846899" cy="794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浮かれる人のイラスト（男性）">
              <a:extLst>
                <a:ext uri="{FF2B5EF4-FFF2-40B4-BE49-F238E27FC236}">
                  <a16:creationId xmlns:a16="http://schemas.microsoft.com/office/drawing/2014/main" id="{90F679DC-099D-484F-918F-CA68CC2348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48"/>
            <a:stretch/>
          </p:blipFill>
          <p:spPr bwMode="auto">
            <a:xfrm>
              <a:off x="5753761" y="1968600"/>
              <a:ext cx="1167407" cy="69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9E29895E-6204-4000-8DCD-B3DE9BB9F18C}"/>
              </a:ext>
            </a:extLst>
          </p:cNvPr>
          <p:cNvSpPr/>
          <p:nvPr/>
        </p:nvSpPr>
        <p:spPr>
          <a:xfrm rot="20775952">
            <a:off x="2823468" y="2031274"/>
            <a:ext cx="2359668" cy="5727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Google Shape;14492;p56">
            <a:extLst>
              <a:ext uri="{FF2B5EF4-FFF2-40B4-BE49-F238E27FC236}">
                <a16:creationId xmlns:a16="http://schemas.microsoft.com/office/drawing/2014/main" id="{560A4364-DE26-4D62-95EF-7466B7704CB1}"/>
              </a:ext>
            </a:extLst>
          </p:cNvPr>
          <p:cNvSpPr txBox="1"/>
          <p:nvPr/>
        </p:nvSpPr>
        <p:spPr>
          <a:xfrm>
            <a:off x="5097671" y="1137941"/>
            <a:ext cx="2083872" cy="60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b="1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2%</a:t>
            </a:r>
            <a:endParaRPr sz="3200" b="1" dirty="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3827E-6 L -0.49201 0.083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1" y="41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84" grpId="0" animBg="1"/>
      <p:bldP spid="84" grpId="1" animBg="1"/>
      <p:bldP spid="47" grpId="0" animBg="1"/>
      <p:bldP spid="47" grpId="1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白衣を着た人のイラスト（女性・驚く）">
            <a:extLst>
              <a:ext uri="{FF2B5EF4-FFF2-40B4-BE49-F238E27FC236}">
                <a16:creationId xmlns:a16="http://schemas.microsoft.com/office/drawing/2014/main" id="{143BA753-2795-4A8D-AAC4-8CE86923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03" y="3184070"/>
            <a:ext cx="941742" cy="12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白衣を着た人のイラスト（女性・閃く）">
            <a:extLst>
              <a:ext uri="{FF2B5EF4-FFF2-40B4-BE49-F238E27FC236}">
                <a16:creationId xmlns:a16="http://schemas.microsoft.com/office/drawing/2014/main" id="{9B36BBB1-5716-4B9B-85F9-39028CDB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03" y="3177699"/>
            <a:ext cx="941976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白衣を着た人のイラスト（女性・笑顔）">
            <a:extLst>
              <a:ext uri="{FF2B5EF4-FFF2-40B4-BE49-F238E27FC236}">
                <a16:creationId xmlns:a16="http://schemas.microsoft.com/office/drawing/2014/main" id="{25A27E4D-5805-4B00-8380-DE98A2DC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03" y="3463377"/>
            <a:ext cx="941976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87" name="Google Shape;14487;p56"/>
          <p:cNvSpPr/>
          <p:nvPr/>
        </p:nvSpPr>
        <p:spPr>
          <a:xfrm>
            <a:off x="3331201" y="1116018"/>
            <a:ext cx="1914059" cy="988674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 b="1" dirty="0">
              <a:solidFill>
                <a:schemeClr val="accent6"/>
              </a:solidFill>
              <a:latin typeface="Work Sans" pitchFamily="2" charset="0"/>
            </a:endParaRPr>
          </a:p>
        </p:txBody>
      </p:sp>
      <p:sp>
        <p:nvSpPr>
          <p:cNvPr id="14488" name="Google Shape;14488;p56"/>
          <p:cNvSpPr/>
          <p:nvPr/>
        </p:nvSpPr>
        <p:spPr>
          <a:xfrm>
            <a:off x="3330060" y="2884431"/>
            <a:ext cx="1915200" cy="990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-US" sz="2000" b="1" dirty="0">
              <a:solidFill>
                <a:schemeClr val="accent6"/>
              </a:solidFill>
              <a:latin typeface="Work Sans" pitchFamily="2" charset="0"/>
            </a:endParaRPr>
          </a:p>
        </p:txBody>
      </p:sp>
      <p:sp>
        <p:nvSpPr>
          <p:cNvPr id="14490" name="Google Shape;14490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DESIGUALDAD EN EL SUELDO</a:t>
            </a:r>
            <a:endParaRPr dirty="0"/>
          </a:p>
        </p:txBody>
      </p:sp>
      <p:sp>
        <p:nvSpPr>
          <p:cNvPr id="14493" name="Google Shape;14493;p56"/>
          <p:cNvSpPr txBox="1"/>
          <p:nvPr/>
        </p:nvSpPr>
        <p:spPr>
          <a:xfrm>
            <a:off x="5688605" y="2013838"/>
            <a:ext cx="219579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 se </a:t>
            </a:r>
            <a:r>
              <a:rPr lang="en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puede</a:t>
            </a:r>
            <a:r>
              <a:rPr lang="en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avanzar.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495" name="Google Shape;14495;p56"/>
          <p:cNvSpPr txBox="1"/>
          <p:nvPr/>
        </p:nvSpPr>
        <p:spPr>
          <a:xfrm>
            <a:off x="5688605" y="3629587"/>
            <a:ext cx="2950747" cy="124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Difícil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de </a:t>
            </a:r>
            <a:b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empezar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sus </a:t>
            </a:r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carreras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o </a:t>
            </a:r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jubilarse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499" name="Google Shape;14499;p56"/>
          <p:cNvCxnSpPr>
            <a:cxnSpLocks/>
            <a:endCxn id="14487" idx="2"/>
          </p:cNvCxnSpPr>
          <p:nvPr/>
        </p:nvCxnSpPr>
        <p:spPr>
          <a:xfrm rot="5400000" flipH="1" flipV="1">
            <a:off x="2745231" y="1770504"/>
            <a:ext cx="746119" cy="425822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00" name="Google Shape;14500;p56"/>
          <p:cNvCxnSpPr>
            <a:cxnSpLocks/>
            <a:stCxn id="59" idx="6"/>
            <a:endCxn id="14488" idx="2"/>
          </p:cNvCxnSpPr>
          <p:nvPr/>
        </p:nvCxnSpPr>
        <p:spPr>
          <a:xfrm>
            <a:off x="2476890" y="2348917"/>
            <a:ext cx="853170" cy="103051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09FC2B34-761F-4493-A166-7021AD22606C}"/>
              </a:ext>
            </a:extLst>
          </p:cNvPr>
          <p:cNvGrpSpPr/>
          <p:nvPr/>
        </p:nvGrpSpPr>
        <p:grpSpPr>
          <a:xfrm>
            <a:off x="783090" y="1787833"/>
            <a:ext cx="1693800" cy="1122168"/>
            <a:chOff x="783090" y="1787833"/>
            <a:chExt cx="1693800" cy="1122168"/>
          </a:xfrm>
        </p:grpSpPr>
        <p:sp>
          <p:nvSpPr>
            <p:cNvPr id="59" name="Google Shape;14489;p56">
              <a:extLst>
                <a:ext uri="{FF2B5EF4-FFF2-40B4-BE49-F238E27FC236}">
                  <a16:creationId xmlns:a16="http://schemas.microsoft.com/office/drawing/2014/main" id="{78E137C8-927F-4F67-A85F-7394F454981C}"/>
                </a:ext>
              </a:extLst>
            </p:cNvPr>
            <p:cNvSpPr/>
            <p:nvPr/>
          </p:nvSpPr>
          <p:spPr>
            <a:xfrm>
              <a:off x="783090" y="1787833"/>
              <a:ext cx="1693800" cy="112216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4492;p56">
              <a:extLst>
                <a:ext uri="{FF2B5EF4-FFF2-40B4-BE49-F238E27FC236}">
                  <a16:creationId xmlns:a16="http://schemas.microsoft.com/office/drawing/2014/main" id="{DBDC7C80-858E-41FD-BCD8-1F7078844BCA}"/>
                </a:ext>
              </a:extLst>
            </p:cNvPr>
            <p:cNvSpPr txBox="1"/>
            <p:nvPr/>
          </p:nvSpPr>
          <p:spPr>
            <a:xfrm>
              <a:off x="849595" y="2127672"/>
              <a:ext cx="1560791" cy="593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2000" b="1" dirty="0">
                  <a:solidFill>
                    <a:srgbClr val="008000"/>
                  </a:solidFill>
                  <a:latin typeface="Work Sans"/>
                  <a:ea typeface="Work Sans"/>
                  <a:cs typeface="Work Sans"/>
                  <a:sym typeface="Work Sans"/>
                </a:rPr>
                <a:t>Diferencia </a:t>
              </a:r>
              <a:br>
                <a:rPr lang="en" sz="2000" b="1" dirty="0">
                  <a:solidFill>
                    <a:srgbClr val="008000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2000" b="1" dirty="0">
                  <a:solidFill>
                    <a:srgbClr val="008000"/>
                  </a:solidFill>
                  <a:latin typeface="Work Sans"/>
                  <a:ea typeface="Work Sans"/>
                  <a:cs typeface="Work Sans"/>
                  <a:sym typeface="Work Sans"/>
                </a:rPr>
                <a:t>del sueldo</a:t>
              </a:r>
              <a:endParaRPr sz="2000" b="1" dirty="0">
                <a:solidFill>
                  <a:srgbClr val="008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96D1E842-E15C-4790-B7D5-609987C618F1}"/>
              </a:ext>
            </a:extLst>
          </p:cNvPr>
          <p:cNvSpPr txBox="1"/>
          <p:nvPr/>
        </p:nvSpPr>
        <p:spPr>
          <a:xfrm>
            <a:off x="3392872" y="1218100"/>
            <a:ext cx="1813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err="1">
                <a:solidFill>
                  <a:schemeClr val="accent6"/>
                </a:solidFill>
                <a:latin typeface="Work Sans" pitchFamily="2" charset="0"/>
              </a:rPr>
              <a:t>Techo</a:t>
            </a:r>
            <a:r>
              <a:rPr lang="en-US" altLang="zh-TW" sz="2200" b="1" dirty="0">
                <a:solidFill>
                  <a:schemeClr val="accent6"/>
                </a:solidFill>
                <a:latin typeface="Work Sans" pitchFamily="2" charset="0"/>
              </a:rPr>
              <a:t> </a:t>
            </a:r>
          </a:p>
          <a:p>
            <a:pPr algn="ctr"/>
            <a:r>
              <a:rPr lang="en-US" altLang="zh-TW" sz="2200" b="1" dirty="0">
                <a:solidFill>
                  <a:schemeClr val="accent6"/>
                </a:solidFill>
                <a:latin typeface="Work Sans" pitchFamily="2" charset="0"/>
              </a:rPr>
              <a:t>de </a:t>
            </a:r>
            <a:r>
              <a:rPr lang="en-US" altLang="zh-TW" sz="2200" b="1" dirty="0" err="1">
                <a:solidFill>
                  <a:schemeClr val="accent6"/>
                </a:solidFill>
                <a:latin typeface="Work Sans" pitchFamily="2" charset="0"/>
              </a:rPr>
              <a:t>cristal</a:t>
            </a:r>
            <a:endParaRPr lang="en-US" altLang="zh-TW" sz="2200" b="1" dirty="0">
              <a:solidFill>
                <a:schemeClr val="accent6"/>
              </a:solidFill>
              <a:latin typeface="Work Sans" pitchFamily="2" charset="0"/>
            </a:endParaRPr>
          </a:p>
          <a:p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88670634-0F29-46EC-9A0D-A2ADE3D36D41}"/>
              </a:ext>
            </a:extLst>
          </p:cNvPr>
          <p:cNvGrpSpPr/>
          <p:nvPr/>
        </p:nvGrpSpPr>
        <p:grpSpPr>
          <a:xfrm>
            <a:off x="5819438" y="3067562"/>
            <a:ext cx="617100" cy="617100"/>
            <a:chOff x="5610089" y="3485292"/>
            <a:chExt cx="617100" cy="617100"/>
          </a:xfrm>
        </p:grpSpPr>
        <p:sp>
          <p:nvSpPr>
            <p:cNvPr id="14485" name="Google Shape;14485;p56"/>
            <p:cNvSpPr/>
            <p:nvPr/>
          </p:nvSpPr>
          <p:spPr>
            <a:xfrm>
              <a:off x="5610089" y="3485292"/>
              <a:ext cx="617100" cy="6171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DF61751C-CFC1-48EB-B5C6-C26AF624909E}"/>
                </a:ext>
              </a:extLst>
            </p:cNvPr>
            <p:cNvGrpSpPr/>
            <p:nvPr/>
          </p:nvGrpSpPr>
          <p:grpSpPr>
            <a:xfrm>
              <a:off x="5690789" y="3485292"/>
              <a:ext cx="495000" cy="588427"/>
              <a:chOff x="5690789" y="3485292"/>
              <a:chExt cx="495000" cy="588427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16162A19-E512-4797-B180-BA1B76CC93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0789" y="3485292"/>
                <a:ext cx="495000" cy="588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9384ABCA-27F0-4B2D-8C84-D561F0908768}"/>
                  </a:ext>
                </a:extLst>
              </p:cNvPr>
              <p:cNvCxnSpPr/>
              <p:nvPr/>
            </p:nvCxnSpPr>
            <p:spPr>
              <a:xfrm>
                <a:off x="5720443" y="4028622"/>
                <a:ext cx="43569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63D01E9-90D1-4E74-A4BE-4EFF191ABDCC}"/>
              </a:ext>
            </a:extLst>
          </p:cNvPr>
          <p:cNvGrpSpPr/>
          <p:nvPr/>
        </p:nvGrpSpPr>
        <p:grpSpPr>
          <a:xfrm>
            <a:off x="5801972" y="1295401"/>
            <a:ext cx="617100" cy="689764"/>
            <a:chOff x="5610089" y="1244229"/>
            <a:chExt cx="617100" cy="689764"/>
          </a:xfrm>
        </p:grpSpPr>
        <p:sp>
          <p:nvSpPr>
            <p:cNvPr id="14486" name="Google Shape;14486;p56"/>
            <p:cNvSpPr/>
            <p:nvPr/>
          </p:nvSpPr>
          <p:spPr>
            <a:xfrm>
              <a:off x="5610089" y="1244229"/>
              <a:ext cx="617100" cy="6171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2E7BE59A-7F92-4653-8777-5F8654037AD9}"/>
                </a:ext>
              </a:extLst>
            </p:cNvPr>
            <p:cNvCxnSpPr/>
            <p:nvPr/>
          </p:nvCxnSpPr>
          <p:spPr>
            <a:xfrm>
              <a:off x="5697583" y="1346382"/>
              <a:ext cx="43569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E1FB6F14-A8EA-4E99-9FB0-E0422CDCB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605" y="1345566"/>
              <a:ext cx="495000" cy="58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5CB50D68-3995-46E1-BB9E-26BC1F5F2CA4}"/>
              </a:ext>
            </a:extLst>
          </p:cNvPr>
          <p:cNvCxnSpPr>
            <a:cxnSpLocks/>
            <a:stCxn id="14488" idx="6"/>
            <a:endCxn id="14485" idx="2"/>
          </p:cNvCxnSpPr>
          <p:nvPr/>
        </p:nvCxnSpPr>
        <p:spPr>
          <a:xfrm flipV="1">
            <a:off x="5245260" y="3376112"/>
            <a:ext cx="574178" cy="331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2237E040-2EB8-40C6-9984-46B30C7BE934}"/>
              </a:ext>
            </a:extLst>
          </p:cNvPr>
          <p:cNvSpPr/>
          <p:nvPr/>
        </p:nvSpPr>
        <p:spPr>
          <a:xfrm>
            <a:off x="1087003" y="4471407"/>
            <a:ext cx="1005285" cy="1659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6E67C3E-510F-43E5-A028-F647FD8343FA}"/>
              </a:ext>
            </a:extLst>
          </p:cNvPr>
          <p:cNvGrpSpPr/>
          <p:nvPr/>
        </p:nvGrpSpPr>
        <p:grpSpPr>
          <a:xfrm>
            <a:off x="1087003" y="3028671"/>
            <a:ext cx="1005285" cy="209774"/>
            <a:chOff x="2553061" y="3028671"/>
            <a:chExt cx="1005285" cy="20977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EE1A0E8-845D-4110-9C02-73EA88888789}"/>
                </a:ext>
              </a:extLst>
            </p:cNvPr>
            <p:cNvSpPr/>
            <p:nvPr/>
          </p:nvSpPr>
          <p:spPr>
            <a:xfrm>
              <a:off x="2553061" y="3028671"/>
              <a:ext cx="1005285" cy="1659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00670509-5FEE-4821-A766-E4F35A213716}"/>
                </a:ext>
              </a:extLst>
            </p:cNvPr>
            <p:cNvGrpSpPr/>
            <p:nvPr/>
          </p:nvGrpSpPr>
          <p:grpSpPr>
            <a:xfrm>
              <a:off x="2609041" y="3120297"/>
              <a:ext cx="917417" cy="118148"/>
              <a:chOff x="2609041" y="3120297"/>
              <a:chExt cx="917417" cy="118148"/>
            </a:xfrm>
          </p:grpSpPr>
          <p:grpSp>
            <p:nvGrpSpPr>
              <p:cNvPr id="22" name="群組 21">
                <a:extLst>
                  <a:ext uri="{FF2B5EF4-FFF2-40B4-BE49-F238E27FC236}">
                    <a16:creationId xmlns:a16="http://schemas.microsoft.com/office/drawing/2014/main" id="{005BAC18-FD6F-47AA-8B58-ED0C0C111561}"/>
                  </a:ext>
                </a:extLst>
              </p:cNvPr>
              <p:cNvGrpSpPr/>
              <p:nvPr/>
            </p:nvGrpSpPr>
            <p:grpSpPr>
              <a:xfrm>
                <a:off x="2609041" y="3120297"/>
                <a:ext cx="323818" cy="115120"/>
                <a:chOff x="2609041" y="3120297"/>
                <a:chExt cx="323818" cy="115120"/>
              </a:xfrm>
              <a:solidFill>
                <a:srgbClr val="FF0000"/>
              </a:solidFill>
            </p:grpSpPr>
            <p:sp>
              <p:nvSpPr>
                <p:cNvPr id="21" name="等腰三角形 20">
                  <a:extLst>
                    <a:ext uri="{FF2B5EF4-FFF2-40B4-BE49-F238E27FC236}">
                      <a16:creationId xmlns:a16="http://schemas.microsoft.com/office/drawing/2014/main" id="{3D560D03-5EAB-4F5A-BB69-92094A0A3CEE}"/>
                    </a:ext>
                  </a:extLst>
                </p:cNvPr>
                <p:cNvSpPr/>
                <p:nvPr/>
              </p:nvSpPr>
              <p:spPr>
                <a:xfrm flipV="1">
                  <a:off x="2609041" y="3120616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0" name="等腰三角形 59">
                  <a:extLst>
                    <a:ext uri="{FF2B5EF4-FFF2-40B4-BE49-F238E27FC236}">
                      <a16:creationId xmlns:a16="http://schemas.microsoft.com/office/drawing/2014/main" id="{BF9E3A70-4392-4EA8-B654-3B88C0777E86}"/>
                    </a:ext>
                  </a:extLst>
                </p:cNvPr>
                <p:cNvSpPr/>
                <p:nvPr/>
              </p:nvSpPr>
              <p:spPr>
                <a:xfrm flipV="1">
                  <a:off x="2705823" y="3120298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等腰三角形 60">
                  <a:extLst>
                    <a:ext uri="{FF2B5EF4-FFF2-40B4-BE49-F238E27FC236}">
                      <a16:creationId xmlns:a16="http://schemas.microsoft.com/office/drawing/2014/main" id="{03072001-D174-4E6F-8070-703FD6CE802C}"/>
                    </a:ext>
                  </a:extLst>
                </p:cNvPr>
                <p:cNvSpPr/>
                <p:nvPr/>
              </p:nvSpPr>
              <p:spPr>
                <a:xfrm flipV="1">
                  <a:off x="2802605" y="3120297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3" name="群組 62">
                <a:extLst>
                  <a:ext uri="{FF2B5EF4-FFF2-40B4-BE49-F238E27FC236}">
                    <a16:creationId xmlns:a16="http://schemas.microsoft.com/office/drawing/2014/main" id="{E53752F0-101E-4B9C-8F87-3BB71C313552}"/>
                  </a:ext>
                </a:extLst>
              </p:cNvPr>
              <p:cNvGrpSpPr/>
              <p:nvPr/>
            </p:nvGrpSpPr>
            <p:grpSpPr>
              <a:xfrm>
                <a:off x="2907358" y="3122607"/>
                <a:ext cx="323818" cy="115120"/>
                <a:chOff x="2609041" y="3120297"/>
                <a:chExt cx="323818" cy="115120"/>
              </a:xfrm>
              <a:solidFill>
                <a:srgbClr val="FF0000"/>
              </a:solidFill>
            </p:grpSpPr>
            <p:sp>
              <p:nvSpPr>
                <p:cNvPr id="64" name="等腰三角形 63">
                  <a:extLst>
                    <a:ext uri="{FF2B5EF4-FFF2-40B4-BE49-F238E27FC236}">
                      <a16:creationId xmlns:a16="http://schemas.microsoft.com/office/drawing/2014/main" id="{1B8A6ED0-0613-415A-A925-C50DC26952E2}"/>
                    </a:ext>
                  </a:extLst>
                </p:cNvPr>
                <p:cNvSpPr/>
                <p:nvPr/>
              </p:nvSpPr>
              <p:spPr>
                <a:xfrm flipV="1">
                  <a:off x="2609041" y="3120616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5" name="等腰三角形 64">
                  <a:extLst>
                    <a:ext uri="{FF2B5EF4-FFF2-40B4-BE49-F238E27FC236}">
                      <a16:creationId xmlns:a16="http://schemas.microsoft.com/office/drawing/2014/main" id="{EC4E829A-291A-40AE-BC9F-B8B32321E6A4}"/>
                    </a:ext>
                  </a:extLst>
                </p:cNvPr>
                <p:cNvSpPr/>
                <p:nvPr/>
              </p:nvSpPr>
              <p:spPr>
                <a:xfrm flipV="1">
                  <a:off x="2705823" y="3120298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6" name="等腰三角形 65">
                  <a:extLst>
                    <a:ext uri="{FF2B5EF4-FFF2-40B4-BE49-F238E27FC236}">
                      <a16:creationId xmlns:a16="http://schemas.microsoft.com/office/drawing/2014/main" id="{4B7BF734-EA05-4AAD-B230-061B32A6788E}"/>
                    </a:ext>
                  </a:extLst>
                </p:cNvPr>
                <p:cNvSpPr/>
                <p:nvPr/>
              </p:nvSpPr>
              <p:spPr>
                <a:xfrm flipV="1">
                  <a:off x="2802605" y="3120297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7" name="群組 66">
                <a:extLst>
                  <a:ext uri="{FF2B5EF4-FFF2-40B4-BE49-F238E27FC236}">
                    <a16:creationId xmlns:a16="http://schemas.microsoft.com/office/drawing/2014/main" id="{EA0A48A2-DF21-49B8-9A7F-3CB7174FD2BA}"/>
                  </a:ext>
                </a:extLst>
              </p:cNvPr>
              <p:cNvGrpSpPr/>
              <p:nvPr/>
            </p:nvGrpSpPr>
            <p:grpSpPr>
              <a:xfrm>
                <a:off x="3202640" y="3123325"/>
                <a:ext cx="323818" cy="115120"/>
                <a:chOff x="2609041" y="3120297"/>
                <a:chExt cx="323818" cy="115120"/>
              </a:xfrm>
              <a:solidFill>
                <a:srgbClr val="FF0000"/>
              </a:solidFill>
            </p:grpSpPr>
            <p:sp>
              <p:nvSpPr>
                <p:cNvPr id="68" name="等腰三角形 67">
                  <a:extLst>
                    <a:ext uri="{FF2B5EF4-FFF2-40B4-BE49-F238E27FC236}">
                      <a16:creationId xmlns:a16="http://schemas.microsoft.com/office/drawing/2014/main" id="{DF93F2C6-A62A-46F2-8838-95DF94C424CF}"/>
                    </a:ext>
                  </a:extLst>
                </p:cNvPr>
                <p:cNvSpPr/>
                <p:nvPr/>
              </p:nvSpPr>
              <p:spPr>
                <a:xfrm flipV="1">
                  <a:off x="2609041" y="3120616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9" name="等腰三角形 68">
                  <a:extLst>
                    <a:ext uri="{FF2B5EF4-FFF2-40B4-BE49-F238E27FC236}">
                      <a16:creationId xmlns:a16="http://schemas.microsoft.com/office/drawing/2014/main" id="{7E86992C-26A3-425A-8EBF-3C5E8A0204BD}"/>
                    </a:ext>
                  </a:extLst>
                </p:cNvPr>
                <p:cNvSpPr/>
                <p:nvPr/>
              </p:nvSpPr>
              <p:spPr>
                <a:xfrm flipV="1">
                  <a:off x="2705823" y="3120298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0" name="等腰三角形 69">
                  <a:extLst>
                    <a:ext uri="{FF2B5EF4-FFF2-40B4-BE49-F238E27FC236}">
                      <a16:creationId xmlns:a16="http://schemas.microsoft.com/office/drawing/2014/main" id="{17467B07-DF68-4980-85F5-745F750C7AFE}"/>
                    </a:ext>
                  </a:extLst>
                </p:cNvPr>
                <p:cNvSpPr/>
                <p:nvPr/>
              </p:nvSpPr>
              <p:spPr>
                <a:xfrm flipV="1">
                  <a:off x="2802605" y="3120297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9EA06248-598C-4EF6-A987-1CD97BB6777A}"/>
              </a:ext>
            </a:extLst>
          </p:cNvPr>
          <p:cNvGrpSpPr/>
          <p:nvPr/>
        </p:nvGrpSpPr>
        <p:grpSpPr>
          <a:xfrm flipV="1">
            <a:off x="1085310" y="4427599"/>
            <a:ext cx="1005285" cy="209774"/>
            <a:chOff x="2553061" y="3028671"/>
            <a:chExt cx="1005285" cy="209774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15E7CEFE-395F-4D46-9FC7-073137A842B4}"/>
                </a:ext>
              </a:extLst>
            </p:cNvPr>
            <p:cNvSpPr/>
            <p:nvPr/>
          </p:nvSpPr>
          <p:spPr>
            <a:xfrm>
              <a:off x="2553061" y="3028671"/>
              <a:ext cx="1005285" cy="1659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BC60F796-BB6B-4321-8E01-F996989E3C21}"/>
                </a:ext>
              </a:extLst>
            </p:cNvPr>
            <p:cNvGrpSpPr/>
            <p:nvPr/>
          </p:nvGrpSpPr>
          <p:grpSpPr>
            <a:xfrm>
              <a:off x="2609041" y="3120297"/>
              <a:ext cx="917417" cy="118148"/>
              <a:chOff x="2609041" y="3120297"/>
              <a:chExt cx="917417" cy="118148"/>
            </a:xfrm>
          </p:grpSpPr>
          <p:grpSp>
            <p:nvGrpSpPr>
              <p:cNvPr id="78" name="群組 77">
                <a:extLst>
                  <a:ext uri="{FF2B5EF4-FFF2-40B4-BE49-F238E27FC236}">
                    <a16:creationId xmlns:a16="http://schemas.microsoft.com/office/drawing/2014/main" id="{3F14BB40-8198-4206-996F-BEFBD1B44205}"/>
                  </a:ext>
                </a:extLst>
              </p:cNvPr>
              <p:cNvGrpSpPr/>
              <p:nvPr/>
            </p:nvGrpSpPr>
            <p:grpSpPr>
              <a:xfrm>
                <a:off x="2609041" y="3120297"/>
                <a:ext cx="323818" cy="115120"/>
                <a:chOff x="2609041" y="3120297"/>
                <a:chExt cx="323818" cy="115120"/>
              </a:xfrm>
              <a:solidFill>
                <a:srgbClr val="FF0000"/>
              </a:solidFill>
            </p:grpSpPr>
            <p:sp>
              <p:nvSpPr>
                <p:cNvPr id="87" name="等腰三角形 86">
                  <a:extLst>
                    <a:ext uri="{FF2B5EF4-FFF2-40B4-BE49-F238E27FC236}">
                      <a16:creationId xmlns:a16="http://schemas.microsoft.com/office/drawing/2014/main" id="{DC0AC695-056D-4043-ADEE-6A6DA83F4687}"/>
                    </a:ext>
                  </a:extLst>
                </p:cNvPr>
                <p:cNvSpPr/>
                <p:nvPr/>
              </p:nvSpPr>
              <p:spPr>
                <a:xfrm flipV="1">
                  <a:off x="2609041" y="3120616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8" name="等腰三角形 87">
                  <a:extLst>
                    <a:ext uri="{FF2B5EF4-FFF2-40B4-BE49-F238E27FC236}">
                      <a16:creationId xmlns:a16="http://schemas.microsoft.com/office/drawing/2014/main" id="{46C7709B-576F-495F-9867-3B380CF81AA6}"/>
                    </a:ext>
                  </a:extLst>
                </p:cNvPr>
                <p:cNvSpPr/>
                <p:nvPr/>
              </p:nvSpPr>
              <p:spPr>
                <a:xfrm flipV="1">
                  <a:off x="2705823" y="3120298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9" name="等腰三角形 88">
                  <a:extLst>
                    <a:ext uri="{FF2B5EF4-FFF2-40B4-BE49-F238E27FC236}">
                      <a16:creationId xmlns:a16="http://schemas.microsoft.com/office/drawing/2014/main" id="{DB3894DC-5A9F-46E6-B28E-5F729A7A6490}"/>
                    </a:ext>
                  </a:extLst>
                </p:cNvPr>
                <p:cNvSpPr/>
                <p:nvPr/>
              </p:nvSpPr>
              <p:spPr>
                <a:xfrm flipV="1">
                  <a:off x="2802605" y="3120297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79" name="群組 78">
                <a:extLst>
                  <a:ext uri="{FF2B5EF4-FFF2-40B4-BE49-F238E27FC236}">
                    <a16:creationId xmlns:a16="http://schemas.microsoft.com/office/drawing/2014/main" id="{63C3C94D-DA96-4F7D-93F5-8C30F60F11B5}"/>
                  </a:ext>
                </a:extLst>
              </p:cNvPr>
              <p:cNvGrpSpPr/>
              <p:nvPr/>
            </p:nvGrpSpPr>
            <p:grpSpPr>
              <a:xfrm>
                <a:off x="2907358" y="3122607"/>
                <a:ext cx="323818" cy="115120"/>
                <a:chOff x="2609041" y="3120297"/>
                <a:chExt cx="323818" cy="115120"/>
              </a:xfrm>
              <a:solidFill>
                <a:srgbClr val="FF0000"/>
              </a:solidFill>
            </p:grpSpPr>
            <p:sp>
              <p:nvSpPr>
                <p:cNvPr id="84" name="等腰三角形 83">
                  <a:extLst>
                    <a:ext uri="{FF2B5EF4-FFF2-40B4-BE49-F238E27FC236}">
                      <a16:creationId xmlns:a16="http://schemas.microsoft.com/office/drawing/2014/main" id="{B11A5A20-EDDE-4CF0-9E0F-1D855DDAABCA}"/>
                    </a:ext>
                  </a:extLst>
                </p:cNvPr>
                <p:cNvSpPr/>
                <p:nvPr/>
              </p:nvSpPr>
              <p:spPr>
                <a:xfrm flipV="1">
                  <a:off x="2609041" y="3120616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5" name="等腰三角形 84">
                  <a:extLst>
                    <a:ext uri="{FF2B5EF4-FFF2-40B4-BE49-F238E27FC236}">
                      <a16:creationId xmlns:a16="http://schemas.microsoft.com/office/drawing/2014/main" id="{65C523AD-B650-439A-9864-277B6644E7AD}"/>
                    </a:ext>
                  </a:extLst>
                </p:cNvPr>
                <p:cNvSpPr/>
                <p:nvPr/>
              </p:nvSpPr>
              <p:spPr>
                <a:xfrm flipV="1">
                  <a:off x="2705823" y="3120298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6" name="等腰三角形 85">
                  <a:extLst>
                    <a:ext uri="{FF2B5EF4-FFF2-40B4-BE49-F238E27FC236}">
                      <a16:creationId xmlns:a16="http://schemas.microsoft.com/office/drawing/2014/main" id="{55E8E438-474F-4DC7-9CD6-6C645EF5AA68}"/>
                    </a:ext>
                  </a:extLst>
                </p:cNvPr>
                <p:cNvSpPr/>
                <p:nvPr/>
              </p:nvSpPr>
              <p:spPr>
                <a:xfrm flipV="1">
                  <a:off x="2802605" y="3120297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0" name="群組 79">
                <a:extLst>
                  <a:ext uri="{FF2B5EF4-FFF2-40B4-BE49-F238E27FC236}">
                    <a16:creationId xmlns:a16="http://schemas.microsoft.com/office/drawing/2014/main" id="{8CCBDD9A-5E38-4D86-866C-472ED48D80B3}"/>
                  </a:ext>
                </a:extLst>
              </p:cNvPr>
              <p:cNvGrpSpPr/>
              <p:nvPr/>
            </p:nvGrpSpPr>
            <p:grpSpPr>
              <a:xfrm>
                <a:off x="3202640" y="3123325"/>
                <a:ext cx="323818" cy="115120"/>
                <a:chOff x="2609041" y="3120297"/>
                <a:chExt cx="323818" cy="115120"/>
              </a:xfrm>
              <a:solidFill>
                <a:srgbClr val="FF0000"/>
              </a:solidFill>
            </p:grpSpPr>
            <p:sp>
              <p:nvSpPr>
                <p:cNvPr id="81" name="等腰三角形 80">
                  <a:extLst>
                    <a:ext uri="{FF2B5EF4-FFF2-40B4-BE49-F238E27FC236}">
                      <a16:creationId xmlns:a16="http://schemas.microsoft.com/office/drawing/2014/main" id="{4D3C4F12-2F61-438C-BB57-7E1A7E7F4F00}"/>
                    </a:ext>
                  </a:extLst>
                </p:cNvPr>
                <p:cNvSpPr/>
                <p:nvPr/>
              </p:nvSpPr>
              <p:spPr>
                <a:xfrm flipV="1">
                  <a:off x="2609041" y="3120616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2" name="等腰三角形 81">
                  <a:extLst>
                    <a:ext uri="{FF2B5EF4-FFF2-40B4-BE49-F238E27FC236}">
                      <a16:creationId xmlns:a16="http://schemas.microsoft.com/office/drawing/2014/main" id="{46DB5C21-40B4-4CBE-BE21-A4D7F689C00D}"/>
                    </a:ext>
                  </a:extLst>
                </p:cNvPr>
                <p:cNvSpPr/>
                <p:nvPr/>
              </p:nvSpPr>
              <p:spPr>
                <a:xfrm flipV="1">
                  <a:off x="2705823" y="3120298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3" name="等腰三角形 82">
                  <a:extLst>
                    <a:ext uri="{FF2B5EF4-FFF2-40B4-BE49-F238E27FC236}">
                      <a16:creationId xmlns:a16="http://schemas.microsoft.com/office/drawing/2014/main" id="{71C16522-309D-4E9D-8766-5F731C66972D}"/>
                    </a:ext>
                  </a:extLst>
                </p:cNvPr>
                <p:cNvSpPr/>
                <p:nvPr/>
              </p:nvSpPr>
              <p:spPr>
                <a:xfrm flipV="1">
                  <a:off x="2802605" y="3120297"/>
                  <a:ext cx="130254" cy="114801"/>
                </a:xfrm>
                <a:prstGeom prst="triangl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C5DE93-3A93-4D07-9AEE-602936490E63}"/>
              </a:ext>
            </a:extLst>
          </p:cNvPr>
          <p:cNvSpPr txBox="1"/>
          <p:nvPr/>
        </p:nvSpPr>
        <p:spPr>
          <a:xfrm>
            <a:off x="3458918" y="2969021"/>
            <a:ext cx="1774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b="1" dirty="0" err="1">
                <a:solidFill>
                  <a:schemeClr val="accent6"/>
                </a:solidFill>
                <a:latin typeface="Work Sans" pitchFamily="2" charset="0"/>
              </a:rPr>
              <a:t>Suelo</a:t>
            </a:r>
            <a:r>
              <a:rPr lang="en-US" altLang="zh-TW" sz="2200" b="1" dirty="0">
                <a:solidFill>
                  <a:schemeClr val="accent6"/>
                </a:solidFill>
                <a:latin typeface="Work Sans" pitchFamily="2" charset="0"/>
              </a:rPr>
              <a:t> </a:t>
            </a:r>
            <a:br>
              <a:rPr lang="en-US" altLang="zh-TW" sz="2200" b="1" dirty="0">
                <a:solidFill>
                  <a:schemeClr val="accent6"/>
                </a:solidFill>
                <a:latin typeface="Work Sans" pitchFamily="2" charset="0"/>
              </a:rPr>
            </a:br>
            <a:r>
              <a:rPr lang="en-US" altLang="zh-TW" sz="2200" b="1" dirty="0" err="1">
                <a:solidFill>
                  <a:schemeClr val="accent6"/>
                </a:solidFill>
                <a:latin typeface="Work Sans" pitchFamily="2" charset="0"/>
              </a:rPr>
              <a:t>pegajoso</a:t>
            </a:r>
            <a:endParaRPr lang="en-US" altLang="zh-TW" sz="2200" b="1" dirty="0">
              <a:solidFill>
                <a:schemeClr val="accent6"/>
              </a:solidFill>
              <a:latin typeface="Work Sans" pitchFamily="2" charset="0"/>
            </a:endParaRPr>
          </a:p>
          <a:p>
            <a:endParaRPr lang="zh-TW" altLang="en-US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725EC12B-7690-41DC-8CE3-70F8F7ECA6DA}"/>
              </a:ext>
            </a:extLst>
          </p:cNvPr>
          <p:cNvCxnSpPr>
            <a:stCxn id="14487" idx="6"/>
            <a:endCxn id="14486" idx="2"/>
          </p:cNvCxnSpPr>
          <p:nvPr/>
        </p:nvCxnSpPr>
        <p:spPr>
          <a:xfrm flipV="1">
            <a:off x="5245260" y="1603951"/>
            <a:ext cx="556712" cy="64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3827E-7 L -0.00017 -0.0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3" grpId="0"/>
      <p:bldP spid="14495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7" name="Google Shape;13767;p32"/>
          <p:cNvSpPr/>
          <p:nvPr/>
        </p:nvSpPr>
        <p:spPr>
          <a:xfrm>
            <a:off x="1355360" y="960145"/>
            <a:ext cx="6433200" cy="3223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8" name="Google Shape;13768;p32"/>
          <p:cNvSpPr txBox="1">
            <a:spLocks noGrp="1"/>
          </p:cNvSpPr>
          <p:nvPr>
            <p:ph type="ctrTitle"/>
          </p:nvPr>
        </p:nvSpPr>
        <p:spPr>
          <a:xfrm>
            <a:off x="1639910" y="1208993"/>
            <a:ext cx="5864100" cy="1113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0" dirty="0" err="1"/>
              <a:t>Adjetivo</a:t>
            </a:r>
            <a:r>
              <a:rPr lang="en-US" spc="50" dirty="0"/>
              <a:t> </a:t>
            </a:r>
            <a:r>
              <a:rPr lang="en-US" spc="50" dirty="0" err="1"/>
              <a:t>propuesto</a:t>
            </a:r>
            <a:r>
              <a:rPr lang="en-US" spc="50" dirty="0"/>
              <a:t> a </a:t>
            </a:r>
            <a:r>
              <a:rPr lang="en-US" spc="50" dirty="0" err="1"/>
              <a:t>varios</a:t>
            </a:r>
            <a:r>
              <a:rPr lang="en-US" spc="50" dirty="0"/>
              <a:t> </a:t>
            </a:r>
            <a:r>
              <a:rPr lang="en-US" spc="50" dirty="0" err="1"/>
              <a:t>sustantivos</a:t>
            </a:r>
            <a:r>
              <a:rPr lang="en" spc="50" dirty="0"/>
              <a:t>:</a:t>
            </a:r>
            <a:endParaRPr spc="50" dirty="0"/>
          </a:p>
        </p:txBody>
      </p:sp>
      <p:sp>
        <p:nvSpPr>
          <p:cNvPr id="13769" name="Google Shape;13769;p32"/>
          <p:cNvSpPr txBox="1">
            <a:spLocks noGrp="1"/>
          </p:cNvSpPr>
          <p:nvPr>
            <p:ph type="subTitle" idx="1"/>
          </p:nvPr>
        </p:nvSpPr>
        <p:spPr>
          <a:xfrm>
            <a:off x="1355440" y="3683896"/>
            <a:ext cx="6433200" cy="4994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Los hombres mandan el </a:t>
            </a:r>
            <a:r>
              <a:rPr lang="en-US" sz="2000" dirty="0" err="1"/>
              <a:t>léxico</a:t>
            </a:r>
            <a:r>
              <a:rPr lang="en" sz="2000" dirty="0"/>
              <a:t>.</a:t>
            </a:r>
            <a:endParaRPr sz="2000" dirty="0"/>
          </a:p>
        </p:txBody>
      </p:sp>
      <p:sp>
        <p:nvSpPr>
          <p:cNvPr id="13770" name="Google Shape;13770;p32"/>
          <p:cNvSpPr/>
          <p:nvPr/>
        </p:nvSpPr>
        <p:spPr>
          <a:xfrm>
            <a:off x="3725050" y="394885"/>
            <a:ext cx="1693800" cy="696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1" name="Google Shape;13771;p32"/>
          <p:cNvSpPr txBox="1">
            <a:spLocks noGrp="1"/>
          </p:cNvSpPr>
          <p:nvPr>
            <p:ph type="title" idx="4294967295"/>
          </p:nvPr>
        </p:nvSpPr>
        <p:spPr>
          <a:xfrm>
            <a:off x="3963550" y="435350"/>
            <a:ext cx="1216800" cy="6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RAE</a:t>
            </a:r>
            <a:endParaRPr sz="2400" dirty="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772" name="Google Shape;13772;p32"/>
          <p:cNvSpPr/>
          <p:nvPr/>
        </p:nvSpPr>
        <p:spPr>
          <a:xfrm rot="3390789">
            <a:off x="7113431" y="793589"/>
            <a:ext cx="646479" cy="605362"/>
          </a:xfrm>
          <a:custGeom>
            <a:avLst/>
            <a:gdLst/>
            <a:ahLst/>
            <a:cxnLst/>
            <a:rect l="l" t="t" r="r" b="b"/>
            <a:pathLst>
              <a:path w="6918" h="6478" extrusionOk="0">
                <a:moveTo>
                  <a:pt x="1387" y="0"/>
                </a:moveTo>
                <a:cubicBezTo>
                  <a:pt x="1346" y="0"/>
                  <a:pt x="1304" y="3"/>
                  <a:pt x="1263" y="7"/>
                </a:cubicBezTo>
                <a:cubicBezTo>
                  <a:pt x="951" y="41"/>
                  <a:pt x="671" y="208"/>
                  <a:pt x="492" y="454"/>
                </a:cubicBezTo>
                <a:lnTo>
                  <a:pt x="325" y="689"/>
                </a:lnTo>
                <a:cubicBezTo>
                  <a:pt x="0" y="1147"/>
                  <a:pt x="90" y="1795"/>
                  <a:pt x="514" y="2152"/>
                </a:cubicBezTo>
                <a:lnTo>
                  <a:pt x="4157" y="5226"/>
                </a:lnTo>
                <a:cubicBezTo>
                  <a:pt x="4318" y="5358"/>
                  <a:pt x="4520" y="5434"/>
                  <a:pt x="4727" y="5434"/>
                </a:cubicBezTo>
                <a:cubicBezTo>
                  <a:pt x="4764" y="5434"/>
                  <a:pt x="4802" y="5432"/>
                  <a:pt x="4839" y="5427"/>
                </a:cubicBezTo>
                <a:cubicBezTo>
                  <a:pt x="5085" y="5404"/>
                  <a:pt x="5308" y="5281"/>
                  <a:pt x="5465" y="5092"/>
                </a:cubicBezTo>
                <a:lnTo>
                  <a:pt x="5543" y="4991"/>
                </a:lnTo>
                <a:cubicBezTo>
                  <a:pt x="5822" y="4645"/>
                  <a:pt x="5766" y="4131"/>
                  <a:pt x="5431" y="3840"/>
                </a:cubicBezTo>
                <a:lnTo>
                  <a:pt x="2839" y="1628"/>
                </a:lnTo>
                <a:cubicBezTo>
                  <a:pt x="2818" y="1612"/>
                  <a:pt x="2792" y="1603"/>
                  <a:pt x="2766" y="1603"/>
                </a:cubicBezTo>
                <a:cubicBezTo>
                  <a:pt x="2736" y="1603"/>
                  <a:pt x="2706" y="1615"/>
                  <a:pt x="2682" y="1638"/>
                </a:cubicBezTo>
                <a:cubicBezTo>
                  <a:pt x="2637" y="1695"/>
                  <a:pt x="2649" y="1762"/>
                  <a:pt x="2694" y="1806"/>
                </a:cubicBezTo>
                <a:lnTo>
                  <a:pt x="5274" y="4019"/>
                </a:lnTo>
                <a:cubicBezTo>
                  <a:pt x="5520" y="4231"/>
                  <a:pt x="5565" y="4588"/>
                  <a:pt x="5353" y="4846"/>
                </a:cubicBezTo>
                <a:lnTo>
                  <a:pt x="5286" y="4946"/>
                </a:lnTo>
                <a:cubicBezTo>
                  <a:pt x="5163" y="5092"/>
                  <a:pt x="4995" y="5181"/>
                  <a:pt x="4817" y="5203"/>
                </a:cubicBezTo>
                <a:cubicBezTo>
                  <a:pt x="4801" y="5204"/>
                  <a:pt x="4786" y="5205"/>
                  <a:pt x="4770" y="5205"/>
                </a:cubicBezTo>
                <a:cubicBezTo>
                  <a:pt x="4597" y="5205"/>
                  <a:pt x="4436" y="5150"/>
                  <a:pt x="4303" y="5047"/>
                </a:cubicBezTo>
                <a:lnTo>
                  <a:pt x="660" y="1974"/>
                </a:lnTo>
                <a:cubicBezTo>
                  <a:pt x="325" y="1695"/>
                  <a:pt x="258" y="1191"/>
                  <a:pt x="514" y="823"/>
                </a:cubicBezTo>
                <a:lnTo>
                  <a:pt x="682" y="588"/>
                </a:lnTo>
                <a:cubicBezTo>
                  <a:pt x="827" y="399"/>
                  <a:pt x="1040" y="265"/>
                  <a:pt x="1286" y="231"/>
                </a:cubicBezTo>
                <a:cubicBezTo>
                  <a:pt x="1316" y="228"/>
                  <a:pt x="1347" y="226"/>
                  <a:pt x="1377" y="226"/>
                </a:cubicBezTo>
                <a:cubicBezTo>
                  <a:pt x="1592" y="226"/>
                  <a:pt x="1800" y="296"/>
                  <a:pt x="1956" y="443"/>
                </a:cubicBezTo>
                <a:lnTo>
                  <a:pt x="6191" y="4086"/>
                </a:lnTo>
                <a:cubicBezTo>
                  <a:pt x="6605" y="4454"/>
                  <a:pt x="6660" y="5092"/>
                  <a:pt x="6302" y="5516"/>
                </a:cubicBezTo>
                <a:lnTo>
                  <a:pt x="6034" y="5840"/>
                </a:lnTo>
                <a:cubicBezTo>
                  <a:pt x="5813" y="6105"/>
                  <a:pt x="5492" y="6242"/>
                  <a:pt x="5170" y="6242"/>
                </a:cubicBezTo>
                <a:cubicBezTo>
                  <a:pt x="4922" y="6242"/>
                  <a:pt x="4674" y="6161"/>
                  <a:pt x="4470" y="5996"/>
                </a:cubicBezTo>
                <a:lnTo>
                  <a:pt x="1576" y="3650"/>
                </a:lnTo>
                <a:cubicBezTo>
                  <a:pt x="1552" y="3630"/>
                  <a:pt x="1525" y="3621"/>
                  <a:pt x="1499" y="3621"/>
                </a:cubicBezTo>
                <a:cubicBezTo>
                  <a:pt x="1466" y="3621"/>
                  <a:pt x="1433" y="3636"/>
                  <a:pt x="1408" y="3661"/>
                </a:cubicBezTo>
                <a:cubicBezTo>
                  <a:pt x="1375" y="3717"/>
                  <a:pt x="1375" y="3784"/>
                  <a:pt x="1431" y="3829"/>
                </a:cubicBezTo>
                <a:lnTo>
                  <a:pt x="4325" y="6175"/>
                </a:lnTo>
                <a:cubicBezTo>
                  <a:pt x="4571" y="6376"/>
                  <a:pt x="4872" y="6477"/>
                  <a:pt x="5174" y="6477"/>
                </a:cubicBezTo>
                <a:cubicBezTo>
                  <a:pt x="5565" y="6477"/>
                  <a:pt x="5945" y="6309"/>
                  <a:pt x="6213" y="5996"/>
                </a:cubicBezTo>
                <a:lnTo>
                  <a:pt x="6481" y="5673"/>
                </a:lnTo>
                <a:cubicBezTo>
                  <a:pt x="6917" y="5147"/>
                  <a:pt x="6850" y="4354"/>
                  <a:pt x="6336" y="3918"/>
                </a:cubicBezTo>
                <a:lnTo>
                  <a:pt x="2113" y="265"/>
                </a:lnTo>
                <a:cubicBezTo>
                  <a:pt x="1910" y="91"/>
                  <a:pt x="1648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73" name="Google Shape;13773;p32"/>
          <p:cNvGrpSpPr/>
          <p:nvPr/>
        </p:nvGrpSpPr>
        <p:grpSpPr>
          <a:xfrm>
            <a:off x="550427" y="1740359"/>
            <a:ext cx="1330970" cy="1441475"/>
            <a:chOff x="550427" y="1740359"/>
            <a:chExt cx="1330970" cy="1441475"/>
          </a:xfrm>
        </p:grpSpPr>
        <p:sp>
          <p:nvSpPr>
            <p:cNvPr id="13774" name="Google Shape;13774;p32"/>
            <p:cNvSpPr/>
            <p:nvPr/>
          </p:nvSpPr>
          <p:spPr>
            <a:xfrm rot="-4499877">
              <a:off x="883688" y="2000340"/>
              <a:ext cx="684474" cy="880171"/>
            </a:xfrm>
            <a:custGeom>
              <a:avLst/>
              <a:gdLst/>
              <a:ahLst/>
              <a:cxnLst/>
              <a:rect l="l" t="t" r="r" b="b"/>
              <a:pathLst>
                <a:path w="11331" h="14571" fill="none" extrusionOk="0">
                  <a:moveTo>
                    <a:pt x="0" y="14571"/>
                  </a:moveTo>
                  <a:lnTo>
                    <a:pt x="11330" y="0"/>
                  </a:lnTo>
                </a:path>
              </a:pathLst>
            </a:custGeom>
            <a:noFill/>
            <a:ln w="1400" cap="rnd" cmpd="sng">
              <a:solidFill>
                <a:srgbClr val="1F1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2"/>
            <p:cNvSpPr/>
            <p:nvPr/>
          </p:nvSpPr>
          <p:spPr>
            <a:xfrm rot="-4499877">
              <a:off x="728546" y="1815811"/>
              <a:ext cx="974731" cy="1116719"/>
            </a:xfrm>
            <a:custGeom>
              <a:avLst/>
              <a:gdLst/>
              <a:ahLst/>
              <a:cxnLst/>
              <a:rect l="l" t="t" r="r" b="b"/>
              <a:pathLst>
                <a:path w="16136" h="18487" extrusionOk="0">
                  <a:moveTo>
                    <a:pt x="11353" y="0"/>
                  </a:moveTo>
                  <a:lnTo>
                    <a:pt x="145" y="14537"/>
                  </a:lnTo>
                  <a:cubicBezTo>
                    <a:pt x="145" y="14549"/>
                    <a:pt x="135" y="14559"/>
                    <a:pt x="135" y="14571"/>
                  </a:cubicBezTo>
                  <a:cubicBezTo>
                    <a:pt x="78" y="14638"/>
                    <a:pt x="56" y="14705"/>
                    <a:pt x="45" y="14783"/>
                  </a:cubicBezTo>
                  <a:cubicBezTo>
                    <a:pt x="0" y="15443"/>
                    <a:pt x="716" y="16493"/>
                    <a:pt x="1777" y="17342"/>
                  </a:cubicBezTo>
                  <a:cubicBezTo>
                    <a:pt x="2674" y="18057"/>
                    <a:pt x="3667" y="18487"/>
                    <a:pt x="4332" y="18487"/>
                  </a:cubicBezTo>
                  <a:cubicBezTo>
                    <a:pt x="4487" y="18487"/>
                    <a:pt x="4624" y="18463"/>
                    <a:pt x="4738" y="18415"/>
                  </a:cubicBezTo>
                  <a:cubicBezTo>
                    <a:pt x="4771" y="18403"/>
                    <a:pt x="4794" y="18392"/>
                    <a:pt x="4828" y="18370"/>
                  </a:cubicBezTo>
                  <a:lnTo>
                    <a:pt x="16135" y="3800"/>
                  </a:lnTo>
                  <a:lnTo>
                    <a:pt x="16135" y="3800"/>
                  </a:lnTo>
                  <a:cubicBezTo>
                    <a:pt x="16012" y="3855"/>
                    <a:pt x="15856" y="3877"/>
                    <a:pt x="15677" y="3877"/>
                  </a:cubicBezTo>
                  <a:cubicBezTo>
                    <a:pt x="14996" y="3877"/>
                    <a:pt x="14012" y="3464"/>
                    <a:pt x="13084" y="2727"/>
                  </a:cubicBezTo>
                  <a:cubicBezTo>
                    <a:pt x="11922" y="1811"/>
                    <a:pt x="11252" y="716"/>
                    <a:pt x="1135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32"/>
            <p:cNvSpPr/>
            <p:nvPr/>
          </p:nvSpPr>
          <p:spPr>
            <a:xfrm rot="-4499877">
              <a:off x="800158" y="2040869"/>
              <a:ext cx="684474" cy="880171"/>
            </a:xfrm>
            <a:custGeom>
              <a:avLst/>
              <a:gdLst/>
              <a:ahLst/>
              <a:cxnLst/>
              <a:rect l="l" t="t" r="r" b="b"/>
              <a:pathLst>
                <a:path w="11331" h="14571" fill="none" extrusionOk="0">
                  <a:moveTo>
                    <a:pt x="0" y="14571"/>
                  </a:moveTo>
                  <a:lnTo>
                    <a:pt x="1133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32"/>
            <p:cNvSpPr/>
            <p:nvPr/>
          </p:nvSpPr>
          <p:spPr>
            <a:xfrm rot="-4499877">
              <a:off x="953755" y="1942228"/>
              <a:ext cx="684474" cy="880231"/>
            </a:xfrm>
            <a:custGeom>
              <a:avLst/>
              <a:gdLst/>
              <a:ahLst/>
              <a:cxnLst/>
              <a:rect l="l" t="t" r="r" b="b"/>
              <a:pathLst>
                <a:path w="11331" h="14572" fill="none" extrusionOk="0">
                  <a:moveTo>
                    <a:pt x="0" y="14571"/>
                  </a:moveTo>
                  <a:lnTo>
                    <a:pt x="1133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32"/>
            <p:cNvSpPr/>
            <p:nvPr/>
          </p:nvSpPr>
          <p:spPr>
            <a:xfrm rot="-4499877">
              <a:off x="1001487" y="1878923"/>
              <a:ext cx="684475" cy="880214"/>
            </a:xfrm>
            <a:custGeom>
              <a:avLst/>
              <a:gdLst/>
              <a:ahLst/>
              <a:cxnLst/>
              <a:rect l="l" t="t" r="r" b="b"/>
              <a:pathLst>
                <a:path w="11443" h="14695" fill="none" extrusionOk="0">
                  <a:moveTo>
                    <a:pt x="1" y="14694"/>
                  </a:moveTo>
                  <a:lnTo>
                    <a:pt x="1144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32"/>
            <p:cNvSpPr/>
            <p:nvPr/>
          </p:nvSpPr>
          <p:spPr>
            <a:xfrm rot="-4499877">
              <a:off x="886815" y="2006267"/>
              <a:ext cx="684474" cy="872940"/>
            </a:xfrm>
            <a:custGeom>
              <a:avLst/>
              <a:gdLst/>
              <a:ahLst/>
              <a:cxnLst/>
              <a:rect l="l" t="t" r="r" b="b"/>
              <a:pathLst>
                <a:path w="11331" h="14572" fill="none" extrusionOk="0">
                  <a:moveTo>
                    <a:pt x="0" y="14571"/>
                  </a:moveTo>
                  <a:lnTo>
                    <a:pt x="1133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32"/>
            <p:cNvSpPr/>
            <p:nvPr/>
          </p:nvSpPr>
          <p:spPr>
            <a:xfrm rot="8608594">
              <a:off x="1620243" y="2935562"/>
              <a:ext cx="188523" cy="21084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32"/>
            <p:cNvSpPr/>
            <p:nvPr/>
          </p:nvSpPr>
          <p:spPr>
            <a:xfrm rot="-4499805">
              <a:off x="1425711" y="2692837"/>
              <a:ext cx="351852" cy="334686"/>
            </a:xfrm>
            <a:custGeom>
              <a:avLst/>
              <a:gdLst/>
              <a:ahLst/>
              <a:cxnLst/>
              <a:rect l="l" t="t" r="r" b="b"/>
              <a:pathLst>
                <a:path w="5308" h="5375" extrusionOk="0">
                  <a:moveTo>
                    <a:pt x="905" y="1"/>
                  </a:moveTo>
                  <a:lnTo>
                    <a:pt x="0" y="4180"/>
                  </a:lnTo>
                  <a:cubicBezTo>
                    <a:pt x="738" y="4180"/>
                    <a:pt x="1364" y="4671"/>
                    <a:pt x="1542" y="5375"/>
                  </a:cubicBezTo>
                  <a:lnTo>
                    <a:pt x="5308" y="3497"/>
                  </a:lnTo>
                  <a:cubicBezTo>
                    <a:pt x="4649" y="3497"/>
                    <a:pt x="3743" y="3107"/>
                    <a:pt x="2872" y="2459"/>
                  </a:cubicBezTo>
                  <a:cubicBezTo>
                    <a:pt x="2805" y="2414"/>
                    <a:pt x="2749" y="2369"/>
                    <a:pt x="2693" y="2325"/>
                  </a:cubicBezTo>
                  <a:lnTo>
                    <a:pt x="2682" y="2313"/>
                  </a:lnTo>
                  <a:cubicBezTo>
                    <a:pt x="2671" y="2313"/>
                    <a:pt x="2671" y="2302"/>
                    <a:pt x="2671" y="2302"/>
                  </a:cubicBezTo>
                  <a:cubicBezTo>
                    <a:pt x="1732" y="1565"/>
                    <a:pt x="1073" y="682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32"/>
            <p:cNvSpPr/>
            <p:nvPr/>
          </p:nvSpPr>
          <p:spPr>
            <a:xfrm rot="-4499817">
              <a:off x="708677" y="1802701"/>
              <a:ext cx="328068" cy="259323"/>
            </a:xfrm>
            <a:custGeom>
              <a:avLst/>
              <a:gdLst/>
              <a:ahLst/>
              <a:cxnLst/>
              <a:rect l="l" t="t" r="r" b="b"/>
              <a:pathLst>
                <a:path w="5431" h="4293" extrusionOk="0">
                  <a:moveTo>
                    <a:pt x="2326" y="1431"/>
                  </a:moveTo>
                  <a:cubicBezTo>
                    <a:pt x="2540" y="1431"/>
                    <a:pt x="2839" y="1558"/>
                    <a:pt x="3129" y="1789"/>
                  </a:cubicBezTo>
                  <a:cubicBezTo>
                    <a:pt x="3564" y="2134"/>
                    <a:pt x="3777" y="2548"/>
                    <a:pt x="3621" y="2750"/>
                  </a:cubicBezTo>
                  <a:cubicBezTo>
                    <a:pt x="3564" y="2817"/>
                    <a:pt x="3487" y="2850"/>
                    <a:pt x="3375" y="2850"/>
                  </a:cubicBezTo>
                  <a:cubicBezTo>
                    <a:pt x="3162" y="2850"/>
                    <a:pt x="2861" y="2727"/>
                    <a:pt x="2570" y="2492"/>
                  </a:cubicBezTo>
                  <a:cubicBezTo>
                    <a:pt x="2134" y="2146"/>
                    <a:pt x="1922" y="1732"/>
                    <a:pt x="2079" y="1531"/>
                  </a:cubicBezTo>
                  <a:cubicBezTo>
                    <a:pt x="2131" y="1464"/>
                    <a:pt x="2218" y="1431"/>
                    <a:pt x="2326" y="1431"/>
                  </a:cubicBezTo>
                  <a:close/>
                  <a:moveTo>
                    <a:pt x="1061" y="1"/>
                  </a:moveTo>
                  <a:cubicBezTo>
                    <a:pt x="783" y="1"/>
                    <a:pt x="559" y="79"/>
                    <a:pt x="436" y="247"/>
                  </a:cubicBezTo>
                  <a:cubicBezTo>
                    <a:pt x="0" y="794"/>
                    <a:pt x="716" y="2090"/>
                    <a:pt x="2045" y="3140"/>
                  </a:cubicBezTo>
                  <a:cubicBezTo>
                    <a:pt x="2693" y="3654"/>
                    <a:pt x="3386" y="4034"/>
                    <a:pt x="3989" y="4202"/>
                  </a:cubicBezTo>
                  <a:cubicBezTo>
                    <a:pt x="4217" y="4262"/>
                    <a:pt x="4423" y="4293"/>
                    <a:pt x="4602" y="4293"/>
                  </a:cubicBezTo>
                  <a:cubicBezTo>
                    <a:pt x="4889" y="4293"/>
                    <a:pt x="5106" y="4215"/>
                    <a:pt x="5230" y="4056"/>
                  </a:cubicBezTo>
                  <a:cubicBezTo>
                    <a:pt x="5431" y="3800"/>
                    <a:pt x="5386" y="3353"/>
                    <a:pt x="5096" y="2817"/>
                  </a:cubicBezTo>
                  <a:cubicBezTo>
                    <a:pt x="4783" y="2258"/>
                    <a:pt x="4269" y="1665"/>
                    <a:pt x="3621" y="1151"/>
                  </a:cubicBezTo>
                  <a:cubicBezTo>
                    <a:pt x="2693" y="425"/>
                    <a:pt x="1721" y="1"/>
                    <a:pt x="10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6" name="Google Shape;13786;p32"/>
          <p:cNvGrpSpPr/>
          <p:nvPr/>
        </p:nvGrpSpPr>
        <p:grpSpPr>
          <a:xfrm>
            <a:off x="1507775" y="1112550"/>
            <a:ext cx="111400" cy="125400"/>
            <a:chOff x="1707200" y="137775"/>
            <a:chExt cx="111400" cy="125400"/>
          </a:xfrm>
        </p:grpSpPr>
        <p:cxnSp>
          <p:nvCxnSpPr>
            <p:cNvPr id="13787" name="Google Shape;13787;p32"/>
            <p:cNvCxnSpPr/>
            <p:nvPr/>
          </p:nvCxnSpPr>
          <p:spPr>
            <a:xfrm>
              <a:off x="17072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8" name="Google Shape;13788;p32"/>
            <p:cNvCxnSpPr/>
            <p:nvPr/>
          </p:nvCxnSpPr>
          <p:spPr>
            <a:xfrm flipH="1">
              <a:off x="17073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E3B82102-CAF2-457F-9EB9-25DA3E962032}"/>
              </a:ext>
            </a:extLst>
          </p:cNvPr>
          <p:cNvSpPr txBox="1"/>
          <p:nvPr/>
        </p:nvSpPr>
        <p:spPr>
          <a:xfrm>
            <a:off x="2102049" y="2552026"/>
            <a:ext cx="53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sz="2800" dirty="0">
                <a:solidFill>
                  <a:srgbClr val="212529"/>
                </a:solidFill>
                <a:latin typeface="Work Sans" pitchFamily="2" charset="0"/>
              </a:rPr>
              <a:t>q</a:t>
            </a:r>
            <a:r>
              <a:rPr lang="es-ES" altLang="zh-TW" sz="2800" b="0" i="0" dirty="0">
                <a:solidFill>
                  <a:srgbClr val="212529"/>
                </a:solidFill>
                <a:effectLst/>
                <a:latin typeface="Work Sans" pitchFamily="2" charset="0"/>
              </a:rPr>
              <a:t>ue el adjetivo vaya en plural </a:t>
            </a:r>
            <a:br>
              <a:rPr lang="es-ES" altLang="zh-TW" sz="2800" b="0" i="0" dirty="0">
                <a:solidFill>
                  <a:srgbClr val="212529"/>
                </a:solidFill>
                <a:effectLst/>
                <a:latin typeface="Work Sans" pitchFamily="2" charset="0"/>
              </a:rPr>
            </a:br>
            <a:r>
              <a:rPr lang="es-ES" altLang="zh-TW" sz="2800" b="0" i="0" dirty="0">
                <a:solidFill>
                  <a:srgbClr val="212529"/>
                </a:solidFill>
                <a:effectLst/>
                <a:latin typeface="Work Sans" pitchFamily="2" charset="0"/>
              </a:rPr>
              <a:t>y </a:t>
            </a:r>
            <a:r>
              <a:rPr lang="es-ES" altLang="zh-TW" sz="2800" b="0" i="0" u="wavyHeavy" dirty="0">
                <a:solidFill>
                  <a:srgbClr val="212529"/>
                </a:solidFill>
                <a:effectLst/>
                <a:uFill>
                  <a:solidFill>
                    <a:schemeClr val="accent2"/>
                  </a:solidFill>
                </a:uFill>
                <a:latin typeface="Work Sans" pitchFamily="2" charset="0"/>
              </a:rPr>
              <a:t>en masculino</a:t>
            </a:r>
            <a:r>
              <a:rPr lang="es-ES" altLang="zh-TW" sz="2800" b="0" i="0" dirty="0">
                <a:solidFill>
                  <a:srgbClr val="212529"/>
                </a:solidFill>
                <a:effectLst/>
                <a:latin typeface="Work Sans" pitchFamily="2" charset="0"/>
              </a:rPr>
              <a:t>.</a:t>
            </a:r>
            <a:endParaRPr lang="zh-TW" altLang="en-US" sz="2800" dirty="0">
              <a:latin typeface="Work Sans" pitchFamily="2" charset="0"/>
            </a:endParaRPr>
          </a:p>
        </p:txBody>
      </p:sp>
      <p:grpSp>
        <p:nvGrpSpPr>
          <p:cNvPr id="26" name="Google Shape;21029;p82">
            <a:extLst>
              <a:ext uri="{FF2B5EF4-FFF2-40B4-BE49-F238E27FC236}">
                <a16:creationId xmlns:a16="http://schemas.microsoft.com/office/drawing/2014/main" id="{73604F11-E077-46DE-8D14-906313B287D6}"/>
              </a:ext>
            </a:extLst>
          </p:cNvPr>
          <p:cNvGrpSpPr/>
          <p:nvPr/>
        </p:nvGrpSpPr>
        <p:grpSpPr>
          <a:xfrm>
            <a:off x="2604168" y="307683"/>
            <a:ext cx="358099" cy="358099"/>
            <a:chOff x="-57568775" y="3198925"/>
            <a:chExt cx="318225" cy="318225"/>
          </a:xfrm>
          <a:solidFill>
            <a:schemeClr val="accent4"/>
          </a:solidFill>
        </p:grpSpPr>
        <p:sp>
          <p:nvSpPr>
            <p:cNvPr id="27" name="Google Shape;21030;p82">
              <a:extLst>
                <a:ext uri="{FF2B5EF4-FFF2-40B4-BE49-F238E27FC236}">
                  <a16:creationId xmlns:a16="http://schemas.microsoft.com/office/drawing/2014/main" id="{52A31B9E-7036-4660-BA85-F954B3EDE53D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31;p82">
              <a:extLst>
                <a:ext uri="{FF2B5EF4-FFF2-40B4-BE49-F238E27FC236}">
                  <a16:creationId xmlns:a16="http://schemas.microsoft.com/office/drawing/2014/main" id="{1FA5878D-4F00-478A-B356-CC9B36E0112A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32;p82">
              <a:extLst>
                <a:ext uri="{FF2B5EF4-FFF2-40B4-BE49-F238E27FC236}">
                  <a16:creationId xmlns:a16="http://schemas.microsoft.com/office/drawing/2014/main" id="{8A1C05AD-7E27-480C-B764-787C40796CEF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33;p82">
              <a:extLst>
                <a:ext uri="{FF2B5EF4-FFF2-40B4-BE49-F238E27FC236}">
                  <a16:creationId xmlns:a16="http://schemas.microsoft.com/office/drawing/2014/main" id="{55F7B66C-CD42-48FC-AC29-C5D84A88C37E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034;p82">
              <a:extLst>
                <a:ext uri="{FF2B5EF4-FFF2-40B4-BE49-F238E27FC236}">
                  <a16:creationId xmlns:a16="http://schemas.microsoft.com/office/drawing/2014/main" id="{7CFCA3BB-54C6-4BD4-9FF6-B2C060E2E3B6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035;p82">
              <a:extLst>
                <a:ext uri="{FF2B5EF4-FFF2-40B4-BE49-F238E27FC236}">
                  <a16:creationId xmlns:a16="http://schemas.microsoft.com/office/drawing/2014/main" id="{CC0F873A-7AE2-4A66-914C-BC98AC4B86FF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1046;p82">
            <a:extLst>
              <a:ext uri="{FF2B5EF4-FFF2-40B4-BE49-F238E27FC236}">
                <a16:creationId xmlns:a16="http://schemas.microsoft.com/office/drawing/2014/main" id="{5436BE9A-35D2-47F8-9231-77C37F04CC5C}"/>
              </a:ext>
            </a:extLst>
          </p:cNvPr>
          <p:cNvGrpSpPr/>
          <p:nvPr/>
        </p:nvGrpSpPr>
        <p:grpSpPr>
          <a:xfrm>
            <a:off x="8247969" y="586647"/>
            <a:ext cx="314662" cy="358999"/>
            <a:chOff x="-55576850" y="3198125"/>
            <a:chExt cx="279625" cy="319025"/>
          </a:xfrm>
          <a:solidFill>
            <a:srgbClr val="92D050"/>
          </a:solidFill>
        </p:grpSpPr>
        <p:sp>
          <p:nvSpPr>
            <p:cNvPr id="34" name="Google Shape;21047;p82">
              <a:extLst>
                <a:ext uri="{FF2B5EF4-FFF2-40B4-BE49-F238E27FC236}">
                  <a16:creationId xmlns:a16="http://schemas.microsoft.com/office/drawing/2014/main" id="{1E9FD06D-DD88-48E9-92FC-DC1B298AB4EE}"/>
                </a:ext>
              </a:extLst>
            </p:cNvPr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048;p82">
              <a:extLst>
                <a:ext uri="{FF2B5EF4-FFF2-40B4-BE49-F238E27FC236}">
                  <a16:creationId xmlns:a16="http://schemas.microsoft.com/office/drawing/2014/main" id="{A3E780AC-A8DC-4150-82DB-F22F0DA4BE91}"/>
                </a:ext>
              </a:extLst>
            </p:cNvPr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049;p82">
              <a:extLst>
                <a:ext uri="{FF2B5EF4-FFF2-40B4-BE49-F238E27FC236}">
                  <a16:creationId xmlns:a16="http://schemas.microsoft.com/office/drawing/2014/main" id="{3000EB55-F6F2-4AD0-A3CE-C7809881912D}"/>
                </a:ext>
              </a:extLst>
            </p:cNvPr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050;p82">
              <a:extLst>
                <a:ext uri="{FF2B5EF4-FFF2-40B4-BE49-F238E27FC236}">
                  <a16:creationId xmlns:a16="http://schemas.microsoft.com/office/drawing/2014/main" id="{86594E0C-DF81-4B76-9522-869A02A2B3BF}"/>
                </a:ext>
              </a:extLst>
            </p:cNvPr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1145;p82">
            <a:extLst>
              <a:ext uri="{FF2B5EF4-FFF2-40B4-BE49-F238E27FC236}">
                <a16:creationId xmlns:a16="http://schemas.microsoft.com/office/drawing/2014/main" id="{5131CC48-B149-44E4-90D3-6059DB79B4F6}"/>
              </a:ext>
            </a:extLst>
          </p:cNvPr>
          <p:cNvGrpSpPr/>
          <p:nvPr/>
        </p:nvGrpSpPr>
        <p:grpSpPr>
          <a:xfrm>
            <a:off x="7189348" y="4569119"/>
            <a:ext cx="314662" cy="358971"/>
            <a:chOff x="-56766175" y="3198925"/>
            <a:chExt cx="279625" cy="319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2" name="Google Shape;21146;p82">
              <a:extLst>
                <a:ext uri="{FF2B5EF4-FFF2-40B4-BE49-F238E27FC236}">
                  <a16:creationId xmlns:a16="http://schemas.microsoft.com/office/drawing/2014/main" id="{249D8CA3-1F2A-45C2-B8D3-B36C822C47C9}"/>
                </a:ext>
              </a:extLst>
            </p:cNvPr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147;p82">
              <a:extLst>
                <a:ext uri="{FF2B5EF4-FFF2-40B4-BE49-F238E27FC236}">
                  <a16:creationId xmlns:a16="http://schemas.microsoft.com/office/drawing/2014/main" id="{B2147F2F-6B86-4562-8DF0-8D3ED65A6270}"/>
                </a:ext>
              </a:extLst>
            </p:cNvPr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148;p82">
              <a:extLst>
                <a:ext uri="{FF2B5EF4-FFF2-40B4-BE49-F238E27FC236}">
                  <a16:creationId xmlns:a16="http://schemas.microsoft.com/office/drawing/2014/main" id="{DDE47277-0DC6-41DE-8B65-1867DA84D802}"/>
                </a:ext>
              </a:extLst>
            </p:cNvPr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149;p82">
              <a:extLst>
                <a:ext uri="{FF2B5EF4-FFF2-40B4-BE49-F238E27FC236}">
                  <a16:creationId xmlns:a16="http://schemas.microsoft.com/office/drawing/2014/main" id="{61A4A26A-458E-4D41-B4E5-FBFAB5FADD71}"/>
                </a:ext>
              </a:extLst>
            </p:cNvPr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150;p82">
              <a:extLst>
                <a:ext uri="{FF2B5EF4-FFF2-40B4-BE49-F238E27FC236}">
                  <a16:creationId xmlns:a16="http://schemas.microsoft.com/office/drawing/2014/main" id="{DF4A1E7A-28DA-41C8-9B04-47BDDCC39A59}"/>
                </a:ext>
              </a:extLst>
            </p:cNvPr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51;p82">
              <a:extLst>
                <a:ext uri="{FF2B5EF4-FFF2-40B4-BE49-F238E27FC236}">
                  <a16:creationId xmlns:a16="http://schemas.microsoft.com/office/drawing/2014/main" id="{82D567E8-1215-479F-A5C9-36CB8394DDFB}"/>
                </a:ext>
              </a:extLst>
            </p:cNvPr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52;p82">
              <a:extLst>
                <a:ext uri="{FF2B5EF4-FFF2-40B4-BE49-F238E27FC236}">
                  <a16:creationId xmlns:a16="http://schemas.microsoft.com/office/drawing/2014/main" id="{D8C5E9D8-BAFF-4E8E-86E8-48ECC17306DE}"/>
                </a:ext>
              </a:extLst>
            </p:cNvPr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21056;p82">
            <a:extLst>
              <a:ext uri="{FF2B5EF4-FFF2-40B4-BE49-F238E27FC236}">
                <a16:creationId xmlns:a16="http://schemas.microsoft.com/office/drawing/2014/main" id="{F3740CA9-98F0-45B2-95BF-EDD41767D492}"/>
              </a:ext>
            </a:extLst>
          </p:cNvPr>
          <p:cNvGrpSpPr/>
          <p:nvPr/>
        </p:nvGrpSpPr>
        <p:grpSpPr>
          <a:xfrm>
            <a:off x="346006" y="3059398"/>
            <a:ext cx="358999" cy="359252"/>
            <a:chOff x="-55595775" y="3982375"/>
            <a:chExt cx="319025" cy="319250"/>
          </a:xfrm>
          <a:solidFill>
            <a:srgbClr val="0070C0"/>
          </a:solidFill>
        </p:grpSpPr>
        <p:sp>
          <p:nvSpPr>
            <p:cNvPr id="62" name="Google Shape;21057;p82">
              <a:extLst>
                <a:ext uri="{FF2B5EF4-FFF2-40B4-BE49-F238E27FC236}">
                  <a16:creationId xmlns:a16="http://schemas.microsoft.com/office/drawing/2014/main" id="{7D692671-8C39-49DE-8726-008ECF2738BF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058;p82">
              <a:extLst>
                <a:ext uri="{FF2B5EF4-FFF2-40B4-BE49-F238E27FC236}">
                  <a16:creationId xmlns:a16="http://schemas.microsoft.com/office/drawing/2014/main" id="{9FA02507-2234-4239-B113-C334A19CC8CB}"/>
                </a:ext>
              </a:extLst>
            </p:cNvPr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59;p82">
              <a:extLst>
                <a:ext uri="{FF2B5EF4-FFF2-40B4-BE49-F238E27FC236}">
                  <a16:creationId xmlns:a16="http://schemas.microsoft.com/office/drawing/2014/main" id="{09B4D80D-DEA4-4D86-98DB-F9F916A61C2B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60;p82">
              <a:extLst>
                <a:ext uri="{FF2B5EF4-FFF2-40B4-BE49-F238E27FC236}">
                  <a16:creationId xmlns:a16="http://schemas.microsoft.com/office/drawing/2014/main" id="{144B034C-6B4C-40E3-8AD5-0A01C5145872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61;p82">
              <a:extLst>
                <a:ext uri="{FF2B5EF4-FFF2-40B4-BE49-F238E27FC236}">
                  <a16:creationId xmlns:a16="http://schemas.microsoft.com/office/drawing/2014/main" id="{2092E057-0098-4868-AD6F-952816DADFE2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62;p82">
              <a:extLst>
                <a:ext uri="{FF2B5EF4-FFF2-40B4-BE49-F238E27FC236}">
                  <a16:creationId xmlns:a16="http://schemas.microsoft.com/office/drawing/2014/main" id="{6F74B873-536B-4071-AB6B-6390B2BC08AB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687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6" name="Google Shape;14196;p49"/>
          <p:cNvSpPr txBox="1">
            <a:spLocks noGrp="1"/>
          </p:cNvSpPr>
          <p:nvPr>
            <p:ph type="title"/>
          </p:nvPr>
        </p:nvSpPr>
        <p:spPr>
          <a:xfrm>
            <a:off x="2164449" y="924103"/>
            <a:ext cx="3407804" cy="1360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El léxico</a:t>
            </a:r>
            <a:br>
              <a:rPr lang="es-ES" sz="3600" dirty="0"/>
            </a:br>
            <a:r>
              <a:rPr lang="es-ES" sz="3600" dirty="0"/>
              <a:t>no es neutro.</a:t>
            </a:r>
            <a:endParaRPr lang="en-US" sz="3600" dirty="0"/>
          </a:p>
        </p:txBody>
      </p:sp>
      <p:sp>
        <p:nvSpPr>
          <p:cNvPr id="14197" name="Google Shape;14197;p49"/>
          <p:cNvSpPr txBox="1">
            <a:spLocks noGrp="1"/>
          </p:cNvSpPr>
          <p:nvPr>
            <p:ph type="subTitle" idx="1"/>
          </p:nvPr>
        </p:nvSpPr>
        <p:spPr>
          <a:xfrm>
            <a:off x="626074" y="2349572"/>
            <a:ext cx="4231676" cy="2340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La feminista Dale Spender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El libro:</a:t>
            </a:r>
            <a:br>
              <a:rPr lang="en" sz="2000" dirty="0"/>
            </a:br>
            <a:r>
              <a:rPr lang="en" sz="2000" dirty="0"/>
              <a:t>Man Made Language, 1980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TW" sz="2000" dirty="0"/>
              <a:t>Los hombres son la norma y las mujeres son "las otras". </a:t>
            </a:r>
            <a:endParaRPr sz="2000" dirty="0"/>
          </a:p>
        </p:txBody>
      </p:sp>
      <p:pic>
        <p:nvPicPr>
          <p:cNvPr id="5" name="圖片 4" descr="一張含有 個人, 服飾, 室內, 笑臉 的圖片&#10;&#10;自動產生的描述">
            <a:extLst>
              <a:ext uri="{FF2B5EF4-FFF2-40B4-BE49-F238E27FC236}">
                <a16:creationId xmlns:a16="http://schemas.microsoft.com/office/drawing/2014/main" id="{8FD780F6-9E32-43BD-B97B-4D8B1F206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7" t="-1" b="38707"/>
          <a:stretch/>
        </p:blipFill>
        <p:spPr>
          <a:xfrm>
            <a:off x="724288" y="736911"/>
            <a:ext cx="1440161" cy="171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9A369F24-E44F-4C7C-9F0C-13AF7BC84D5B}"/>
              </a:ext>
            </a:extLst>
          </p:cNvPr>
          <p:cNvGrpSpPr/>
          <p:nvPr/>
        </p:nvGrpSpPr>
        <p:grpSpPr>
          <a:xfrm>
            <a:off x="4572000" y="631846"/>
            <a:ext cx="3831626" cy="4058544"/>
            <a:chOff x="1079300" y="1573198"/>
            <a:chExt cx="3831626" cy="4058544"/>
          </a:xfrm>
        </p:grpSpPr>
        <p:pic>
          <p:nvPicPr>
            <p:cNvPr id="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B49C87DA-3DFA-4AA2-B624-45585BC10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9300" y="1800116"/>
              <a:ext cx="3831626" cy="3831626"/>
            </a:xfrm>
            <a:prstGeom prst="rect">
              <a:avLst/>
            </a:prstGeom>
          </p:spPr>
        </p:pic>
        <p:pic>
          <p:nvPicPr>
            <p:cNvPr id="7" name="圖片 6" descr="一張含有 文字 的圖片&#10;&#10;自動產生的描述">
              <a:extLst>
                <a:ext uri="{FF2B5EF4-FFF2-40B4-BE49-F238E27FC236}">
                  <a16:creationId xmlns:a16="http://schemas.microsoft.com/office/drawing/2014/main" id="{5AED9689-65E2-4C01-B39A-1CA176A7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347013">
              <a:off x="1844314" y="1573198"/>
              <a:ext cx="1877773" cy="30922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>
                <a:rot lat="18480000" lon="1980000" rev="21270947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55376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854;p36">
            <a:extLst>
              <a:ext uri="{FF2B5EF4-FFF2-40B4-BE49-F238E27FC236}">
                <a16:creationId xmlns:a16="http://schemas.microsoft.com/office/drawing/2014/main" id="{C46A92FB-414F-463C-BFB7-8C02BB5EADF0}"/>
              </a:ext>
            </a:extLst>
          </p:cNvPr>
          <p:cNvSpPr txBox="1">
            <a:spLocks/>
          </p:cNvSpPr>
          <p:nvPr/>
        </p:nvSpPr>
        <p:spPr>
          <a:xfrm>
            <a:off x="715462" y="2836329"/>
            <a:ext cx="4049825" cy="360000"/>
          </a:xfrm>
          <a:prstGeom prst="rect">
            <a:avLst/>
          </a:prstGeom>
          <a:solidFill>
            <a:srgbClr val="FFFF66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9" name="Google Shape;13854;p36">
            <a:extLst>
              <a:ext uri="{FF2B5EF4-FFF2-40B4-BE49-F238E27FC236}">
                <a16:creationId xmlns:a16="http://schemas.microsoft.com/office/drawing/2014/main" id="{6A563ED7-BA8E-4D9A-86F0-F49D69503724}"/>
              </a:ext>
            </a:extLst>
          </p:cNvPr>
          <p:cNvSpPr txBox="1">
            <a:spLocks/>
          </p:cNvSpPr>
          <p:nvPr/>
        </p:nvSpPr>
        <p:spPr>
          <a:xfrm>
            <a:off x="715463" y="2262192"/>
            <a:ext cx="3321277" cy="36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13795" name="Google Shape;13795;p33"/>
          <p:cNvSpPr txBox="1">
            <a:spLocks noGrp="1"/>
          </p:cNvSpPr>
          <p:nvPr>
            <p:ph type="body" idx="1"/>
          </p:nvPr>
        </p:nvSpPr>
        <p:spPr>
          <a:xfrm>
            <a:off x="489543" y="1549955"/>
            <a:ext cx="5705574" cy="2691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La Serie se titula 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s-ES" sz="2400" dirty="0">
                <a:solidFill>
                  <a:schemeClr val="tx1"/>
                </a:solidFill>
              </a:rPr>
              <a:t>Libros para mañana”</a:t>
            </a:r>
          </a:p>
          <a:p>
            <a:pPr marL="171450" lvl="0" indent="-171450" algn="l" rtl="0"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400" i="1" dirty="0">
                <a:solidFill>
                  <a:schemeClr val="tx1"/>
                </a:solidFill>
              </a:rPr>
              <a:t>Las mujeres y los hombres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representa estereotipos de 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las mujeres y los hombres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794" name="Google Shape;137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</a:t>
            </a:r>
            <a:r>
              <a:rPr lang="es-ES" dirty="0"/>
              <a:t>ÓN</a:t>
            </a:r>
            <a:endParaRPr dirty="0"/>
          </a:p>
        </p:txBody>
      </p:sp>
      <p:pic>
        <p:nvPicPr>
          <p:cNvPr id="5" name="圖片 4" descr="一張含有 文字, 室內, 個人, 運動 的圖片&#10;&#10;自動產生的描述">
            <a:extLst>
              <a:ext uri="{FF2B5EF4-FFF2-40B4-BE49-F238E27FC236}">
                <a16:creationId xmlns:a16="http://schemas.microsoft.com/office/drawing/2014/main" id="{B03E9C4F-3D04-4629-B05C-3AAED08A0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20" b="10270"/>
          <a:stretch/>
        </p:blipFill>
        <p:spPr>
          <a:xfrm>
            <a:off x="4883709" y="1476818"/>
            <a:ext cx="3618715" cy="28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1" name="Google Shape;13801;p34"/>
          <p:cNvSpPr/>
          <p:nvPr/>
        </p:nvSpPr>
        <p:spPr>
          <a:xfrm>
            <a:off x="1355350" y="960151"/>
            <a:ext cx="6433200" cy="3223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5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3" name="Google Shape;13803;p34"/>
          <p:cNvSpPr txBox="1">
            <a:spLocks noGrp="1"/>
          </p:cNvSpPr>
          <p:nvPr>
            <p:ph type="subTitle" idx="1"/>
          </p:nvPr>
        </p:nvSpPr>
        <p:spPr>
          <a:xfrm>
            <a:off x="1355350" y="3267725"/>
            <a:ext cx="64332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04" name="Google Shape;13804;p34"/>
          <p:cNvSpPr/>
          <p:nvPr/>
        </p:nvSpPr>
        <p:spPr>
          <a:xfrm rot="3390789">
            <a:off x="7113431" y="793589"/>
            <a:ext cx="646479" cy="605362"/>
          </a:xfrm>
          <a:custGeom>
            <a:avLst/>
            <a:gdLst/>
            <a:ahLst/>
            <a:cxnLst/>
            <a:rect l="l" t="t" r="r" b="b"/>
            <a:pathLst>
              <a:path w="6918" h="6478" extrusionOk="0">
                <a:moveTo>
                  <a:pt x="1387" y="0"/>
                </a:moveTo>
                <a:cubicBezTo>
                  <a:pt x="1346" y="0"/>
                  <a:pt x="1304" y="3"/>
                  <a:pt x="1263" y="7"/>
                </a:cubicBezTo>
                <a:cubicBezTo>
                  <a:pt x="951" y="41"/>
                  <a:pt x="671" y="208"/>
                  <a:pt x="492" y="454"/>
                </a:cubicBezTo>
                <a:lnTo>
                  <a:pt x="325" y="689"/>
                </a:lnTo>
                <a:cubicBezTo>
                  <a:pt x="0" y="1147"/>
                  <a:pt x="90" y="1795"/>
                  <a:pt x="514" y="2152"/>
                </a:cubicBezTo>
                <a:lnTo>
                  <a:pt x="4157" y="5226"/>
                </a:lnTo>
                <a:cubicBezTo>
                  <a:pt x="4318" y="5358"/>
                  <a:pt x="4520" y="5434"/>
                  <a:pt x="4727" y="5434"/>
                </a:cubicBezTo>
                <a:cubicBezTo>
                  <a:pt x="4764" y="5434"/>
                  <a:pt x="4802" y="5432"/>
                  <a:pt x="4839" y="5427"/>
                </a:cubicBezTo>
                <a:cubicBezTo>
                  <a:pt x="5085" y="5404"/>
                  <a:pt x="5308" y="5281"/>
                  <a:pt x="5465" y="5092"/>
                </a:cubicBezTo>
                <a:lnTo>
                  <a:pt x="5543" y="4991"/>
                </a:lnTo>
                <a:cubicBezTo>
                  <a:pt x="5822" y="4645"/>
                  <a:pt x="5766" y="4131"/>
                  <a:pt x="5431" y="3840"/>
                </a:cubicBezTo>
                <a:lnTo>
                  <a:pt x="2839" y="1628"/>
                </a:lnTo>
                <a:cubicBezTo>
                  <a:pt x="2818" y="1612"/>
                  <a:pt x="2792" y="1603"/>
                  <a:pt x="2766" y="1603"/>
                </a:cubicBezTo>
                <a:cubicBezTo>
                  <a:pt x="2736" y="1603"/>
                  <a:pt x="2706" y="1615"/>
                  <a:pt x="2682" y="1638"/>
                </a:cubicBezTo>
                <a:cubicBezTo>
                  <a:pt x="2637" y="1695"/>
                  <a:pt x="2649" y="1762"/>
                  <a:pt x="2694" y="1806"/>
                </a:cubicBezTo>
                <a:lnTo>
                  <a:pt x="5274" y="4019"/>
                </a:lnTo>
                <a:cubicBezTo>
                  <a:pt x="5520" y="4231"/>
                  <a:pt x="5565" y="4588"/>
                  <a:pt x="5353" y="4846"/>
                </a:cubicBezTo>
                <a:lnTo>
                  <a:pt x="5286" y="4946"/>
                </a:lnTo>
                <a:cubicBezTo>
                  <a:pt x="5163" y="5092"/>
                  <a:pt x="4995" y="5181"/>
                  <a:pt x="4817" y="5203"/>
                </a:cubicBezTo>
                <a:cubicBezTo>
                  <a:pt x="4801" y="5204"/>
                  <a:pt x="4786" y="5205"/>
                  <a:pt x="4770" y="5205"/>
                </a:cubicBezTo>
                <a:cubicBezTo>
                  <a:pt x="4597" y="5205"/>
                  <a:pt x="4436" y="5150"/>
                  <a:pt x="4303" y="5047"/>
                </a:cubicBezTo>
                <a:lnTo>
                  <a:pt x="660" y="1974"/>
                </a:lnTo>
                <a:cubicBezTo>
                  <a:pt x="325" y="1695"/>
                  <a:pt x="258" y="1191"/>
                  <a:pt x="514" y="823"/>
                </a:cubicBezTo>
                <a:lnTo>
                  <a:pt x="682" y="588"/>
                </a:lnTo>
                <a:cubicBezTo>
                  <a:pt x="827" y="399"/>
                  <a:pt x="1040" y="265"/>
                  <a:pt x="1286" y="231"/>
                </a:cubicBezTo>
                <a:cubicBezTo>
                  <a:pt x="1316" y="228"/>
                  <a:pt x="1347" y="226"/>
                  <a:pt x="1377" y="226"/>
                </a:cubicBezTo>
                <a:cubicBezTo>
                  <a:pt x="1592" y="226"/>
                  <a:pt x="1800" y="296"/>
                  <a:pt x="1956" y="443"/>
                </a:cubicBezTo>
                <a:lnTo>
                  <a:pt x="6191" y="4086"/>
                </a:lnTo>
                <a:cubicBezTo>
                  <a:pt x="6605" y="4454"/>
                  <a:pt x="6660" y="5092"/>
                  <a:pt x="6302" y="5516"/>
                </a:cubicBezTo>
                <a:lnTo>
                  <a:pt x="6034" y="5840"/>
                </a:lnTo>
                <a:cubicBezTo>
                  <a:pt x="5813" y="6105"/>
                  <a:pt x="5492" y="6242"/>
                  <a:pt x="5170" y="6242"/>
                </a:cubicBezTo>
                <a:cubicBezTo>
                  <a:pt x="4922" y="6242"/>
                  <a:pt x="4674" y="6161"/>
                  <a:pt x="4470" y="5996"/>
                </a:cubicBezTo>
                <a:lnTo>
                  <a:pt x="1576" y="3650"/>
                </a:lnTo>
                <a:cubicBezTo>
                  <a:pt x="1552" y="3630"/>
                  <a:pt x="1525" y="3621"/>
                  <a:pt x="1499" y="3621"/>
                </a:cubicBezTo>
                <a:cubicBezTo>
                  <a:pt x="1466" y="3621"/>
                  <a:pt x="1433" y="3636"/>
                  <a:pt x="1408" y="3661"/>
                </a:cubicBezTo>
                <a:cubicBezTo>
                  <a:pt x="1375" y="3717"/>
                  <a:pt x="1375" y="3784"/>
                  <a:pt x="1431" y="3829"/>
                </a:cubicBezTo>
                <a:lnTo>
                  <a:pt x="4325" y="6175"/>
                </a:lnTo>
                <a:cubicBezTo>
                  <a:pt x="4571" y="6376"/>
                  <a:pt x="4872" y="6477"/>
                  <a:pt x="5174" y="6477"/>
                </a:cubicBezTo>
                <a:cubicBezTo>
                  <a:pt x="5565" y="6477"/>
                  <a:pt x="5945" y="6309"/>
                  <a:pt x="6213" y="5996"/>
                </a:cubicBezTo>
                <a:lnTo>
                  <a:pt x="6481" y="5673"/>
                </a:lnTo>
                <a:cubicBezTo>
                  <a:pt x="6917" y="5147"/>
                  <a:pt x="6850" y="4354"/>
                  <a:pt x="6336" y="3918"/>
                </a:cubicBezTo>
                <a:lnTo>
                  <a:pt x="2113" y="265"/>
                </a:lnTo>
                <a:cubicBezTo>
                  <a:pt x="1910" y="91"/>
                  <a:pt x="1648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5" name="Google Shape;13805;p34"/>
          <p:cNvGrpSpPr/>
          <p:nvPr/>
        </p:nvGrpSpPr>
        <p:grpSpPr>
          <a:xfrm>
            <a:off x="1507775" y="1112550"/>
            <a:ext cx="111400" cy="125400"/>
            <a:chOff x="1707200" y="137775"/>
            <a:chExt cx="111400" cy="125400"/>
          </a:xfrm>
        </p:grpSpPr>
        <p:cxnSp>
          <p:nvCxnSpPr>
            <p:cNvPr id="13806" name="Google Shape;13806;p34"/>
            <p:cNvCxnSpPr/>
            <p:nvPr/>
          </p:nvCxnSpPr>
          <p:spPr>
            <a:xfrm>
              <a:off x="17072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07" name="Google Shape;13807;p34"/>
            <p:cNvCxnSpPr/>
            <p:nvPr/>
          </p:nvCxnSpPr>
          <p:spPr>
            <a:xfrm flipH="1">
              <a:off x="1707300" y="137775"/>
              <a:ext cx="111300" cy="12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170" name="Picture 2" descr="四つ子のイラスト">
            <a:extLst>
              <a:ext uri="{FF2B5EF4-FFF2-40B4-BE49-F238E27FC236}">
                <a16:creationId xmlns:a16="http://schemas.microsoft.com/office/drawing/2014/main" id="{4F139247-939C-4DC2-955C-19B10644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00" y="821114"/>
            <a:ext cx="3342959" cy="2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女性看護師の表情のイラスト「目がハート・疑問・居眠り・照れ ...">
            <a:extLst>
              <a:ext uri="{FF2B5EF4-FFF2-40B4-BE49-F238E27FC236}">
                <a16:creationId xmlns:a16="http://schemas.microsoft.com/office/drawing/2014/main" id="{49461B62-227B-4C55-97AC-D6AA5033C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72" y="1247079"/>
            <a:ext cx="1450634" cy="19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語音泡泡: 橢圓形 4">
            <a:extLst>
              <a:ext uri="{FF2B5EF4-FFF2-40B4-BE49-F238E27FC236}">
                <a16:creationId xmlns:a16="http://schemas.microsoft.com/office/drawing/2014/main" id="{2AF9AA49-E0B5-4750-801A-41E4E495A5FC}"/>
              </a:ext>
            </a:extLst>
          </p:cNvPr>
          <p:cNvSpPr/>
          <p:nvPr/>
        </p:nvSpPr>
        <p:spPr>
          <a:xfrm>
            <a:off x="6979907" y="2176112"/>
            <a:ext cx="1860324" cy="873178"/>
          </a:xfrm>
          <a:prstGeom prst="wedgeEllipseCallout">
            <a:avLst>
              <a:gd name="adj1" fmla="val -59409"/>
              <a:gd name="adj2" fmla="val -3691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sz="2000" b="1" dirty="0">
                <a:solidFill>
                  <a:schemeClr val="accent6"/>
                </a:solidFill>
                <a:latin typeface="Work Sans" pitchFamily="2" charset="0"/>
              </a:rPr>
              <a:t>¿Niños o niñas?</a:t>
            </a:r>
            <a:endParaRPr lang="zh-TW" altLang="en-US" sz="2000" b="1" dirty="0">
              <a:solidFill>
                <a:schemeClr val="accent6"/>
              </a:solidFill>
              <a:latin typeface="Work Sans" pitchFamily="2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4CC1BB2-AAEA-4AF1-AE90-874BB27B2848}"/>
              </a:ext>
            </a:extLst>
          </p:cNvPr>
          <p:cNvSpPr txBox="1"/>
          <p:nvPr/>
        </p:nvSpPr>
        <p:spPr>
          <a:xfrm>
            <a:off x="1150885" y="3234592"/>
            <a:ext cx="6842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TW" sz="2400" dirty="0">
                <a:latin typeface="Work Sans" pitchFamily="2" charset="0"/>
              </a:rPr>
              <a:t>El léxico crea la </a:t>
            </a:r>
            <a:r>
              <a:rPr lang="es-ES" altLang="zh-TW" sz="3200" dirty="0">
                <a:solidFill>
                  <a:schemeClr val="dk2"/>
                </a:solidFill>
                <a:latin typeface="Montserrat Black"/>
                <a:sym typeface="Montserrat Black"/>
              </a:rPr>
              <a:t>DIVERSIDAD</a:t>
            </a:r>
            <a:r>
              <a:rPr lang="es-ES" altLang="zh-TW" sz="2400" dirty="0"/>
              <a:t> </a:t>
            </a:r>
            <a:br>
              <a:rPr lang="es-ES" altLang="zh-TW" sz="2400" dirty="0"/>
            </a:br>
            <a:r>
              <a:rPr lang="es-ES" altLang="zh-TW" sz="2400" dirty="0">
                <a:latin typeface="Work Sans" pitchFamily="2" charset="0"/>
              </a:rPr>
              <a:t>entre géneros.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615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5" name="Google Shape;13955;p39"/>
          <p:cNvSpPr/>
          <p:nvPr/>
        </p:nvSpPr>
        <p:spPr>
          <a:xfrm>
            <a:off x="740026" y="1724933"/>
            <a:ext cx="2995887" cy="696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8" name="Google Shape;13958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LÉXICO ESTÁ CAMBIANDO…</a:t>
            </a:r>
            <a:endParaRPr dirty="0"/>
          </a:p>
        </p:txBody>
      </p:sp>
      <p:sp>
        <p:nvSpPr>
          <p:cNvPr id="13960" name="Google Shape;13960;p39"/>
          <p:cNvSpPr txBox="1">
            <a:spLocks noGrp="1"/>
          </p:cNvSpPr>
          <p:nvPr>
            <p:ph type="subTitle" idx="1"/>
          </p:nvPr>
        </p:nvSpPr>
        <p:spPr>
          <a:xfrm>
            <a:off x="2481280" y="1071135"/>
            <a:ext cx="3703796" cy="6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los jóvenes reemplazan las vocales con “e”</a:t>
            </a:r>
            <a:endParaRPr sz="2000" dirty="0"/>
          </a:p>
        </p:txBody>
      </p:sp>
      <p:sp>
        <p:nvSpPr>
          <p:cNvPr id="18" name="Google Shape;13960;p39">
            <a:extLst>
              <a:ext uri="{FF2B5EF4-FFF2-40B4-BE49-F238E27FC236}">
                <a16:creationId xmlns:a16="http://schemas.microsoft.com/office/drawing/2014/main" id="{9CAD5CEE-B5A6-4955-A2F0-DF6AFBFD29E4}"/>
              </a:ext>
            </a:extLst>
          </p:cNvPr>
          <p:cNvSpPr txBox="1">
            <a:spLocks/>
          </p:cNvSpPr>
          <p:nvPr/>
        </p:nvSpPr>
        <p:spPr>
          <a:xfrm>
            <a:off x="1011419" y="1734233"/>
            <a:ext cx="24531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n-US" sz="2400" b="1" dirty="0" err="1">
                <a:solidFill>
                  <a:schemeClr val="accent6"/>
                </a:solidFill>
              </a:rPr>
              <a:t>En</a:t>
            </a:r>
            <a:r>
              <a:rPr lang="en-US" sz="2400" b="1" dirty="0">
                <a:solidFill>
                  <a:schemeClr val="accent6"/>
                </a:solidFill>
              </a:rPr>
              <a:t> Argentina</a:t>
            </a:r>
          </a:p>
        </p:txBody>
      </p:sp>
      <p:sp>
        <p:nvSpPr>
          <p:cNvPr id="19" name="Google Shape;13955;p39">
            <a:extLst>
              <a:ext uri="{FF2B5EF4-FFF2-40B4-BE49-F238E27FC236}">
                <a16:creationId xmlns:a16="http://schemas.microsoft.com/office/drawing/2014/main" id="{DD64ABC2-C77E-4BD7-8AA1-B9C015F5BA2A}"/>
              </a:ext>
            </a:extLst>
          </p:cNvPr>
          <p:cNvSpPr/>
          <p:nvPr/>
        </p:nvSpPr>
        <p:spPr>
          <a:xfrm>
            <a:off x="740026" y="3169609"/>
            <a:ext cx="2995887" cy="696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3960;p39">
            <a:extLst>
              <a:ext uri="{FF2B5EF4-FFF2-40B4-BE49-F238E27FC236}">
                <a16:creationId xmlns:a16="http://schemas.microsoft.com/office/drawing/2014/main" id="{9D48E930-0E2F-4C8D-A719-A26CD1F8297C}"/>
              </a:ext>
            </a:extLst>
          </p:cNvPr>
          <p:cNvSpPr txBox="1">
            <a:spLocks/>
          </p:cNvSpPr>
          <p:nvPr/>
        </p:nvSpPr>
        <p:spPr>
          <a:xfrm>
            <a:off x="1011419" y="3178909"/>
            <a:ext cx="24531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n-US" sz="2400" b="1" dirty="0" err="1">
                <a:solidFill>
                  <a:schemeClr val="accent6"/>
                </a:solidFill>
              </a:rPr>
              <a:t>Nuevas</a:t>
            </a:r>
            <a:r>
              <a:rPr lang="en-US" sz="2400" b="1" dirty="0">
                <a:solidFill>
                  <a:schemeClr val="accent6"/>
                </a:solidFill>
              </a:rPr>
              <a:t> palabras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DDB7729-A53E-42B2-9758-6151A4B08C97}"/>
              </a:ext>
            </a:extLst>
          </p:cNvPr>
          <p:cNvGrpSpPr/>
          <p:nvPr/>
        </p:nvGrpSpPr>
        <p:grpSpPr>
          <a:xfrm>
            <a:off x="6215523" y="969570"/>
            <a:ext cx="1951956" cy="1214284"/>
            <a:chOff x="5961450" y="1040764"/>
            <a:chExt cx="2532093" cy="1502363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ED05857B-B959-471D-A88E-2F3E26635B45}"/>
                </a:ext>
              </a:extLst>
            </p:cNvPr>
            <p:cNvGrpSpPr/>
            <p:nvPr/>
          </p:nvGrpSpPr>
          <p:grpSpPr>
            <a:xfrm>
              <a:off x="5961450" y="1040764"/>
              <a:ext cx="2532093" cy="1285748"/>
              <a:chOff x="4491217" y="1072951"/>
              <a:chExt cx="2532093" cy="859191"/>
            </a:xfrm>
          </p:grpSpPr>
          <p:sp>
            <p:nvSpPr>
              <p:cNvPr id="13956" name="Google Shape;13956;p39"/>
              <p:cNvSpPr/>
              <p:nvPr/>
            </p:nvSpPr>
            <p:spPr>
              <a:xfrm>
                <a:off x="4491217" y="1235842"/>
                <a:ext cx="2532093" cy="6963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3720000" algn="bl" rotWithShape="0">
                  <a:srgbClr val="000000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960;p39">
                <a:extLst>
                  <a:ext uri="{FF2B5EF4-FFF2-40B4-BE49-F238E27FC236}">
                    <a16:creationId xmlns:a16="http://schemas.microsoft.com/office/drawing/2014/main" id="{945AB944-2051-4A81-89BD-FBECDE4BC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210" y="1072951"/>
                <a:ext cx="2453100" cy="6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9pPr>
              </a:lstStyle>
              <a:p>
                <a:pPr marL="0" indent="0"/>
                <a:r>
                  <a:rPr lang="en-US" sz="2400" b="1" dirty="0" err="1">
                    <a:solidFill>
                      <a:srgbClr val="00B050"/>
                    </a:solidFill>
                  </a:rPr>
                  <a:t>todos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/as</a:t>
                </a:r>
              </a:p>
            </p:txBody>
          </p:sp>
        </p:grpSp>
        <p:sp>
          <p:nvSpPr>
            <p:cNvPr id="31" name="Google Shape;13960;p39">
              <a:extLst>
                <a:ext uri="{FF2B5EF4-FFF2-40B4-BE49-F238E27FC236}">
                  <a16:creationId xmlns:a16="http://schemas.microsoft.com/office/drawing/2014/main" id="{0CE8DD79-D7F8-4265-B68F-6813F6E29692}"/>
                </a:ext>
              </a:extLst>
            </p:cNvPr>
            <p:cNvSpPr txBox="1">
              <a:spLocks/>
            </p:cNvSpPr>
            <p:nvPr/>
          </p:nvSpPr>
          <p:spPr>
            <a:xfrm>
              <a:off x="6040443" y="1515057"/>
              <a:ext cx="2453100" cy="102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/>
              <a:r>
                <a:rPr lang="zh-TW" altLang="en-US" sz="2400" b="1" dirty="0">
                  <a:solidFill>
                    <a:srgbClr val="008000"/>
                  </a:solidFill>
                </a:rPr>
                <a:t>→ </a:t>
              </a:r>
              <a:r>
                <a:rPr lang="en-US" sz="2400" b="1" dirty="0" err="1">
                  <a:solidFill>
                    <a:srgbClr val="008000"/>
                  </a:solidFill>
                </a:rPr>
                <a:t>todes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D4138473-4C1A-4369-A891-235485D6E16E}"/>
              </a:ext>
            </a:extLst>
          </p:cNvPr>
          <p:cNvGrpSpPr/>
          <p:nvPr/>
        </p:nvGrpSpPr>
        <p:grpSpPr>
          <a:xfrm>
            <a:off x="5275891" y="1949743"/>
            <a:ext cx="2035607" cy="1334079"/>
            <a:chOff x="5961450" y="1040764"/>
            <a:chExt cx="2532093" cy="1502363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D022BCD9-1643-472A-BBC0-82B3C6CDB3D4}"/>
                </a:ext>
              </a:extLst>
            </p:cNvPr>
            <p:cNvGrpSpPr/>
            <p:nvPr/>
          </p:nvGrpSpPr>
          <p:grpSpPr>
            <a:xfrm>
              <a:off x="5961450" y="1040764"/>
              <a:ext cx="2532093" cy="1285748"/>
              <a:chOff x="4491217" y="1072951"/>
              <a:chExt cx="2532093" cy="859191"/>
            </a:xfrm>
          </p:grpSpPr>
          <p:sp>
            <p:nvSpPr>
              <p:cNvPr id="36" name="Google Shape;13956;p39">
                <a:extLst>
                  <a:ext uri="{FF2B5EF4-FFF2-40B4-BE49-F238E27FC236}">
                    <a16:creationId xmlns:a16="http://schemas.microsoft.com/office/drawing/2014/main" id="{C594D06D-88F2-4BDB-9EF2-4013B80FE8AF}"/>
                  </a:ext>
                </a:extLst>
              </p:cNvPr>
              <p:cNvSpPr/>
              <p:nvPr/>
            </p:nvSpPr>
            <p:spPr>
              <a:xfrm>
                <a:off x="4491217" y="1235842"/>
                <a:ext cx="2532093" cy="6963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3720000" algn="bl" rotWithShape="0">
                  <a:srgbClr val="000000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960;p39">
                <a:extLst>
                  <a:ext uri="{FF2B5EF4-FFF2-40B4-BE49-F238E27FC236}">
                    <a16:creationId xmlns:a16="http://schemas.microsoft.com/office/drawing/2014/main" id="{446E70C0-9C1E-4E28-A4E3-02059EAAF6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210" y="1072951"/>
                <a:ext cx="2453100" cy="6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9pPr>
              </a:lstStyle>
              <a:p>
                <a:pPr marL="0" indent="0"/>
                <a:r>
                  <a:rPr lang="en-US" sz="2400" b="1" dirty="0">
                    <a:solidFill>
                      <a:srgbClr val="00B050"/>
                    </a:solidFill>
                  </a:rPr>
                  <a:t>chicos/as</a:t>
                </a:r>
              </a:p>
            </p:txBody>
          </p:sp>
        </p:grpSp>
        <p:sp>
          <p:nvSpPr>
            <p:cNvPr id="35" name="Google Shape;13960;p39">
              <a:extLst>
                <a:ext uri="{FF2B5EF4-FFF2-40B4-BE49-F238E27FC236}">
                  <a16:creationId xmlns:a16="http://schemas.microsoft.com/office/drawing/2014/main" id="{6BB65180-BC95-4D46-8D95-2A370BF305EE}"/>
                </a:ext>
              </a:extLst>
            </p:cNvPr>
            <p:cNvSpPr txBox="1">
              <a:spLocks/>
            </p:cNvSpPr>
            <p:nvPr/>
          </p:nvSpPr>
          <p:spPr>
            <a:xfrm>
              <a:off x="6040443" y="1515057"/>
              <a:ext cx="2453100" cy="102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/>
              <a:r>
                <a:rPr lang="zh-TW" altLang="en-US" sz="2400" b="1" dirty="0">
                  <a:solidFill>
                    <a:srgbClr val="008000"/>
                  </a:solidFill>
                </a:rPr>
                <a:t>→ </a:t>
              </a:r>
              <a:r>
                <a:rPr lang="en-US" sz="2400" b="1" dirty="0" err="1">
                  <a:solidFill>
                    <a:srgbClr val="008000"/>
                  </a:solidFill>
                </a:rPr>
                <a:t>chiques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50CEA928-E04F-44E1-8E82-0F7DDA4C1CFD}"/>
              </a:ext>
            </a:extLst>
          </p:cNvPr>
          <p:cNvGrpSpPr/>
          <p:nvPr/>
        </p:nvGrpSpPr>
        <p:grpSpPr>
          <a:xfrm>
            <a:off x="3892769" y="3439593"/>
            <a:ext cx="2568301" cy="1354758"/>
            <a:chOff x="5795772" y="1040764"/>
            <a:chExt cx="2697771" cy="1436209"/>
          </a:xfrm>
        </p:grpSpPr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7513319A-B6C6-4476-AC1F-586575380D8E}"/>
                </a:ext>
              </a:extLst>
            </p:cNvPr>
            <p:cNvGrpSpPr/>
            <p:nvPr/>
          </p:nvGrpSpPr>
          <p:grpSpPr>
            <a:xfrm>
              <a:off x="5795772" y="1040764"/>
              <a:ext cx="2697771" cy="1285748"/>
              <a:chOff x="4325539" y="1072951"/>
              <a:chExt cx="2697771" cy="859191"/>
            </a:xfrm>
          </p:grpSpPr>
          <p:sp>
            <p:nvSpPr>
              <p:cNvPr id="42" name="Google Shape;13956;p39">
                <a:extLst>
                  <a:ext uri="{FF2B5EF4-FFF2-40B4-BE49-F238E27FC236}">
                    <a16:creationId xmlns:a16="http://schemas.microsoft.com/office/drawing/2014/main" id="{67D8E5A3-39BF-4433-B5DE-95E8367AD497}"/>
                  </a:ext>
                </a:extLst>
              </p:cNvPr>
              <p:cNvSpPr/>
              <p:nvPr/>
            </p:nvSpPr>
            <p:spPr>
              <a:xfrm>
                <a:off x="4325539" y="1235842"/>
                <a:ext cx="2697771" cy="6963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3720000" algn="bl" rotWithShape="0">
                  <a:srgbClr val="000000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60;p39">
                <a:extLst>
                  <a:ext uri="{FF2B5EF4-FFF2-40B4-BE49-F238E27FC236}">
                    <a16:creationId xmlns:a16="http://schemas.microsoft.com/office/drawing/2014/main" id="{5F3B9032-6538-4501-A8BC-7816ACE49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210" y="1072951"/>
                <a:ext cx="2453100" cy="6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9pPr>
              </a:lstStyle>
              <a:p>
                <a:pPr marL="0" indent="0"/>
                <a:r>
                  <a:rPr lang="en-US" sz="2400" b="1" dirty="0" err="1">
                    <a:solidFill>
                      <a:srgbClr val="00B050"/>
                    </a:solidFill>
                  </a:rPr>
                  <a:t>presidentes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1" name="Google Shape;13960;p39">
              <a:extLst>
                <a:ext uri="{FF2B5EF4-FFF2-40B4-BE49-F238E27FC236}">
                  <a16:creationId xmlns:a16="http://schemas.microsoft.com/office/drawing/2014/main" id="{AFFC4D87-A37E-4A60-9C33-B489614CA189}"/>
                </a:ext>
              </a:extLst>
            </p:cNvPr>
            <p:cNvSpPr txBox="1">
              <a:spLocks/>
            </p:cNvSpPr>
            <p:nvPr/>
          </p:nvSpPr>
          <p:spPr>
            <a:xfrm>
              <a:off x="5877394" y="1448903"/>
              <a:ext cx="2453100" cy="102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/>
              <a:r>
                <a:rPr lang="zh-TW" altLang="en-US" sz="2400" b="1" dirty="0">
                  <a:solidFill>
                    <a:srgbClr val="008000"/>
                  </a:solidFill>
                </a:rPr>
                <a:t>→ </a:t>
              </a:r>
              <a:r>
                <a:rPr lang="en-US" altLang="zh-TW" sz="2400" b="1" dirty="0" err="1">
                  <a:solidFill>
                    <a:srgbClr val="008000"/>
                  </a:solidFill>
                </a:rPr>
                <a:t>presidentas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DA86E78-8ADC-4DBB-80DE-95F832789D11}"/>
              </a:ext>
            </a:extLst>
          </p:cNvPr>
          <p:cNvCxnSpPr>
            <a:stCxn id="13955" idx="6"/>
            <a:endCxn id="13956" idx="2"/>
          </p:cNvCxnSpPr>
          <p:nvPr/>
        </p:nvCxnSpPr>
        <p:spPr>
          <a:xfrm flipV="1">
            <a:off x="3735913" y="1587682"/>
            <a:ext cx="2479610" cy="485401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415C4B9-714C-46F8-BDB6-E5B0F4230A96}"/>
              </a:ext>
            </a:extLst>
          </p:cNvPr>
          <p:cNvCxnSpPr>
            <a:cxnSpLocks/>
            <a:stCxn id="13955" idx="6"/>
            <a:endCxn id="36" idx="2"/>
          </p:cNvCxnSpPr>
          <p:nvPr/>
        </p:nvCxnSpPr>
        <p:spPr>
          <a:xfrm>
            <a:off x="3735913" y="2073083"/>
            <a:ext cx="1539978" cy="55575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F26BF31D-2BBB-49B0-BE77-877242BB63CE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3735913" y="3517759"/>
            <a:ext cx="389785" cy="34815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7297C80-C41D-487D-9A1B-78E8FDE75B82}"/>
              </a:ext>
            </a:extLst>
          </p:cNvPr>
          <p:cNvGrpSpPr/>
          <p:nvPr/>
        </p:nvGrpSpPr>
        <p:grpSpPr>
          <a:xfrm>
            <a:off x="6293694" y="2895301"/>
            <a:ext cx="2215321" cy="1318521"/>
            <a:chOff x="5961450" y="1040764"/>
            <a:chExt cx="2532093" cy="1502363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62B006A3-436F-455D-96EF-86F692CB8975}"/>
                </a:ext>
              </a:extLst>
            </p:cNvPr>
            <p:cNvGrpSpPr/>
            <p:nvPr/>
          </p:nvGrpSpPr>
          <p:grpSpPr>
            <a:xfrm>
              <a:off x="5961450" y="1040764"/>
              <a:ext cx="2532093" cy="1285748"/>
              <a:chOff x="4491217" y="1072951"/>
              <a:chExt cx="2532093" cy="859191"/>
            </a:xfrm>
          </p:grpSpPr>
          <p:sp>
            <p:nvSpPr>
              <p:cNvPr id="30" name="Google Shape;13956;p39">
                <a:extLst>
                  <a:ext uri="{FF2B5EF4-FFF2-40B4-BE49-F238E27FC236}">
                    <a16:creationId xmlns:a16="http://schemas.microsoft.com/office/drawing/2014/main" id="{AAED2E86-D3DB-4EDB-99C9-292F2A2B30E8}"/>
                  </a:ext>
                </a:extLst>
              </p:cNvPr>
              <p:cNvSpPr/>
              <p:nvPr/>
            </p:nvSpPr>
            <p:spPr>
              <a:xfrm>
                <a:off x="4491217" y="1235842"/>
                <a:ext cx="2532093" cy="6963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3720000" algn="bl" rotWithShape="0">
                  <a:srgbClr val="000000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60;p39">
                <a:extLst>
                  <a:ext uri="{FF2B5EF4-FFF2-40B4-BE49-F238E27FC236}">
                    <a16:creationId xmlns:a16="http://schemas.microsoft.com/office/drawing/2014/main" id="{FA58525F-4399-4C73-838E-9F76262658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210" y="1072951"/>
                <a:ext cx="2453100" cy="68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Work Sans"/>
                  <a:buNone/>
                  <a:defRPr sz="14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9pPr>
              </a:lstStyle>
              <a:p>
                <a:pPr marL="0" indent="0"/>
                <a:r>
                  <a:rPr lang="es-ES" sz="2400" b="1" dirty="0">
                    <a:solidFill>
                      <a:srgbClr val="00B050"/>
                    </a:solidFill>
                  </a:rPr>
                  <a:t>médicos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9" name="Google Shape;13960;p39">
              <a:extLst>
                <a:ext uri="{FF2B5EF4-FFF2-40B4-BE49-F238E27FC236}">
                  <a16:creationId xmlns:a16="http://schemas.microsoft.com/office/drawing/2014/main" id="{C30B98D5-2E8E-4765-B9D8-E91BCE94FBB3}"/>
                </a:ext>
              </a:extLst>
            </p:cNvPr>
            <p:cNvSpPr txBox="1">
              <a:spLocks/>
            </p:cNvSpPr>
            <p:nvPr/>
          </p:nvSpPr>
          <p:spPr>
            <a:xfrm>
              <a:off x="6040443" y="1515057"/>
              <a:ext cx="2453100" cy="1028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None/>
                <a:defRPr sz="14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/>
              <a:r>
                <a:rPr lang="zh-TW" altLang="en-US" sz="2400" b="1" dirty="0">
                  <a:solidFill>
                    <a:srgbClr val="008000"/>
                  </a:solidFill>
                </a:rPr>
                <a:t>→ </a:t>
              </a:r>
              <a:r>
                <a:rPr lang="en-US" altLang="zh-TW" sz="2400" b="1" dirty="0" err="1">
                  <a:solidFill>
                    <a:srgbClr val="008000"/>
                  </a:solidFill>
                </a:rPr>
                <a:t>médicas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D47313B9-AFF2-4ABB-9ECA-E72D95427307}"/>
              </a:ext>
            </a:extLst>
          </p:cNvPr>
          <p:cNvCxnSpPr>
            <a:cxnSpLocks/>
            <a:stCxn id="19" idx="6"/>
            <a:endCxn id="30" idx="2"/>
          </p:cNvCxnSpPr>
          <p:nvPr/>
        </p:nvCxnSpPr>
        <p:spPr>
          <a:xfrm>
            <a:off x="3735913" y="3517759"/>
            <a:ext cx="2557781" cy="4871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6" name="Google Shape;13846;p36"/>
          <p:cNvGrpSpPr/>
          <p:nvPr/>
        </p:nvGrpSpPr>
        <p:grpSpPr>
          <a:xfrm>
            <a:off x="1355360" y="960145"/>
            <a:ext cx="6433200" cy="3223200"/>
            <a:chOff x="1355360" y="960145"/>
            <a:chExt cx="6433200" cy="3223200"/>
          </a:xfrm>
        </p:grpSpPr>
        <p:sp>
          <p:nvSpPr>
            <p:cNvPr id="13847" name="Google Shape;13847;p36"/>
            <p:cNvSpPr/>
            <p:nvPr/>
          </p:nvSpPr>
          <p:spPr>
            <a:xfrm>
              <a:off x="1355360" y="960145"/>
              <a:ext cx="6433200" cy="32232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48" name="Google Shape;13848;p36"/>
            <p:cNvGrpSpPr/>
            <p:nvPr/>
          </p:nvGrpSpPr>
          <p:grpSpPr>
            <a:xfrm>
              <a:off x="1507775" y="1112550"/>
              <a:ext cx="111400" cy="125400"/>
              <a:chOff x="1707200" y="137775"/>
              <a:chExt cx="111400" cy="125400"/>
            </a:xfrm>
          </p:grpSpPr>
          <p:cxnSp>
            <p:nvCxnSpPr>
              <p:cNvPr id="13849" name="Google Shape;13849;p36"/>
              <p:cNvCxnSpPr/>
              <p:nvPr/>
            </p:nvCxnSpPr>
            <p:spPr>
              <a:xfrm>
                <a:off x="17072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0" name="Google Shape;13850;p36"/>
              <p:cNvCxnSpPr/>
              <p:nvPr/>
            </p:nvCxnSpPr>
            <p:spPr>
              <a:xfrm flipH="1">
                <a:off x="17073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4" name="Google Shape;13854;p36"/>
          <p:cNvSpPr txBox="1">
            <a:spLocks noGrp="1"/>
          </p:cNvSpPr>
          <p:nvPr>
            <p:ph type="subTitle" idx="1"/>
          </p:nvPr>
        </p:nvSpPr>
        <p:spPr>
          <a:xfrm>
            <a:off x="1355350" y="3625100"/>
            <a:ext cx="64332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/>
              <a:t>Libros para Mañana</a:t>
            </a:r>
          </a:p>
        </p:txBody>
      </p:sp>
      <p:pic>
        <p:nvPicPr>
          <p:cNvPr id="99" name="圖片 98">
            <a:extLst>
              <a:ext uri="{FF2B5EF4-FFF2-40B4-BE49-F238E27FC236}">
                <a16:creationId xmlns:a16="http://schemas.microsoft.com/office/drawing/2014/main" id="{BE422E96-1098-4971-AF95-55A4FE165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9950" t="37335" r="5362" b="36641"/>
          <a:stretch/>
        </p:blipFill>
        <p:spPr>
          <a:xfrm>
            <a:off x="404141" y="255160"/>
            <a:ext cx="530593" cy="525750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id="{B05D4117-4B10-497C-BDE2-301BE6005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8959" r="3653" b="69173"/>
          <a:stretch/>
        </p:blipFill>
        <p:spPr>
          <a:xfrm>
            <a:off x="8420824" y="3521675"/>
            <a:ext cx="723176" cy="765150"/>
          </a:xfrm>
          <a:prstGeom prst="rect">
            <a:avLst/>
          </a:prstGeom>
        </p:spPr>
      </p:pic>
      <p:pic>
        <p:nvPicPr>
          <p:cNvPr id="15" name="Picture 2" descr="Libros para mañana | Lecturas | Mediavaca">
            <a:extLst>
              <a:ext uri="{FF2B5EF4-FFF2-40B4-BE49-F238E27FC236}">
                <a16:creationId xmlns:a16="http://schemas.microsoft.com/office/drawing/2014/main" id="{576E8F90-0FBD-4EB5-A39E-BC090B858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50222" b="1878"/>
          <a:stretch/>
        </p:blipFill>
        <p:spPr bwMode="auto">
          <a:xfrm>
            <a:off x="1414779" y="1660255"/>
            <a:ext cx="3228989" cy="18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bros para mañana | Lecturas | Mediavaca">
            <a:extLst>
              <a:ext uri="{FF2B5EF4-FFF2-40B4-BE49-F238E27FC236}">
                <a16:creationId xmlns:a16="http://schemas.microsoft.com/office/drawing/2014/main" id="{596157BA-2241-4211-9B5E-8A2964F7F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r="1904" b="50000"/>
          <a:stretch/>
        </p:blipFill>
        <p:spPr bwMode="auto">
          <a:xfrm>
            <a:off x="4596658" y="1622223"/>
            <a:ext cx="3168727" cy="1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48A792B8-F10B-492E-9BDB-87ABCEF85EBD}"/>
              </a:ext>
            </a:extLst>
          </p:cNvPr>
          <p:cNvGrpSpPr/>
          <p:nvPr/>
        </p:nvGrpSpPr>
        <p:grpSpPr>
          <a:xfrm>
            <a:off x="3382900" y="518035"/>
            <a:ext cx="2378100" cy="977700"/>
            <a:chOff x="3382900" y="518035"/>
            <a:chExt cx="2378100" cy="977700"/>
          </a:xfrm>
        </p:grpSpPr>
        <p:sp>
          <p:nvSpPr>
            <p:cNvPr id="13851" name="Google Shape;13851;p36"/>
            <p:cNvSpPr/>
            <p:nvPr/>
          </p:nvSpPr>
          <p:spPr>
            <a:xfrm>
              <a:off x="3382900" y="518035"/>
              <a:ext cx="2378100" cy="97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372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4B244A6-019A-4BE0-B3D6-33AE2017E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7519" t="2031" r="33261" b="67893"/>
            <a:stretch/>
          </p:blipFill>
          <p:spPr>
            <a:xfrm>
              <a:off x="4596658" y="608257"/>
              <a:ext cx="843863" cy="816498"/>
            </a:xfrm>
            <a:prstGeom prst="rect">
              <a:avLst/>
            </a:prstGeom>
          </p:spPr>
        </p:pic>
        <p:pic>
          <p:nvPicPr>
            <p:cNvPr id="98" name="圖片 97">
              <a:extLst>
                <a:ext uri="{FF2B5EF4-FFF2-40B4-BE49-F238E27FC236}">
                  <a16:creationId xmlns:a16="http://schemas.microsoft.com/office/drawing/2014/main" id="{AA220128-0A48-450F-AA0C-80D6608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7299" t="37335" r="72573" b="37340"/>
            <a:stretch/>
          </p:blipFill>
          <p:spPr>
            <a:xfrm>
              <a:off x="4018550" y="608202"/>
              <a:ext cx="635115" cy="751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20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3854;p36">
            <a:extLst>
              <a:ext uri="{FF2B5EF4-FFF2-40B4-BE49-F238E27FC236}">
                <a16:creationId xmlns:a16="http://schemas.microsoft.com/office/drawing/2014/main" id="{286B18E9-CBFC-471A-8569-E2A68E454349}"/>
              </a:ext>
            </a:extLst>
          </p:cNvPr>
          <p:cNvSpPr txBox="1">
            <a:spLocks/>
          </p:cNvSpPr>
          <p:nvPr/>
        </p:nvSpPr>
        <p:spPr>
          <a:xfrm>
            <a:off x="878772" y="1513997"/>
            <a:ext cx="1800000" cy="311624"/>
          </a:xfrm>
          <a:prstGeom prst="rect">
            <a:avLst/>
          </a:prstGeom>
          <a:solidFill>
            <a:schemeClr val="bg2">
              <a:lumMod val="60000"/>
              <a:lumOff val="40000"/>
              <a:alpha val="50196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23" name="Google Shape;13854;p36">
            <a:extLst>
              <a:ext uri="{FF2B5EF4-FFF2-40B4-BE49-F238E27FC236}">
                <a16:creationId xmlns:a16="http://schemas.microsoft.com/office/drawing/2014/main" id="{1802D8C7-8C41-48B2-98D5-F15F39C39C94}"/>
              </a:ext>
            </a:extLst>
          </p:cNvPr>
          <p:cNvSpPr txBox="1">
            <a:spLocks/>
          </p:cNvSpPr>
          <p:nvPr/>
        </p:nvSpPr>
        <p:spPr>
          <a:xfrm>
            <a:off x="878771" y="2577382"/>
            <a:ext cx="1692000" cy="311624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24" name="Google Shape;13854;p36">
            <a:extLst>
              <a:ext uri="{FF2B5EF4-FFF2-40B4-BE49-F238E27FC236}">
                <a16:creationId xmlns:a16="http://schemas.microsoft.com/office/drawing/2014/main" id="{EEA42B90-D92F-40BF-9F39-655B6CB37C84}"/>
              </a:ext>
            </a:extLst>
          </p:cNvPr>
          <p:cNvSpPr txBox="1">
            <a:spLocks/>
          </p:cNvSpPr>
          <p:nvPr/>
        </p:nvSpPr>
        <p:spPr>
          <a:xfrm>
            <a:off x="878772" y="3638728"/>
            <a:ext cx="1224000" cy="311624"/>
          </a:xfrm>
          <a:prstGeom prst="rect">
            <a:avLst/>
          </a:prstGeom>
          <a:solidFill>
            <a:srgbClr val="FFFF66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14197" name="Google Shape;14197;p49"/>
          <p:cNvSpPr txBox="1">
            <a:spLocks noGrp="1"/>
          </p:cNvSpPr>
          <p:nvPr>
            <p:ph type="subTitle" idx="1"/>
          </p:nvPr>
        </p:nvSpPr>
        <p:spPr>
          <a:xfrm>
            <a:off x="639401" y="1763633"/>
            <a:ext cx="3776098" cy="2361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TW" sz="2000" dirty="0"/>
              <a:t>Los hombres </a:t>
            </a:r>
            <a:br>
              <a:rPr lang="es-ES" altLang="zh-TW" sz="2000" dirty="0"/>
            </a:br>
            <a:r>
              <a:rPr lang="es-ES" altLang="zh-TW" sz="2000" dirty="0"/>
              <a:t>pueden librarse de </a:t>
            </a:r>
            <a:br>
              <a:rPr lang="es-ES" altLang="zh-TW" sz="2000" dirty="0"/>
            </a:br>
            <a:r>
              <a:rPr lang="es-ES" altLang="zh-TW" sz="2000" dirty="0"/>
              <a:t>las expectativas sociales.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zh-TW" sz="2000" dirty="0"/>
              <a:t>Las mujeres </a:t>
            </a:r>
            <a:br>
              <a:rPr lang="es-ES" altLang="zh-TW" sz="2000" dirty="0"/>
            </a:br>
            <a:r>
              <a:rPr lang="es-ES" altLang="zh-TW" sz="2000" dirty="0"/>
              <a:t>pueden lograr más </a:t>
            </a:r>
            <a:br>
              <a:rPr lang="es-ES" altLang="zh-TW" sz="2000" dirty="0"/>
            </a:br>
            <a:r>
              <a:rPr lang="es-ES" altLang="zh-TW" sz="2000" dirty="0"/>
              <a:t>en todos los campos. 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El léxico </a:t>
            </a:r>
            <a:br>
              <a:rPr lang="es-ES" sz="2000" dirty="0"/>
            </a:br>
            <a:r>
              <a:rPr lang="es-ES" altLang="zh-TW" sz="2000" dirty="0"/>
              <a:t>está cambiando para la igualdad de género.</a:t>
            </a:r>
            <a:endParaRPr sz="2000" dirty="0"/>
          </a:p>
        </p:txBody>
      </p:sp>
      <p:grpSp>
        <p:nvGrpSpPr>
          <p:cNvPr id="14181" name="Google Shape;14181;p49"/>
          <p:cNvGrpSpPr/>
          <p:nvPr/>
        </p:nvGrpSpPr>
        <p:grpSpPr>
          <a:xfrm>
            <a:off x="4482346" y="1611755"/>
            <a:ext cx="3686805" cy="2856684"/>
            <a:chOff x="4422874" y="1193775"/>
            <a:chExt cx="3686805" cy="2856684"/>
          </a:xfrm>
        </p:grpSpPr>
        <p:grpSp>
          <p:nvGrpSpPr>
            <p:cNvPr id="14182" name="Google Shape;14182;p49"/>
            <p:cNvGrpSpPr/>
            <p:nvPr/>
          </p:nvGrpSpPr>
          <p:grpSpPr>
            <a:xfrm>
              <a:off x="4460974" y="1237318"/>
              <a:ext cx="3648705" cy="2813141"/>
              <a:chOff x="2072995" y="1915648"/>
              <a:chExt cx="3165905" cy="2440904"/>
            </a:xfrm>
          </p:grpSpPr>
          <p:sp>
            <p:nvSpPr>
              <p:cNvPr id="14183" name="Google Shape;14183;p49"/>
              <p:cNvSpPr/>
              <p:nvPr/>
            </p:nvSpPr>
            <p:spPr>
              <a:xfrm>
                <a:off x="3260349" y="4096295"/>
                <a:ext cx="784838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4" name="Google Shape;14184;p49"/>
              <p:cNvSpPr/>
              <p:nvPr/>
            </p:nvSpPr>
            <p:spPr>
              <a:xfrm>
                <a:off x="3201455" y="4302797"/>
                <a:ext cx="902567" cy="53754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5" name="Google Shape;14185;p49"/>
              <p:cNvSpPr/>
              <p:nvPr/>
            </p:nvSpPr>
            <p:spPr>
              <a:xfrm>
                <a:off x="2072995" y="1915648"/>
                <a:ext cx="3159506" cy="2180260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6" name="Google Shape;14186;p49"/>
              <p:cNvSpPr/>
              <p:nvPr/>
            </p:nvSpPr>
            <p:spPr>
              <a:xfrm>
                <a:off x="2240081" y="2051121"/>
                <a:ext cx="2825354" cy="1590712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7" name="Google Shape;14187;p49"/>
              <p:cNvSpPr/>
              <p:nvPr/>
            </p:nvSpPr>
            <p:spPr>
              <a:xfrm>
                <a:off x="3627428" y="1960217"/>
                <a:ext cx="44327" cy="34778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656" y="1"/>
                    </a:moveTo>
                    <a:cubicBezTo>
                      <a:pt x="213" y="1"/>
                      <a:pt x="0" y="541"/>
                      <a:pt x="312" y="853"/>
                    </a:cubicBezTo>
                    <a:cubicBezTo>
                      <a:pt x="411" y="952"/>
                      <a:pt x="532" y="996"/>
                      <a:pt x="650" y="996"/>
                    </a:cubicBezTo>
                    <a:cubicBezTo>
                      <a:pt x="904" y="996"/>
                      <a:pt x="1147" y="794"/>
                      <a:pt x="1147" y="492"/>
                    </a:cubicBezTo>
                    <a:cubicBezTo>
                      <a:pt x="1147" y="230"/>
                      <a:pt x="934" y="1"/>
                      <a:pt x="656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188" name="Google Shape;14188;p49"/>
              <p:cNvCxnSpPr/>
              <p:nvPr/>
            </p:nvCxnSpPr>
            <p:spPr>
              <a:xfrm>
                <a:off x="2078100" y="3861600"/>
                <a:ext cx="3160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189" name="Google Shape;14189;p49"/>
            <p:cNvGrpSpPr/>
            <p:nvPr/>
          </p:nvGrpSpPr>
          <p:grpSpPr>
            <a:xfrm>
              <a:off x="4422874" y="1193775"/>
              <a:ext cx="3648705" cy="2813141"/>
              <a:chOff x="2072995" y="1915648"/>
              <a:chExt cx="3165905" cy="2440904"/>
            </a:xfrm>
          </p:grpSpPr>
          <p:sp>
            <p:nvSpPr>
              <p:cNvPr id="14190" name="Google Shape;14190;p49"/>
              <p:cNvSpPr/>
              <p:nvPr/>
            </p:nvSpPr>
            <p:spPr>
              <a:xfrm>
                <a:off x="3260349" y="4096295"/>
                <a:ext cx="784838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1" name="Google Shape;14191;p49"/>
              <p:cNvSpPr/>
              <p:nvPr/>
            </p:nvSpPr>
            <p:spPr>
              <a:xfrm>
                <a:off x="3201455" y="4302797"/>
                <a:ext cx="902567" cy="53754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2" name="Google Shape;14192;p49"/>
              <p:cNvSpPr/>
              <p:nvPr/>
            </p:nvSpPr>
            <p:spPr>
              <a:xfrm>
                <a:off x="2072995" y="1915648"/>
                <a:ext cx="3159506" cy="2180260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3" name="Google Shape;14193;p49"/>
              <p:cNvSpPr/>
              <p:nvPr/>
            </p:nvSpPr>
            <p:spPr>
              <a:xfrm>
                <a:off x="2240081" y="2051121"/>
                <a:ext cx="2825354" cy="1590712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4" name="Google Shape;14194;p49"/>
              <p:cNvSpPr/>
              <p:nvPr/>
            </p:nvSpPr>
            <p:spPr>
              <a:xfrm>
                <a:off x="3627428" y="1960217"/>
                <a:ext cx="44327" cy="34778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656" y="1"/>
                    </a:moveTo>
                    <a:cubicBezTo>
                      <a:pt x="213" y="1"/>
                      <a:pt x="0" y="541"/>
                      <a:pt x="312" y="853"/>
                    </a:cubicBezTo>
                    <a:cubicBezTo>
                      <a:pt x="411" y="952"/>
                      <a:pt x="532" y="996"/>
                      <a:pt x="650" y="996"/>
                    </a:cubicBezTo>
                    <a:cubicBezTo>
                      <a:pt x="904" y="996"/>
                      <a:pt x="1147" y="794"/>
                      <a:pt x="1147" y="492"/>
                    </a:cubicBezTo>
                    <a:cubicBezTo>
                      <a:pt x="1147" y="230"/>
                      <a:pt x="934" y="1"/>
                      <a:pt x="656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195" name="Google Shape;14195;p49"/>
              <p:cNvCxnSpPr/>
              <p:nvPr/>
            </p:nvCxnSpPr>
            <p:spPr>
              <a:xfrm>
                <a:off x="2078100" y="3861600"/>
                <a:ext cx="3160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196" name="Google Shape;14196;p49"/>
          <p:cNvSpPr txBox="1">
            <a:spLocks noGrp="1"/>
          </p:cNvSpPr>
          <p:nvPr>
            <p:ph type="title"/>
          </p:nvPr>
        </p:nvSpPr>
        <p:spPr>
          <a:xfrm>
            <a:off x="1231574" y="244034"/>
            <a:ext cx="6680853" cy="1458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¡Los g</a:t>
            </a:r>
            <a:r>
              <a:rPr lang="es-ES" sz="3600" dirty="0" err="1"/>
              <a:t>éneros</a:t>
            </a:r>
            <a:r>
              <a:rPr lang="es-ES" sz="3600" dirty="0"/>
              <a:t> son iguales</a:t>
            </a:r>
            <a:r>
              <a:rPr lang="en-US" sz="3600" dirty="0"/>
              <a:t>!</a:t>
            </a:r>
            <a:endParaRPr sz="3600" dirty="0"/>
          </a:p>
        </p:txBody>
      </p:sp>
      <p:pic>
        <p:nvPicPr>
          <p:cNvPr id="14198" name="Google Shape;14198;p49"/>
          <p:cNvPicPr preferRelativeResize="0"/>
          <p:nvPr/>
        </p:nvPicPr>
        <p:blipFill rotWithShape="1">
          <a:blip r:embed="rId3"/>
          <a:srcRect t="3225" b="3225"/>
          <a:stretch/>
        </p:blipFill>
        <p:spPr>
          <a:xfrm>
            <a:off x="4673132" y="1771537"/>
            <a:ext cx="3257100" cy="1828200"/>
          </a:xfrm>
          <a:prstGeom prst="roundRect">
            <a:avLst>
              <a:gd name="adj" fmla="val 1513"/>
            </a:avLst>
          </a:prstGeom>
          <a:noFill/>
          <a:ln w="19050" cap="flat" cmpd="sng">
            <a:solidFill>
              <a:srgbClr val="222225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171445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5" name="Google Shape;13795;p33"/>
          <p:cNvSpPr txBox="1">
            <a:spLocks noGrp="1"/>
          </p:cNvSpPr>
          <p:nvPr>
            <p:ph type="body" idx="1"/>
          </p:nvPr>
        </p:nvSpPr>
        <p:spPr>
          <a:xfrm>
            <a:off x="471097" y="914622"/>
            <a:ext cx="8201807" cy="3462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https://www.harpersbazaar.com/tw/celebrity/celebritynews/g30455439/top-female-leaders-around-the-world-besides-tsai-ing-wen/</a:t>
            </a:r>
            <a:endParaRPr lang="es-ES" altLang="zh-TW" sz="1400" dirty="0">
              <a:solidFill>
                <a:schemeClr val="tx1">
                  <a:lumMod val="65000"/>
                  <a:lumOff val="35000"/>
                </a:schemeClr>
              </a:solidFill>
              <a:uFill>
                <a:noFill/>
              </a:uFill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zh-TW" sz="1400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</a:rPr>
              <a:t>https://www.unwomen.org/en/what-we-do/leadership-and-political-participation/facts-and-figures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</a:rPr>
              <a:t>https://ourworldindata.org/gender-ratio#gender-ratio-across-the-world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zh-TW" sz="1400" dirty="0">
                <a:solidFill>
                  <a:schemeClr val="tx2">
                    <a:lumMod val="50000"/>
                  </a:schemeClr>
                </a:solidFill>
                <a:uFill>
                  <a:noFill/>
                </a:uFill>
              </a:rPr>
              <a:t>https://www.aei.org/carpe-diem/women-earned-majority-of-doctoral-degrees-in-2019-for-11th-straight-year-and-outnumber-men-in-grad-school-141-to-100/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https://www.statista.com/chart/13995/female-ceos-in-fortune-500-companies/</a:t>
            </a:r>
            <a:endParaRPr lang="es-ES" altLang="zh-TW" sz="1400" dirty="0">
              <a:solidFill>
                <a:schemeClr val="tx1">
                  <a:lumMod val="65000"/>
                  <a:lumOff val="35000"/>
                </a:schemeClr>
              </a:solidFill>
              <a:uFill>
                <a:noFill/>
              </a:uFill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2">
                    <a:lumMod val="50000"/>
                  </a:schemeClr>
                </a:solidFill>
              </a:rPr>
              <a:t>https://www.forbes.com/sites/tomspiggle/2021/05/25/the-gender-pay-gap-why-its-still-here/?sh=2cedbf607baf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https://www.rae.es/dpd/concordancia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2">
                    <a:lumMod val="50000"/>
                  </a:schemeClr>
                </a:solidFill>
              </a:rPr>
              <a:t>https://www.theguardian.com/world/2020/jan/19/gender-neutral-language-battle-spain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https://www.npr.org/2019/12/08/786135746/a-new-effort-in-argentina-seeks-to-make-spanish-nouns-gender-neutral</a:t>
            </a:r>
            <a:r>
              <a:rPr lang="es-E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50000"/>
              <a:buFont typeface="Arial" panose="020B0604020202020204" pitchFamily="34" charset="0"/>
              <a:buChar char="•"/>
            </a:pPr>
            <a:endParaRPr lang="es-ES" altLang="zh-TW" sz="1800" b="1" dirty="0">
              <a:solidFill>
                <a:schemeClr val="hlink"/>
              </a:solidFill>
              <a:uFill>
                <a:noFill/>
              </a:u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  <p:sp>
        <p:nvSpPr>
          <p:cNvPr id="13794" name="Google Shape;137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REFERENCIA</a:t>
            </a:r>
            <a:endParaRPr dirty="0"/>
          </a:p>
        </p:txBody>
      </p:sp>
      <p:grpSp>
        <p:nvGrpSpPr>
          <p:cNvPr id="4" name="Google Shape;21029;p82">
            <a:extLst>
              <a:ext uri="{FF2B5EF4-FFF2-40B4-BE49-F238E27FC236}">
                <a16:creationId xmlns:a16="http://schemas.microsoft.com/office/drawing/2014/main" id="{A21D047C-0005-4E73-9590-25511CBB8215}"/>
              </a:ext>
            </a:extLst>
          </p:cNvPr>
          <p:cNvGrpSpPr/>
          <p:nvPr/>
        </p:nvGrpSpPr>
        <p:grpSpPr>
          <a:xfrm>
            <a:off x="541755" y="2067957"/>
            <a:ext cx="288000" cy="288000"/>
            <a:chOff x="-57568775" y="3198925"/>
            <a:chExt cx="318225" cy="318225"/>
          </a:xfrm>
          <a:solidFill>
            <a:schemeClr val="accent4"/>
          </a:solidFill>
        </p:grpSpPr>
        <p:sp>
          <p:nvSpPr>
            <p:cNvPr id="5" name="Google Shape;21030;p82">
              <a:extLst>
                <a:ext uri="{FF2B5EF4-FFF2-40B4-BE49-F238E27FC236}">
                  <a16:creationId xmlns:a16="http://schemas.microsoft.com/office/drawing/2014/main" id="{2F3A5170-24BE-472C-BCC9-78D04FA2AD2C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031;p82">
              <a:extLst>
                <a:ext uri="{FF2B5EF4-FFF2-40B4-BE49-F238E27FC236}">
                  <a16:creationId xmlns:a16="http://schemas.microsoft.com/office/drawing/2014/main" id="{3CEBC7D3-2D3A-45E7-8B7B-670780B76F9B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032;p82">
              <a:extLst>
                <a:ext uri="{FF2B5EF4-FFF2-40B4-BE49-F238E27FC236}">
                  <a16:creationId xmlns:a16="http://schemas.microsoft.com/office/drawing/2014/main" id="{040A3062-5EE7-48E8-99F2-8FE10C06F29C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033;p82">
              <a:extLst>
                <a:ext uri="{FF2B5EF4-FFF2-40B4-BE49-F238E27FC236}">
                  <a16:creationId xmlns:a16="http://schemas.microsoft.com/office/drawing/2014/main" id="{A2E72C96-E7C4-4628-813B-F5BAC2E9D750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034;p82">
              <a:extLst>
                <a:ext uri="{FF2B5EF4-FFF2-40B4-BE49-F238E27FC236}">
                  <a16:creationId xmlns:a16="http://schemas.microsoft.com/office/drawing/2014/main" id="{C182C498-D281-4357-B787-52183EE3B99A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035;p82">
              <a:extLst>
                <a:ext uri="{FF2B5EF4-FFF2-40B4-BE49-F238E27FC236}">
                  <a16:creationId xmlns:a16="http://schemas.microsoft.com/office/drawing/2014/main" id="{C4275ADB-2162-47D4-8D4D-E379AB0C5868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1046;p82">
            <a:extLst>
              <a:ext uri="{FF2B5EF4-FFF2-40B4-BE49-F238E27FC236}">
                <a16:creationId xmlns:a16="http://schemas.microsoft.com/office/drawing/2014/main" id="{628B440E-DB19-4136-B044-B2B42670A44D}"/>
              </a:ext>
            </a:extLst>
          </p:cNvPr>
          <p:cNvGrpSpPr>
            <a:grpSpLocks noChangeAspect="1"/>
          </p:cNvGrpSpPr>
          <p:nvPr/>
        </p:nvGrpSpPr>
        <p:grpSpPr>
          <a:xfrm>
            <a:off x="559540" y="2460668"/>
            <a:ext cx="252431" cy="288000"/>
            <a:chOff x="-55576850" y="3198125"/>
            <a:chExt cx="279625" cy="319025"/>
          </a:xfrm>
          <a:solidFill>
            <a:srgbClr val="92D050"/>
          </a:solidFill>
        </p:grpSpPr>
        <p:sp>
          <p:nvSpPr>
            <p:cNvPr id="12" name="Google Shape;21047;p82">
              <a:extLst>
                <a:ext uri="{FF2B5EF4-FFF2-40B4-BE49-F238E27FC236}">
                  <a16:creationId xmlns:a16="http://schemas.microsoft.com/office/drawing/2014/main" id="{998114AD-F713-4A7B-AC5B-3A86EC22772B}"/>
                </a:ext>
              </a:extLst>
            </p:cNvPr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048;p82">
              <a:extLst>
                <a:ext uri="{FF2B5EF4-FFF2-40B4-BE49-F238E27FC236}">
                  <a16:creationId xmlns:a16="http://schemas.microsoft.com/office/drawing/2014/main" id="{A088F95F-F6EC-4E57-9E73-2D58DF31DB43}"/>
                </a:ext>
              </a:extLst>
            </p:cNvPr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049;p82">
              <a:extLst>
                <a:ext uri="{FF2B5EF4-FFF2-40B4-BE49-F238E27FC236}">
                  <a16:creationId xmlns:a16="http://schemas.microsoft.com/office/drawing/2014/main" id="{2DB4203D-F2FE-4B11-B36C-5831D4F632F1}"/>
                </a:ext>
              </a:extLst>
            </p:cNvPr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050;p82">
              <a:extLst>
                <a:ext uri="{FF2B5EF4-FFF2-40B4-BE49-F238E27FC236}">
                  <a16:creationId xmlns:a16="http://schemas.microsoft.com/office/drawing/2014/main" id="{059F1FDF-B495-4C45-A199-F1467EF52647}"/>
                </a:ext>
              </a:extLst>
            </p:cNvPr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1145;p82">
            <a:extLst>
              <a:ext uri="{FF2B5EF4-FFF2-40B4-BE49-F238E27FC236}">
                <a16:creationId xmlns:a16="http://schemas.microsoft.com/office/drawing/2014/main" id="{F960F50E-F588-4B24-9165-AD10DB2EE030}"/>
              </a:ext>
            </a:extLst>
          </p:cNvPr>
          <p:cNvGrpSpPr>
            <a:grpSpLocks noChangeAspect="1"/>
          </p:cNvGrpSpPr>
          <p:nvPr/>
        </p:nvGrpSpPr>
        <p:grpSpPr>
          <a:xfrm>
            <a:off x="559530" y="1671436"/>
            <a:ext cx="252451" cy="288000"/>
            <a:chOff x="-56766175" y="3198925"/>
            <a:chExt cx="279625" cy="319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7" name="Google Shape;21146;p82">
              <a:extLst>
                <a:ext uri="{FF2B5EF4-FFF2-40B4-BE49-F238E27FC236}">
                  <a16:creationId xmlns:a16="http://schemas.microsoft.com/office/drawing/2014/main" id="{3C818FFA-AE53-49BC-AB76-D886E7C8009F}"/>
                </a:ext>
              </a:extLst>
            </p:cNvPr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147;p82">
              <a:extLst>
                <a:ext uri="{FF2B5EF4-FFF2-40B4-BE49-F238E27FC236}">
                  <a16:creationId xmlns:a16="http://schemas.microsoft.com/office/drawing/2014/main" id="{2126AD90-23E2-449A-9B7E-3FB3F7C64CB3}"/>
                </a:ext>
              </a:extLst>
            </p:cNvPr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148;p82">
              <a:extLst>
                <a:ext uri="{FF2B5EF4-FFF2-40B4-BE49-F238E27FC236}">
                  <a16:creationId xmlns:a16="http://schemas.microsoft.com/office/drawing/2014/main" id="{E3BE5168-6BF3-4FA6-8818-A673C763F32F}"/>
                </a:ext>
              </a:extLst>
            </p:cNvPr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149;p82">
              <a:extLst>
                <a:ext uri="{FF2B5EF4-FFF2-40B4-BE49-F238E27FC236}">
                  <a16:creationId xmlns:a16="http://schemas.microsoft.com/office/drawing/2014/main" id="{3608B04A-AC82-4CD4-B9EC-4DAC09B22FAA}"/>
                </a:ext>
              </a:extLst>
            </p:cNvPr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150;p82">
              <a:extLst>
                <a:ext uri="{FF2B5EF4-FFF2-40B4-BE49-F238E27FC236}">
                  <a16:creationId xmlns:a16="http://schemas.microsoft.com/office/drawing/2014/main" id="{C6397701-D861-42ED-AA8B-189C3081210C}"/>
                </a:ext>
              </a:extLst>
            </p:cNvPr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151;p82">
              <a:extLst>
                <a:ext uri="{FF2B5EF4-FFF2-40B4-BE49-F238E27FC236}">
                  <a16:creationId xmlns:a16="http://schemas.microsoft.com/office/drawing/2014/main" id="{B5D79E8C-81BE-4CFE-BE37-9DCC1BC51941}"/>
                </a:ext>
              </a:extLst>
            </p:cNvPr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152;p82">
              <a:extLst>
                <a:ext uri="{FF2B5EF4-FFF2-40B4-BE49-F238E27FC236}">
                  <a16:creationId xmlns:a16="http://schemas.microsoft.com/office/drawing/2014/main" id="{9E5331B3-EEE8-42D6-84D3-62056D16C55A}"/>
                </a:ext>
              </a:extLst>
            </p:cNvPr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1056;p82">
            <a:extLst>
              <a:ext uri="{FF2B5EF4-FFF2-40B4-BE49-F238E27FC236}">
                <a16:creationId xmlns:a16="http://schemas.microsoft.com/office/drawing/2014/main" id="{B87DC715-6C50-4EC2-8C1B-375B5CF017A7}"/>
              </a:ext>
            </a:extLst>
          </p:cNvPr>
          <p:cNvGrpSpPr/>
          <p:nvPr/>
        </p:nvGrpSpPr>
        <p:grpSpPr>
          <a:xfrm>
            <a:off x="541755" y="1164425"/>
            <a:ext cx="288000" cy="288000"/>
            <a:chOff x="-55595775" y="3982375"/>
            <a:chExt cx="319025" cy="319250"/>
          </a:xfrm>
          <a:solidFill>
            <a:srgbClr val="0070C0"/>
          </a:solidFill>
        </p:grpSpPr>
        <p:sp>
          <p:nvSpPr>
            <p:cNvPr id="25" name="Google Shape;21057;p82">
              <a:extLst>
                <a:ext uri="{FF2B5EF4-FFF2-40B4-BE49-F238E27FC236}">
                  <a16:creationId xmlns:a16="http://schemas.microsoft.com/office/drawing/2014/main" id="{AD80C80B-CBE9-471B-BE15-E666CA867030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058;p82">
              <a:extLst>
                <a:ext uri="{FF2B5EF4-FFF2-40B4-BE49-F238E27FC236}">
                  <a16:creationId xmlns:a16="http://schemas.microsoft.com/office/drawing/2014/main" id="{15E0BF87-E03E-43DF-8FD3-5D4029949BEC}"/>
                </a:ext>
              </a:extLst>
            </p:cNvPr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059;p82">
              <a:extLst>
                <a:ext uri="{FF2B5EF4-FFF2-40B4-BE49-F238E27FC236}">
                  <a16:creationId xmlns:a16="http://schemas.microsoft.com/office/drawing/2014/main" id="{5161E600-70EC-4348-8C1D-DB5F404C9EFA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60;p82">
              <a:extLst>
                <a:ext uri="{FF2B5EF4-FFF2-40B4-BE49-F238E27FC236}">
                  <a16:creationId xmlns:a16="http://schemas.microsoft.com/office/drawing/2014/main" id="{7D6880E6-7CCF-4888-8B3A-DAEB07950E96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61;p82">
              <a:extLst>
                <a:ext uri="{FF2B5EF4-FFF2-40B4-BE49-F238E27FC236}">
                  <a16:creationId xmlns:a16="http://schemas.microsoft.com/office/drawing/2014/main" id="{4CE37497-63B8-4B02-B1BD-BCFDD8B77D61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62;p82">
              <a:extLst>
                <a:ext uri="{FF2B5EF4-FFF2-40B4-BE49-F238E27FC236}">
                  <a16:creationId xmlns:a16="http://schemas.microsoft.com/office/drawing/2014/main" id="{C850F1B2-74EC-442B-9C83-5F11885D591B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1029;p82">
            <a:extLst>
              <a:ext uri="{FF2B5EF4-FFF2-40B4-BE49-F238E27FC236}">
                <a16:creationId xmlns:a16="http://schemas.microsoft.com/office/drawing/2014/main" id="{E70C030C-3031-47DB-AF9C-3AD24C5EA478}"/>
              </a:ext>
            </a:extLst>
          </p:cNvPr>
          <p:cNvGrpSpPr/>
          <p:nvPr/>
        </p:nvGrpSpPr>
        <p:grpSpPr>
          <a:xfrm>
            <a:off x="537117" y="3614562"/>
            <a:ext cx="288000" cy="288000"/>
            <a:chOff x="-57568775" y="3198925"/>
            <a:chExt cx="318225" cy="318225"/>
          </a:xfrm>
          <a:solidFill>
            <a:schemeClr val="accent4"/>
          </a:solidFill>
        </p:grpSpPr>
        <p:sp>
          <p:nvSpPr>
            <p:cNvPr id="115" name="Google Shape;21030;p82">
              <a:extLst>
                <a:ext uri="{FF2B5EF4-FFF2-40B4-BE49-F238E27FC236}">
                  <a16:creationId xmlns:a16="http://schemas.microsoft.com/office/drawing/2014/main" id="{5474FB36-8FB3-4ED8-A207-A825E699A3A7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31;p82">
              <a:extLst>
                <a:ext uri="{FF2B5EF4-FFF2-40B4-BE49-F238E27FC236}">
                  <a16:creationId xmlns:a16="http://schemas.microsoft.com/office/drawing/2014/main" id="{3776A0EA-F271-4A30-AB52-9F7E70EB54D1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32;p82">
              <a:extLst>
                <a:ext uri="{FF2B5EF4-FFF2-40B4-BE49-F238E27FC236}">
                  <a16:creationId xmlns:a16="http://schemas.microsoft.com/office/drawing/2014/main" id="{0DB641D5-0208-4FA6-87BA-63ED46B401CE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033;p82">
              <a:extLst>
                <a:ext uri="{FF2B5EF4-FFF2-40B4-BE49-F238E27FC236}">
                  <a16:creationId xmlns:a16="http://schemas.microsoft.com/office/drawing/2014/main" id="{B4BBC101-DD1B-4453-A81F-9D0D4A336990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034;p82">
              <a:extLst>
                <a:ext uri="{FF2B5EF4-FFF2-40B4-BE49-F238E27FC236}">
                  <a16:creationId xmlns:a16="http://schemas.microsoft.com/office/drawing/2014/main" id="{AE4A243A-F2F3-4E8C-B2EB-F81C93E8C9DC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035;p82">
              <a:extLst>
                <a:ext uri="{FF2B5EF4-FFF2-40B4-BE49-F238E27FC236}">
                  <a16:creationId xmlns:a16="http://schemas.microsoft.com/office/drawing/2014/main" id="{2E75ED39-1CCD-403F-A79B-EC41ABB4AF0E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21046;p82">
            <a:extLst>
              <a:ext uri="{FF2B5EF4-FFF2-40B4-BE49-F238E27FC236}">
                <a16:creationId xmlns:a16="http://schemas.microsoft.com/office/drawing/2014/main" id="{0F0A8A47-7730-48CE-8F58-F3DBCD970BD5}"/>
              </a:ext>
            </a:extLst>
          </p:cNvPr>
          <p:cNvGrpSpPr>
            <a:grpSpLocks noChangeAspect="1"/>
          </p:cNvGrpSpPr>
          <p:nvPr/>
        </p:nvGrpSpPr>
        <p:grpSpPr>
          <a:xfrm>
            <a:off x="554902" y="3946313"/>
            <a:ext cx="252431" cy="288000"/>
            <a:chOff x="-55576850" y="3198125"/>
            <a:chExt cx="279625" cy="319025"/>
          </a:xfrm>
          <a:solidFill>
            <a:srgbClr val="92D050"/>
          </a:solidFill>
        </p:grpSpPr>
        <p:sp>
          <p:nvSpPr>
            <p:cNvPr id="122" name="Google Shape;21047;p82">
              <a:extLst>
                <a:ext uri="{FF2B5EF4-FFF2-40B4-BE49-F238E27FC236}">
                  <a16:creationId xmlns:a16="http://schemas.microsoft.com/office/drawing/2014/main" id="{18DD578A-6F27-4CFE-9AD1-751436A95E31}"/>
                </a:ext>
              </a:extLst>
            </p:cNvPr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048;p82">
              <a:extLst>
                <a:ext uri="{FF2B5EF4-FFF2-40B4-BE49-F238E27FC236}">
                  <a16:creationId xmlns:a16="http://schemas.microsoft.com/office/drawing/2014/main" id="{6CB44BEA-CEC8-4E52-9022-D2D9D4FA1395}"/>
                </a:ext>
              </a:extLst>
            </p:cNvPr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049;p82">
              <a:extLst>
                <a:ext uri="{FF2B5EF4-FFF2-40B4-BE49-F238E27FC236}">
                  <a16:creationId xmlns:a16="http://schemas.microsoft.com/office/drawing/2014/main" id="{FBAE3BEF-8742-44D3-9451-9C6B7B53A1DF}"/>
                </a:ext>
              </a:extLst>
            </p:cNvPr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050;p82">
              <a:extLst>
                <a:ext uri="{FF2B5EF4-FFF2-40B4-BE49-F238E27FC236}">
                  <a16:creationId xmlns:a16="http://schemas.microsoft.com/office/drawing/2014/main" id="{D2F684AD-04E9-4FAC-9667-C831F3946834}"/>
                </a:ext>
              </a:extLst>
            </p:cNvPr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21145;p82">
            <a:extLst>
              <a:ext uri="{FF2B5EF4-FFF2-40B4-BE49-F238E27FC236}">
                <a16:creationId xmlns:a16="http://schemas.microsoft.com/office/drawing/2014/main" id="{40F60EE8-0273-4CF8-BD42-733CDE27F6B2}"/>
              </a:ext>
            </a:extLst>
          </p:cNvPr>
          <p:cNvGrpSpPr>
            <a:grpSpLocks noChangeAspect="1"/>
          </p:cNvGrpSpPr>
          <p:nvPr/>
        </p:nvGrpSpPr>
        <p:grpSpPr>
          <a:xfrm>
            <a:off x="554892" y="3244711"/>
            <a:ext cx="252451" cy="288000"/>
            <a:chOff x="-56766175" y="3198925"/>
            <a:chExt cx="279625" cy="319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7" name="Google Shape;21146;p82">
              <a:extLst>
                <a:ext uri="{FF2B5EF4-FFF2-40B4-BE49-F238E27FC236}">
                  <a16:creationId xmlns:a16="http://schemas.microsoft.com/office/drawing/2014/main" id="{F9F71511-C678-421D-B786-F51B57A4EBF3}"/>
                </a:ext>
              </a:extLst>
            </p:cNvPr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147;p82">
              <a:extLst>
                <a:ext uri="{FF2B5EF4-FFF2-40B4-BE49-F238E27FC236}">
                  <a16:creationId xmlns:a16="http://schemas.microsoft.com/office/drawing/2014/main" id="{3886B214-0CD6-4B56-B792-FC839B06C146}"/>
                </a:ext>
              </a:extLst>
            </p:cNvPr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148;p82">
              <a:extLst>
                <a:ext uri="{FF2B5EF4-FFF2-40B4-BE49-F238E27FC236}">
                  <a16:creationId xmlns:a16="http://schemas.microsoft.com/office/drawing/2014/main" id="{D1BC3F9C-314E-4642-B98F-82C0C3B59774}"/>
                </a:ext>
              </a:extLst>
            </p:cNvPr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149;p82">
              <a:extLst>
                <a:ext uri="{FF2B5EF4-FFF2-40B4-BE49-F238E27FC236}">
                  <a16:creationId xmlns:a16="http://schemas.microsoft.com/office/drawing/2014/main" id="{059E5EC2-1847-45DD-9346-09903C850F49}"/>
                </a:ext>
              </a:extLst>
            </p:cNvPr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150;p82">
              <a:extLst>
                <a:ext uri="{FF2B5EF4-FFF2-40B4-BE49-F238E27FC236}">
                  <a16:creationId xmlns:a16="http://schemas.microsoft.com/office/drawing/2014/main" id="{66805A91-FB38-40D5-86CC-BD2288367371}"/>
                </a:ext>
              </a:extLst>
            </p:cNvPr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151;p82">
              <a:extLst>
                <a:ext uri="{FF2B5EF4-FFF2-40B4-BE49-F238E27FC236}">
                  <a16:creationId xmlns:a16="http://schemas.microsoft.com/office/drawing/2014/main" id="{38304F63-0342-4B6F-A411-519B6CFFDBD7}"/>
                </a:ext>
              </a:extLst>
            </p:cNvPr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152;p82">
              <a:extLst>
                <a:ext uri="{FF2B5EF4-FFF2-40B4-BE49-F238E27FC236}">
                  <a16:creationId xmlns:a16="http://schemas.microsoft.com/office/drawing/2014/main" id="{3B6E305A-C696-4533-B478-902CB11E95E9}"/>
                </a:ext>
              </a:extLst>
            </p:cNvPr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21056;p82">
            <a:extLst>
              <a:ext uri="{FF2B5EF4-FFF2-40B4-BE49-F238E27FC236}">
                <a16:creationId xmlns:a16="http://schemas.microsoft.com/office/drawing/2014/main" id="{9447B5C5-038A-4D96-A092-EA4018DC0B31}"/>
              </a:ext>
            </a:extLst>
          </p:cNvPr>
          <p:cNvGrpSpPr/>
          <p:nvPr/>
        </p:nvGrpSpPr>
        <p:grpSpPr>
          <a:xfrm>
            <a:off x="537117" y="2871050"/>
            <a:ext cx="288000" cy="288000"/>
            <a:chOff x="-55595775" y="3982375"/>
            <a:chExt cx="319025" cy="319250"/>
          </a:xfrm>
          <a:solidFill>
            <a:srgbClr val="0070C0"/>
          </a:solidFill>
        </p:grpSpPr>
        <p:sp>
          <p:nvSpPr>
            <p:cNvPr id="135" name="Google Shape;21057;p82">
              <a:extLst>
                <a:ext uri="{FF2B5EF4-FFF2-40B4-BE49-F238E27FC236}">
                  <a16:creationId xmlns:a16="http://schemas.microsoft.com/office/drawing/2014/main" id="{AB9A56F5-E8F2-4516-89B0-2908C6CC6534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058;p82">
              <a:extLst>
                <a:ext uri="{FF2B5EF4-FFF2-40B4-BE49-F238E27FC236}">
                  <a16:creationId xmlns:a16="http://schemas.microsoft.com/office/drawing/2014/main" id="{027E4C9D-EAA9-4AB0-B817-5F8858D1543B}"/>
                </a:ext>
              </a:extLst>
            </p:cNvPr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059;p82">
              <a:extLst>
                <a:ext uri="{FF2B5EF4-FFF2-40B4-BE49-F238E27FC236}">
                  <a16:creationId xmlns:a16="http://schemas.microsoft.com/office/drawing/2014/main" id="{FA14783F-D64E-43BE-B94E-501A0A146AE1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060;p82">
              <a:extLst>
                <a:ext uri="{FF2B5EF4-FFF2-40B4-BE49-F238E27FC236}">
                  <a16:creationId xmlns:a16="http://schemas.microsoft.com/office/drawing/2014/main" id="{123BB97F-E5A1-4A18-B926-CDFD0A95906F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061;p82">
              <a:extLst>
                <a:ext uri="{FF2B5EF4-FFF2-40B4-BE49-F238E27FC236}">
                  <a16:creationId xmlns:a16="http://schemas.microsoft.com/office/drawing/2014/main" id="{8E39ACA2-B195-49C9-872C-3F017031C1BE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062;p82">
              <a:extLst>
                <a:ext uri="{FF2B5EF4-FFF2-40B4-BE49-F238E27FC236}">
                  <a16:creationId xmlns:a16="http://schemas.microsoft.com/office/drawing/2014/main" id="{2D73EF08-2DEE-4C07-B35D-8B2A8DB22858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21056;p82">
            <a:extLst>
              <a:ext uri="{FF2B5EF4-FFF2-40B4-BE49-F238E27FC236}">
                <a16:creationId xmlns:a16="http://schemas.microsoft.com/office/drawing/2014/main" id="{49E3C245-82EC-4B37-AB45-4C331C27F652}"/>
              </a:ext>
            </a:extLst>
          </p:cNvPr>
          <p:cNvGrpSpPr/>
          <p:nvPr/>
        </p:nvGrpSpPr>
        <p:grpSpPr>
          <a:xfrm>
            <a:off x="533191" y="4306762"/>
            <a:ext cx="288000" cy="288000"/>
            <a:chOff x="-55595775" y="3982375"/>
            <a:chExt cx="319025" cy="319250"/>
          </a:xfrm>
          <a:solidFill>
            <a:srgbClr val="0070C0"/>
          </a:solidFill>
        </p:grpSpPr>
        <p:sp>
          <p:nvSpPr>
            <p:cNvPr id="142" name="Google Shape;21057;p82">
              <a:extLst>
                <a:ext uri="{FF2B5EF4-FFF2-40B4-BE49-F238E27FC236}">
                  <a16:creationId xmlns:a16="http://schemas.microsoft.com/office/drawing/2014/main" id="{E341CB65-1E24-4533-8AD5-59B0C595A289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058;p82">
              <a:extLst>
                <a:ext uri="{FF2B5EF4-FFF2-40B4-BE49-F238E27FC236}">
                  <a16:creationId xmlns:a16="http://schemas.microsoft.com/office/drawing/2014/main" id="{548AB42D-A2BE-46BC-A39E-F6F24CA63A22}"/>
                </a:ext>
              </a:extLst>
            </p:cNvPr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059;p82">
              <a:extLst>
                <a:ext uri="{FF2B5EF4-FFF2-40B4-BE49-F238E27FC236}">
                  <a16:creationId xmlns:a16="http://schemas.microsoft.com/office/drawing/2014/main" id="{F0955ACE-5AB8-4AB6-B796-641A4C536B44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060;p82">
              <a:extLst>
                <a:ext uri="{FF2B5EF4-FFF2-40B4-BE49-F238E27FC236}">
                  <a16:creationId xmlns:a16="http://schemas.microsoft.com/office/drawing/2014/main" id="{CF5C992D-A7EE-4685-888B-EA67E46B2886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061;p82">
              <a:extLst>
                <a:ext uri="{FF2B5EF4-FFF2-40B4-BE49-F238E27FC236}">
                  <a16:creationId xmlns:a16="http://schemas.microsoft.com/office/drawing/2014/main" id="{CC5222F8-4D01-402A-AB6D-817C10A20CAA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062;p82">
              <a:extLst>
                <a:ext uri="{FF2B5EF4-FFF2-40B4-BE49-F238E27FC236}">
                  <a16:creationId xmlns:a16="http://schemas.microsoft.com/office/drawing/2014/main" id="{FCFBDDE3-8A0D-4669-B5F6-9F78F2D822DB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015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6" name="Google Shape;13846;p36"/>
          <p:cNvGrpSpPr/>
          <p:nvPr/>
        </p:nvGrpSpPr>
        <p:grpSpPr>
          <a:xfrm>
            <a:off x="1355360" y="960145"/>
            <a:ext cx="6433200" cy="3223200"/>
            <a:chOff x="1355360" y="960145"/>
            <a:chExt cx="6433200" cy="3223200"/>
          </a:xfrm>
        </p:grpSpPr>
        <p:sp>
          <p:nvSpPr>
            <p:cNvPr id="13847" name="Google Shape;13847;p36"/>
            <p:cNvSpPr/>
            <p:nvPr/>
          </p:nvSpPr>
          <p:spPr>
            <a:xfrm>
              <a:off x="1355360" y="960145"/>
              <a:ext cx="6433200" cy="32232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25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48" name="Google Shape;13848;p36"/>
            <p:cNvGrpSpPr/>
            <p:nvPr/>
          </p:nvGrpSpPr>
          <p:grpSpPr>
            <a:xfrm>
              <a:off x="1507775" y="1112550"/>
              <a:ext cx="111400" cy="125400"/>
              <a:chOff x="1707200" y="137775"/>
              <a:chExt cx="111400" cy="125400"/>
            </a:xfrm>
          </p:grpSpPr>
          <p:cxnSp>
            <p:nvCxnSpPr>
              <p:cNvPr id="13849" name="Google Shape;13849;p36"/>
              <p:cNvCxnSpPr/>
              <p:nvPr/>
            </p:nvCxnSpPr>
            <p:spPr>
              <a:xfrm>
                <a:off x="17072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0" name="Google Shape;13850;p36"/>
              <p:cNvCxnSpPr/>
              <p:nvPr/>
            </p:nvCxnSpPr>
            <p:spPr>
              <a:xfrm flipH="1">
                <a:off x="1707300" y="137775"/>
                <a:ext cx="1113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1" name="Google Shape;13851;p36"/>
          <p:cNvSpPr/>
          <p:nvPr/>
        </p:nvSpPr>
        <p:spPr>
          <a:xfrm>
            <a:off x="3382900" y="518035"/>
            <a:ext cx="2378100" cy="977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2" name="Google Shape;13852;p36"/>
          <p:cNvSpPr txBox="1">
            <a:spLocks noGrp="1"/>
          </p:cNvSpPr>
          <p:nvPr>
            <p:ph type="title"/>
          </p:nvPr>
        </p:nvSpPr>
        <p:spPr>
          <a:xfrm>
            <a:off x="2396050" y="2050950"/>
            <a:ext cx="4351800" cy="10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¡MUCHAS</a:t>
            </a:r>
            <a:br>
              <a:rPr lang="en" sz="5400" dirty="0"/>
            </a:br>
            <a:r>
              <a:rPr lang="en" sz="5400" dirty="0"/>
              <a:t>GRACIAS</a:t>
            </a:r>
            <a:r>
              <a:rPr lang="en-US" sz="5400" dirty="0"/>
              <a:t>!</a:t>
            </a:r>
            <a:endParaRPr sz="5400" dirty="0"/>
          </a:p>
        </p:txBody>
      </p:sp>
      <p:sp>
        <p:nvSpPr>
          <p:cNvPr id="13854" name="Google Shape;13854;p36"/>
          <p:cNvSpPr txBox="1">
            <a:spLocks noGrp="1"/>
          </p:cNvSpPr>
          <p:nvPr>
            <p:ph type="subTitle" idx="1"/>
          </p:nvPr>
        </p:nvSpPr>
        <p:spPr>
          <a:xfrm>
            <a:off x="1355350" y="3625100"/>
            <a:ext cx="64332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¿Algunas preguntas?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B244A6-019A-4BE0-B3D6-33AE2017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519" t="2031" r="33261" b="67893"/>
          <a:stretch/>
        </p:blipFill>
        <p:spPr>
          <a:xfrm>
            <a:off x="4596658" y="608257"/>
            <a:ext cx="843863" cy="816498"/>
          </a:xfrm>
          <a:prstGeom prst="rect">
            <a:avLst/>
          </a:prstGeom>
        </p:spPr>
      </p:pic>
      <p:pic>
        <p:nvPicPr>
          <p:cNvPr id="98" name="圖片 97">
            <a:extLst>
              <a:ext uri="{FF2B5EF4-FFF2-40B4-BE49-F238E27FC236}">
                <a16:creationId xmlns:a16="http://schemas.microsoft.com/office/drawing/2014/main" id="{AA220128-0A48-450F-AA0C-80D66088F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299" t="37335" r="72573" b="37340"/>
          <a:stretch/>
        </p:blipFill>
        <p:spPr>
          <a:xfrm>
            <a:off x="4018550" y="608202"/>
            <a:ext cx="635115" cy="751194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id="{BE422E96-1098-4971-AF95-55A4FE165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9950" t="37335" r="5362" b="36641"/>
          <a:stretch/>
        </p:blipFill>
        <p:spPr>
          <a:xfrm>
            <a:off x="404141" y="255160"/>
            <a:ext cx="530593" cy="525750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id="{B05D4117-4B10-497C-BDE2-301BE6005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8959" r="3653" b="69173"/>
          <a:stretch/>
        </p:blipFill>
        <p:spPr>
          <a:xfrm>
            <a:off x="8420824" y="3521675"/>
            <a:ext cx="723176" cy="76515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0D3E9CB-BC42-4E07-A55B-18F23684A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30" y="1569582"/>
            <a:ext cx="2522489" cy="30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6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88C31D-5319-4389-9680-CF581767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92" b="3492"/>
          <a:stretch/>
        </p:blipFill>
        <p:spPr>
          <a:xfrm>
            <a:off x="718375" y="3156585"/>
            <a:ext cx="4031186" cy="1541890"/>
          </a:xfrm>
          <a:prstGeom prst="rect">
            <a:avLst/>
          </a:prstGeom>
        </p:spPr>
      </p:pic>
      <p:sp>
        <p:nvSpPr>
          <p:cNvPr id="13794" name="Google Shape;137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</a:t>
            </a:r>
            <a:r>
              <a:rPr lang="es-ES" dirty="0"/>
              <a:t>ÓN</a:t>
            </a:r>
            <a:endParaRPr dirty="0"/>
          </a:p>
        </p:txBody>
      </p:sp>
      <p:sp>
        <p:nvSpPr>
          <p:cNvPr id="13795" name="Google Shape;13795;p33"/>
          <p:cNvSpPr txBox="1">
            <a:spLocks noGrp="1"/>
          </p:cNvSpPr>
          <p:nvPr>
            <p:ph type="body" idx="1"/>
          </p:nvPr>
        </p:nvSpPr>
        <p:spPr>
          <a:xfrm>
            <a:off x="678856" y="935951"/>
            <a:ext cx="7786289" cy="3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s-ES" sz="2000" dirty="0">
                <a:solidFill>
                  <a:schemeClr val="tx1"/>
                </a:solidFill>
              </a:rPr>
              <a:t>Vamos a hablar de…</a:t>
            </a:r>
          </a:p>
          <a:p>
            <a:pPr marL="171450" lvl="0" indent="-1714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Las cargas sociales de diferentes </a:t>
            </a:r>
            <a:r>
              <a:rPr lang="es-ES" altLang="zh-TW" sz="2000" dirty="0">
                <a:solidFill>
                  <a:schemeClr val="tx1"/>
                </a:solidFill>
              </a:rPr>
              <a:t>sexos </a:t>
            </a:r>
            <a:endParaRPr lang="es-ES" sz="2000" dirty="0">
              <a:solidFill>
                <a:schemeClr val="tx1"/>
              </a:solidFill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La desigualdad en la sociedad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Cómo el léxico ayuda a crear la diversidad entre géneros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BA6BC3-01F8-4D37-A94A-C7BED81E7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9"/>
          <a:stretch/>
        </p:blipFill>
        <p:spPr>
          <a:xfrm>
            <a:off x="4572000" y="3098980"/>
            <a:ext cx="4031186" cy="16571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9C4BFF9-582C-4A82-93BA-86742266BCFE}"/>
              </a:ext>
            </a:extLst>
          </p:cNvPr>
          <p:cNvSpPr txBox="1"/>
          <p:nvPr/>
        </p:nvSpPr>
        <p:spPr>
          <a:xfrm>
            <a:off x="678855" y="2687219"/>
            <a:ext cx="32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s-ES" altLang="zh-TW" sz="2400" b="1" dirty="0">
                <a:solidFill>
                  <a:srgbClr val="3A83C5"/>
                </a:solidFill>
                <a:latin typeface="Work Sans"/>
                <a:sym typeface="Work Sans"/>
              </a:rPr>
              <a:t>¿Cómo pensamos?</a:t>
            </a:r>
          </a:p>
        </p:txBody>
      </p:sp>
    </p:spTree>
    <p:extLst>
      <p:ext uri="{BB962C8B-B14F-4D97-AF65-F5344CB8AC3E}">
        <p14:creationId xmlns:p14="http://schemas.microsoft.com/office/powerpoint/2010/main" val="17531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4" name="Google Shape;137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AMBOS GÉNEROS </a:t>
            </a:r>
            <a:r>
              <a:rPr lang="en" dirty="0"/>
              <a:t>SON IGUALES</a:t>
            </a:r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B389AA-A559-4DD2-8567-DD075298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45"/>
          <a:stretch/>
        </p:blipFill>
        <p:spPr>
          <a:xfrm>
            <a:off x="1534699" y="1117599"/>
            <a:ext cx="6074601" cy="3352059"/>
          </a:xfrm>
          <a:prstGeom prst="rect">
            <a:avLst/>
          </a:prstGeom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76D1D524-781D-4647-B597-0F36082F2D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7" t="4524" r="20781" b="3695"/>
          <a:stretch/>
        </p:blipFill>
        <p:spPr>
          <a:xfrm flipH="1">
            <a:off x="3865363" y="1010670"/>
            <a:ext cx="3325556" cy="3037097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F4DDEE0A-0769-4462-8134-2F1C46067A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33" t="8218"/>
          <a:stretch/>
        </p:blipFill>
        <p:spPr>
          <a:xfrm flipH="1">
            <a:off x="2724623" y="1199047"/>
            <a:ext cx="1967058" cy="3038400"/>
          </a:xfrm>
          <a:prstGeom prst="rect">
            <a:avLst/>
          </a:prstGeom>
        </p:spPr>
      </p:pic>
      <p:sp>
        <p:nvSpPr>
          <p:cNvPr id="13795" name="Google Shape;13795;p33"/>
          <p:cNvSpPr txBox="1">
            <a:spLocks noGrp="1"/>
          </p:cNvSpPr>
          <p:nvPr>
            <p:ph type="body" idx="1"/>
          </p:nvPr>
        </p:nvSpPr>
        <p:spPr>
          <a:xfrm>
            <a:off x="972124" y="3954965"/>
            <a:ext cx="7199753" cy="74351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Los hombres parecen más importantes que las mujeres.</a:t>
            </a:r>
            <a:r>
              <a:rPr lang="zh-TW" altLang="en-US" sz="2000" b="1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Las mujeres parecen más débiles, pero no es verdad.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b="1" dirty="0"/>
          </a:p>
        </p:txBody>
      </p:sp>
      <p:sp>
        <p:nvSpPr>
          <p:cNvPr id="12" name="Google Shape;13795;p33">
            <a:extLst>
              <a:ext uri="{FF2B5EF4-FFF2-40B4-BE49-F238E27FC236}">
                <a16:creationId xmlns:a16="http://schemas.microsoft.com/office/drawing/2014/main" id="{982BD658-2C5D-467C-B08B-ADC76F9BDBDC}"/>
              </a:ext>
            </a:extLst>
          </p:cNvPr>
          <p:cNvSpPr txBox="1">
            <a:spLocks/>
          </p:cNvSpPr>
          <p:nvPr/>
        </p:nvSpPr>
        <p:spPr>
          <a:xfrm>
            <a:off x="1783321" y="3954966"/>
            <a:ext cx="5577359" cy="7435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rabi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rabi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>
              <a:buNone/>
            </a:pPr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Los estereotipos son la causa de </a:t>
            </a:r>
            <a:b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diferentes expectativas sociales.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287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5" grpId="0" uiExpand="1" build="p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854;p36">
            <a:extLst>
              <a:ext uri="{FF2B5EF4-FFF2-40B4-BE49-F238E27FC236}">
                <a16:creationId xmlns:a16="http://schemas.microsoft.com/office/drawing/2014/main" id="{87164FB7-D1CB-43EB-813A-BB18BA085860}"/>
              </a:ext>
            </a:extLst>
          </p:cNvPr>
          <p:cNvSpPr txBox="1">
            <a:spLocks/>
          </p:cNvSpPr>
          <p:nvPr/>
        </p:nvSpPr>
        <p:spPr>
          <a:xfrm>
            <a:off x="4871305" y="2347146"/>
            <a:ext cx="3060000" cy="396000"/>
          </a:xfrm>
          <a:prstGeom prst="rect">
            <a:avLst/>
          </a:prstGeom>
          <a:solidFill>
            <a:srgbClr val="FFFF66">
              <a:alpha val="50196"/>
            </a:srgb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13795" name="Google Shape;13795;p33"/>
          <p:cNvSpPr txBox="1">
            <a:spLocks noGrp="1"/>
          </p:cNvSpPr>
          <p:nvPr>
            <p:ph type="body" idx="1"/>
          </p:nvPr>
        </p:nvSpPr>
        <p:spPr>
          <a:xfrm>
            <a:off x="4218891" y="1514731"/>
            <a:ext cx="5864944" cy="2736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En realidad,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las mujeres y los hombres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son iguales en casi todo.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altLang="zh-TW" sz="2400" b="1" dirty="0">
              <a:solidFill>
                <a:schemeClr val="hlink"/>
              </a:solidFill>
              <a:uFill>
                <a:noFill/>
              </a:u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altLang="zh-TW" sz="2400" b="1" dirty="0">
              <a:solidFill>
                <a:schemeClr val="hlink"/>
              </a:solidFill>
              <a:uFill>
                <a:noFill/>
              </a:u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Sólo son diferentes en que </a:t>
            </a:r>
            <a:b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</a:br>
            <a:r>
              <a:rPr lang="es-ES" altLang="zh-TW" sz="2400" b="1" dirty="0">
                <a:solidFill>
                  <a:schemeClr val="hlink"/>
                </a:solidFill>
                <a:uFill>
                  <a:noFill/>
                </a:uFill>
              </a:rPr>
              <a:t>tienen el sexo diferente.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  <p:sp>
        <p:nvSpPr>
          <p:cNvPr id="13794" name="Google Shape;1379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AMBOS GÉNEROS </a:t>
            </a:r>
            <a:r>
              <a:rPr lang="en" altLang="zh-TW" dirty="0"/>
              <a:t>SON IGUALES</a:t>
            </a:r>
            <a:endParaRPr dirty="0"/>
          </a:p>
        </p:txBody>
      </p:sp>
      <p:sp>
        <p:nvSpPr>
          <p:cNvPr id="13796" name="Google Shape;13796;p33"/>
          <p:cNvSpPr/>
          <p:nvPr/>
        </p:nvSpPr>
        <p:spPr>
          <a:xfrm>
            <a:off x="1072856" y="3347329"/>
            <a:ext cx="387870" cy="4515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Montserrat;900"/>
              </a:rPr>
              <a:t>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25BB25-61C4-478B-A15C-C8F25BC1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36" t="16120" r="13711" b="19511"/>
          <a:stretch/>
        </p:blipFill>
        <p:spPr>
          <a:xfrm>
            <a:off x="662129" y="1142433"/>
            <a:ext cx="3394716" cy="34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6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3DAE9-976B-46E5-AE7E-4C9702F4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ESTEREOTIPOS DE G</a:t>
            </a:r>
            <a:r>
              <a:rPr lang="es-ES" altLang="zh-TW" dirty="0"/>
              <a:t>ÉNEROS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5A6942-6B64-4224-AA53-BFAB44390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868"/>
          <a:stretch/>
        </p:blipFill>
        <p:spPr>
          <a:xfrm>
            <a:off x="4454583" y="792608"/>
            <a:ext cx="2353198" cy="332673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F6B3B20-542D-4A0C-A0B0-61FC796F0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191"/>
          <a:stretch/>
        </p:blipFill>
        <p:spPr>
          <a:xfrm>
            <a:off x="243380" y="889381"/>
            <a:ext cx="2020662" cy="364045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9101123-F0D1-4942-8241-204C713DE5CD}"/>
              </a:ext>
            </a:extLst>
          </p:cNvPr>
          <p:cNvSpPr/>
          <p:nvPr/>
        </p:nvSpPr>
        <p:spPr>
          <a:xfrm>
            <a:off x="2298287" y="1815224"/>
            <a:ext cx="1214533" cy="5654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7EDE184-2B67-4E0E-8596-62958CD90446}"/>
              </a:ext>
            </a:extLst>
          </p:cNvPr>
          <p:cNvSpPr/>
          <p:nvPr/>
        </p:nvSpPr>
        <p:spPr>
          <a:xfrm>
            <a:off x="1912533" y="3055943"/>
            <a:ext cx="1214533" cy="5654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5A06A8E-9062-4E9A-B9D2-9ED2BB046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92"/>
          <a:stretch/>
        </p:blipFill>
        <p:spPr>
          <a:xfrm>
            <a:off x="2005014" y="1811318"/>
            <a:ext cx="2665581" cy="2965984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5078FA92-09D5-428B-BC2A-FE9FEEBF13A1}"/>
              </a:ext>
            </a:extLst>
          </p:cNvPr>
          <p:cNvGrpSpPr/>
          <p:nvPr/>
        </p:nvGrpSpPr>
        <p:grpSpPr>
          <a:xfrm>
            <a:off x="2700528" y="1125338"/>
            <a:ext cx="1609344" cy="409910"/>
            <a:chOff x="2700528" y="1125338"/>
            <a:chExt cx="1609344" cy="4099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12FBF80-1946-46D5-B960-E483E6F18C34}"/>
                </a:ext>
              </a:extLst>
            </p:cNvPr>
            <p:cNvSpPr/>
            <p:nvPr/>
          </p:nvSpPr>
          <p:spPr>
            <a:xfrm>
              <a:off x="2700528" y="1125338"/>
              <a:ext cx="1609344" cy="386635"/>
            </a:xfrm>
            <a:prstGeom prst="rect">
              <a:avLst/>
            </a:prstGeom>
            <a:solidFill>
              <a:srgbClr val="28B78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E68720C3-F96D-4F36-A8A4-38FA0B5C4567}"/>
                </a:ext>
              </a:extLst>
            </p:cNvPr>
            <p:cNvSpPr txBox="1"/>
            <p:nvPr/>
          </p:nvSpPr>
          <p:spPr>
            <a:xfrm>
              <a:off x="2775557" y="1135138"/>
              <a:ext cx="1472915" cy="400110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chemeClr val="tx1"/>
                  </a:solidFill>
                  <a:latin typeface="Work Sans" pitchFamily="2" charset="0"/>
                </a:rPr>
                <a:t>Obediente</a:t>
              </a:r>
              <a:endParaRPr lang="zh-TW" altLang="en-US" sz="2000" dirty="0">
                <a:solidFill>
                  <a:schemeClr val="tx1"/>
                </a:solidFill>
                <a:latin typeface="Work Sans" pitchFamily="2" charset="0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3581D0E-D6E2-4C2C-8668-A4340308C4CA}"/>
              </a:ext>
            </a:extLst>
          </p:cNvPr>
          <p:cNvGrpSpPr/>
          <p:nvPr/>
        </p:nvGrpSpPr>
        <p:grpSpPr>
          <a:xfrm>
            <a:off x="2700528" y="1499945"/>
            <a:ext cx="1609344" cy="400110"/>
            <a:chOff x="2700528" y="1481658"/>
            <a:chExt cx="1609344" cy="400110"/>
          </a:xfrm>
          <a:solidFill>
            <a:srgbClr val="28B787">
              <a:alpha val="40000"/>
            </a:srgbClr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A33F79A-DCAE-4E80-8650-449D11222930}"/>
                </a:ext>
              </a:extLst>
            </p:cNvPr>
            <p:cNvSpPr/>
            <p:nvPr/>
          </p:nvSpPr>
          <p:spPr>
            <a:xfrm>
              <a:off x="2700528" y="1491945"/>
              <a:ext cx="1609344" cy="3866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4567BD1-5454-4729-8B65-174A2A835695}"/>
                </a:ext>
              </a:extLst>
            </p:cNvPr>
            <p:cNvSpPr txBox="1"/>
            <p:nvPr/>
          </p:nvSpPr>
          <p:spPr>
            <a:xfrm>
              <a:off x="2775557" y="1481658"/>
              <a:ext cx="1534315" cy="400110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chemeClr val="tx1"/>
                  </a:solidFill>
                  <a:latin typeface="Work Sans" pitchFamily="2" charset="0"/>
                  <a:ea typeface="+mn-ea"/>
                  <a:cs typeface="+mn-cs"/>
                </a:rPr>
                <a:t>Femenina</a:t>
              </a:r>
              <a:endParaRPr lang="zh-TW" altLang="en-US" sz="2000" dirty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4F613F5C-2FE4-4071-8560-BE15C83952C2}"/>
              </a:ext>
            </a:extLst>
          </p:cNvPr>
          <p:cNvGrpSpPr/>
          <p:nvPr/>
        </p:nvGrpSpPr>
        <p:grpSpPr>
          <a:xfrm>
            <a:off x="6832741" y="1541418"/>
            <a:ext cx="1783550" cy="409735"/>
            <a:chOff x="6740285" y="1657242"/>
            <a:chExt cx="1783550" cy="40973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7EDE473-380F-4DB3-8CE3-049137C6440F}"/>
                </a:ext>
              </a:extLst>
            </p:cNvPr>
            <p:cNvSpPr/>
            <p:nvPr/>
          </p:nvSpPr>
          <p:spPr>
            <a:xfrm>
              <a:off x="6740285" y="1657242"/>
              <a:ext cx="1677619" cy="386635"/>
            </a:xfrm>
            <a:prstGeom prst="rect">
              <a:avLst/>
            </a:prstGeom>
            <a:solidFill>
              <a:srgbClr val="F04E3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86C1800-D235-4FF8-97CD-0F705EB22448}"/>
                </a:ext>
              </a:extLst>
            </p:cNvPr>
            <p:cNvSpPr txBox="1"/>
            <p:nvPr/>
          </p:nvSpPr>
          <p:spPr>
            <a:xfrm>
              <a:off x="7050920" y="1666867"/>
              <a:ext cx="1472915" cy="400110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chemeClr val="tx1"/>
                  </a:solidFill>
                  <a:latin typeface="Work Sans" pitchFamily="2" charset="0"/>
                </a:rPr>
                <a:t>Valiente</a:t>
              </a:r>
              <a:endParaRPr lang="zh-TW" altLang="en-US" sz="2000" dirty="0">
                <a:solidFill>
                  <a:schemeClr val="tx1"/>
                </a:solidFill>
                <a:latin typeface="Work Sans" pitchFamily="2" charset="0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2622D170-9338-4A34-B158-D6F9032B1E21}"/>
              </a:ext>
            </a:extLst>
          </p:cNvPr>
          <p:cNvGrpSpPr/>
          <p:nvPr/>
        </p:nvGrpSpPr>
        <p:grpSpPr>
          <a:xfrm>
            <a:off x="6832741" y="1898406"/>
            <a:ext cx="1828216" cy="416447"/>
            <a:chOff x="6861136" y="2014230"/>
            <a:chExt cx="1730195" cy="41644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8597B58-0188-47DE-987F-AC9AB1DAEDE8}"/>
                </a:ext>
              </a:extLst>
            </p:cNvPr>
            <p:cNvSpPr/>
            <p:nvPr/>
          </p:nvSpPr>
          <p:spPr>
            <a:xfrm>
              <a:off x="6861136" y="2044042"/>
              <a:ext cx="1587672" cy="386635"/>
            </a:xfrm>
            <a:prstGeom prst="rect">
              <a:avLst/>
            </a:prstGeom>
            <a:solidFill>
              <a:srgbClr val="F04E3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74E118A-76CD-4B48-8B7A-C66744901440}"/>
                </a:ext>
              </a:extLst>
            </p:cNvPr>
            <p:cNvSpPr txBox="1"/>
            <p:nvPr/>
          </p:nvSpPr>
          <p:spPr>
            <a:xfrm>
              <a:off x="6861136" y="2014230"/>
              <a:ext cx="1730195" cy="400110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chemeClr val="tx1"/>
                  </a:solidFill>
                  <a:latin typeface="Work Sans" pitchFamily="2" charset="0"/>
                  <a:ea typeface="+mn-ea"/>
                  <a:cs typeface="+mn-cs"/>
                </a:rPr>
                <a:t>Ser </a:t>
              </a:r>
              <a:r>
                <a:rPr lang="en-US" altLang="zh-TW" sz="2000" dirty="0" err="1">
                  <a:solidFill>
                    <a:schemeClr val="tx1"/>
                  </a:solidFill>
                  <a:latin typeface="Work Sans" pitchFamily="2" charset="0"/>
                  <a:ea typeface="+mn-ea"/>
                  <a:cs typeface="+mn-cs"/>
                </a:rPr>
                <a:t>el</a:t>
              </a:r>
              <a:r>
                <a:rPr lang="en-US" altLang="zh-TW" sz="2000" dirty="0">
                  <a:solidFill>
                    <a:schemeClr val="tx1"/>
                  </a:solidFill>
                  <a:latin typeface="Work Sans" pitchFamily="2" charset="0"/>
                  <a:ea typeface="+mn-ea"/>
                  <a:cs typeface="+mn-cs"/>
                </a:rPr>
                <a:t> </a:t>
              </a:r>
              <a:r>
                <a:rPr lang="en-US" altLang="zh-TW" sz="2000" dirty="0" err="1">
                  <a:solidFill>
                    <a:schemeClr val="tx1"/>
                  </a:solidFill>
                  <a:latin typeface="Work Sans" pitchFamily="2" charset="0"/>
                  <a:ea typeface="+mn-ea"/>
                  <a:cs typeface="+mn-cs"/>
                </a:rPr>
                <a:t>mejor</a:t>
              </a:r>
              <a:endParaRPr lang="zh-TW" altLang="en-US" sz="2000" dirty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5AA86A6D-794F-4E10-80E0-BBD4A0B161EB}"/>
              </a:ext>
            </a:extLst>
          </p:cNvPr>
          <p:cNvSpPr/>
          <p:nvPr/>
        </p:nvSpPr>
        <p:spPr>
          <a:xfrm>
            <a:off x="5570830" y="3011574"/>
            <a:ext cx="1480090" cy="5654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06B4B2D-FBDE-4B9C-A56E-4662A4580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40"/>
          <a:stretch/>
        </p:blipFill>
        <p:spPr>
          <a:xfrm>
            <a:off x="5357522" y="2508475"/>
            <a:ext cx="3189939" cy="23822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43D73E1F-F010-4376-A20F-5478419E4F55}"/>
              </a:ext>
            </a:extLst>
          </p:cNvPr>
          <p:cNvSpPr/>
          <p:nvPr/>
        </p:nvSpPr>
        <p:spPr>
          <a:xfrm>
            <a:off x="7749544" y="3836609"/>
            <a:ext cx="888488" cy="5654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3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E149CF-BB0A-43A3-8503-DDE98F76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LAS EXPECTATIVAS SOCIALES</a:t>
            </a:r>
            <a:endParaRPr lang="zh-TW" altLang="en-US" dirty="0"/>
          </a:p>
        </p:txBody>
      </p:sp>
      <p:pic>
        <p:nvPicPr>
          <p:cNvPr id="2050" name="Picture 2" descr="お嫁さんの女の子のイラスト（将来の夢）">
            <a:extLst>
              <a:ext uri="{FF2B5EF4-FFF2-40B4-BE49-F238E27FC236}">
                <a16:creationId xmlns:a16="http://schemas.microsoft.com/office/drawing/2014/main" id="{A0829E28-4BEE-414D-A550-0968C348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06" y="987018"/>
            <a:ext cx="2295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花婿のイラスト（将来の夢）">
            <a:extLst>
              <a:ext uri="{FF2B5EF4-FFF2-40B4-BE49-F238E27FC236}">
                <a16:creationId xmlns:a16="http://schemas.microsoft.com/office/drawing/2014/main" id="{110D4B69-A904-4090-9050-0323A418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39" y="987018"/>
            <a:ext cx="2409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7216C219-0288-4FFB-9B3E-8E8DEBAEA633}"/>
              </a:ext>
            </a:extLst>
          </p:cNvPr>
          <p:cNvGrpSpPr/>
          <p:nvPr/>
        </p:nvGrpSpPr>
        <p:grpSpPr>
          <a:xfrm>
            <a:off x="4461528" y="1095143"/>
            <a:ext cx="3994856" cy="2945184"/>
            <a:chOff x="4461528" y="1648047"/>
            <a:chExt cx="3994856" cy="2945184"/>
          </a:xfrm>
        </p:grpSpPr>
        <p:pic>
          <p:nvPicPr>
            <p:cNvPr id="2058" name="Picture 10" descr="過労の主婦のイラスト">
              <a:extLst>
                <a:ext uri="{FF2B5EF4-FFF2-40B4-BE49-F238E27FC236}">
                  <a16:creationId xmlns:a16="http://schemas.microsoft.com/office/drawing/2014/main" id="{7552974F-4CAE-4D8A-9C94-31C7F607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167" y="1648047"/>
              <a:ext cx="2753217" cy="289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洗濯カゴのイラスト">
              <a:extLst>
                <a:ext uri="{FF2B5EF4-FFF2-40B4-BE49-F238E27FC236}">
                  <a16:creationId xmlns:a16="http://schemas.microsoft.com/office/drawing/2014/main" id="{B9ADD0E1-1FAA-4E62-9FD6-FE62D90E9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528" y="3303206"/>
              <a:ext cx="1290025" cy="12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33375FBC-2668-421A-ADFF-298F38119802}"/>
              </a:ext>
            </a:extLst>
          </p:cNvPr>
          <p:cNvGrpSpPr/>
          <p:nvPr/>
        </p:nvGrpSpPr>
        <p:grpSpPr>
          <a:xfrm>
            <a:off x="814390" y="967377"/>
            <a:ext cx="2940851" cy="3849282"/>
            <a:chOff x="814390" y="967377"/>
            <a:chExt cx="2940851" cy="3849282"/>
          </a:xfrm>
        </p:grpSpPr>
        <p:pic>
          <p:nvPicPr>
            <p:cNvPr id="1026" name="Picture 2" descr="重圧に苦しむ人のイラスト（男性・ビジネス）">
              <a:extLst>
                <a:ext uri="{FF2B5EF4-FFF2-40B4-BE49-F238E27FC236}">
                  <a16:creationId xmlns:a16="http://schemas.microsoft.com/office/drawing/2014/main" id="{58FB9343-50DC-4E65-B1F2-0335A5C1C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90" y="967377"/>
              <a:ext cx="2940851" cy="384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1CA564B-E76D-4CFF-AED3-F019215D7592}"/>
                </a:ext>
              </a:extLst>
            </p:cNvPr>
            <p:cNvSpPr/>
            <p:nvPr/>
          </p:nvSpPr>
          <p:spPr>
            <a:xfrm>
              <a:off x="858025" y="1184515"/>
              <a:ext cx="285358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s-ES" altLang="zh-TW" sz="4000" b="1" dirty="0"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Work Sans" pitchFamily="2" charset="0"/>
                </a:rPr>
                <a:t>GANAR DINERO</a:t>
              </a:r>
              <a:endParaRPr lang="zh-TW" altLang="en-US" sz="40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11" name="Google Shape;13795;p33">
            <a:extLst>
              <a:ext uri="{FF2B5EF4-FFF2-40B4-BE49-F238E27FC236}">
                <a16:creationId xmlns:a16="http://schemas.microsoft.com/office/drawing/2014/main" id="{C35E265F-90CA-4FAF-893F-FECFA368C5A3}"/>
              </a:ext>
            </a:extLst>
          </p:cNvPr>
          <p:cNvSpPr txBox="1">
            <a:spLocks/>
          </p:cNvSpPr>
          <p:nvPr/>
        </p:nvSpPr>
        <p:spPr>
          <a:xfrm>
            <a:off x="4034588" y="4171242"/>
            <a:ext cx="4545887" cy="4948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rabi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rabi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alpha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AutoNum type="romanLcPeriod"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>
              <a:buNone/>
            </a:pPr>
            <a:r>
              <a:rPr lang="es-ES" altLang="zh-TW" sz="2000" b="1" dirty="0">
                <a:solidFill>
                  <a:schemeClr val="hlink"/>
                </a:solidFill>
                <a:uFill>
                  <a:noFill/>
                </a:uFill>
              </a:rPr>
              <a:t>HACER LAS TAREAS DOMÉSTICAS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81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2099E-6 L -0.13177 0.0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99E-6 L 0.16146 -0.0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6B7EFCB-18BB-4F70-9F8E-A10A1D541E94}"/>
              </a:ext>
            </a:extLst>
          </p:cNvPr>
          <p:cNvSpPr txBox="1"/>
          <p:nvPr/>
        </p:nvSpPr>
        <p:spPr>
          <a:xfrm>
            <a:off x="1949993" y="3898895"/>
            <a:ext cx="52083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TW" sz="2400" dirty="0">
                <a:latin typeface="Work Sans" pitchFamily="2" charset="0"/>
              </a:rPr>
              <a:t>Es una </a:t>
            </a:r>
            <a:r>
              <a:rPr lang="es-ES" altLang="zh-TW" sz="2400" b="1" dirty="0">
                <a:latin typeface="Work Sans" pitchFamily="2" charset="0"/>
              </a:rPr>
              <a:t>colaboración</a:t>
            </a:r>
            <a:r>
              <a:rPr lang="es-ES" altLang="zh-TW" sz="2400" dirty="0">
                <a:latin typeface="Work Sans" pitchFamily="2" charset="0"/>
              </a:rPr>
              <a:t> </a:t>
            </a:r>
            <a:br>
              <a:rPr lang="es-ES" altLang="zh-TW" sz="2400" dirty="0">
                <a:latin typeface="Work Sans" pitchFamily="2" charset="0"/>
              </a:rPr>
            </a:br>
            <a:r>
              <a:rPr lang="es-ES" altLang="zh-TW" sz="2400" dirty="0">
                <a:latin typeface="Work Sans" pitchFamily="2" charset="0"/>
              </a:rPr>
              <a:t>entre las mujeres y los hombres.</a:t>
            </a:r>
          </a:p>
          <a:p>
            <a:pPr algn="ctr"/>
            <a:endParaRPr lang="zh-TW" altLang="en-US" dirty="0"/>
          </a:p>
        </p:txBody>
      </p:sp>
      <p:pic>
        <p:nvPicPr>
          <p:cNvPr id="3082" name="Picture 10" descr="フキダシのイラスト「八角形」">
            <a:extLst>
              <a:ext uri="{FF2B5EF4-FFF2-40B4-BE49-F238E27FC236}">
                <a16:creationId xmlns:a16="http://schemas.microsoft.com/office/drawing/2014/main" id="{C07C9D22-0DD8-4CD8-AA1E-97DF3984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49" y="1186550"/>
            <a:ext cx="28394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フキダシのイラスト「雲型」">
            <a:extLst>
              <a:ext uri="{FF2B5EF4-FFF2-40B4-BE49-F238E27FC236}">
                <a16:creationId xmlns:a16="http://schemas.microsoft.com/office/drawing/2014/main" id="{A6E951EF-3268-4247-AC42-B6B14D9B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263" y="1132550"/>
            <a:ext cx="2940423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352C2F-B0C3-4084-8AC5-320D6D1F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MANTENER UNA FAMILIA…</a:t>
            </a:r>
            <a:endParaRPr lang="zh-TW" altLang="en-US" dirty="0"/>
          </a:p>
        </p:txBody>
      </p:sp>
      <p:pic>
        <p:nvPicPr>
          <p:cNvPr id="3074" name="Picture 2" descr="専業主婦のイラスト">
            <a:extLst>
              <a:ext uri="{FF2B5EF4-FFF2-40B4-BE49-F238E27FC236}">
                <a16:creationId xmlns:a16="http://schemas.microsoft.com/office/drawing/2014/main" id="{4E40BCFB-34E0-47CD-862C-1A7928A9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06" y="1307725"/>
            <a:ext cx="167751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専業主夫のイラスト">
            <a:extLst>
              <a:ext uri="{FF2B5EF4-FFF2-40B4-BE49-F238E27FC236}">
                <a16:creationId xmlns:a16="http://schemas.microsoft.com/office/drawing/2014/main" id="{94785FB0-3625-429C-9FE6-FBEE8D8E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4" y="1293738"/>
            <a:ext cx="1677509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B1D43624-474C-45DA-940B-265B15E212A9}"/>
              </a:ext>
            </a:extLst>
          </p:cNvPr>
          <p:cNvGrpSpPr>
            <a:grpSpLocks noChangeAspect="1"/>
          </p:cNvGrpSpPr>
          <p:nvPr/>
        </p:nvGrpSpPr>
        <p:grpSpPr>
          <a:xfrm>
            <a:off x="2931099" y="1383485"/>
            <a:ext cx="3281803" cy="2448000"/>
            <a:chOff x="3161028" y="2374445"/>
            <a:chExt cx="3185279" cy="237205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A024DDC-5627-4AD1-B7BF-750D75E29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61028" y="2431603"/>
              <a:ext cx="1552792" cy="2314898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ECE71E4-5721-43C4-B2D6-7257ED7B1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736357" y="2374445"/>
              <a:ext cx="1609950" cy="2372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4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2" name="Google Shape;14122;p45"/>
          <p:cNvSpPr txBox="1">
            <a:spLocks noGrp="1"/>
          </p:cNvSpPr>
          <p:nvPr>
            <p:ph type="title"/>
          </p:nvPr>
        </p:nvSpPr>
        <p:spPr>
          <a:xfrm>
            <a:off x="635981" y="1105223"/>
            <a:ext cx="4119272" cy="1070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Las </a:t>
            </a:r>
            <a:r>
              <a:rPr lang="en-US" sz="4000" dirty="0" err="1"/>
              <a:t>mujeres</a:t>
            </a:r>
            <a:r>
              <a:rPr lang="en-US" sz="4000" dirty="0"/>
              <a:t> y los hombres</a:t>
            </a:r>
            <a:endParaRPr sz="4000" dirty="0"/>
          </a:p>
        </p:txBody>
      </p:sp>
      <p:sp>
        <p:nvSpPr>
          <p:cNvPr id="14123" name="Google Shape;14123;p45"/>
          <p:cNvSpPr txBox="1">
            <a:spLocks noGrp="1"/>
          </p:cNvSpPr>
          <p:nvPr>
            <p:ph type="subTitle" idx="1"/>
          </p:nvPr>
        </p:nvSpPr>
        <p:spPr>
          <a:xfrm>
            <a:off x="604543" y="1987296"/>
            <a:ext cx="4314410" cy="23364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hlink"/>
                </a:solidFill>
                <a:uFill>
                  <a:noFill/>
                </a:uFill>
              </a:rPr>
              <a:t>son como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hlink"/>
                </a:solidFill>
                <a:uFill>
                  <a:noFill/>
                </a:uFill>
              </a:rPr>
              <a:t>pájaros </a:t>
            </a:r>
            <a:r>
              <a:rPr lang="es-ES" sz="3200" b="1" dirty="0">
                <a:solidFill>
                  <a:schemeClr val="tx1"/>
                </a:solidFill>
                <a:uFill>
                  <a:noFill/>
                </a:uFill>
              </a:rPr>
              <a:t>enjaulados</a:t>
            </a:r>
            <a:r>
              <a:rPr lang="es-ES" sz="3200" b="1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hlink"/>
                </a:solidFill>
                <a:uFill>
                  <a:noFill/>
                </a:uFill>
              </a:rPr>
              <a:t>del sexismo.</a:t>
            </a:r>
            <a:endParaRPr sz="3200" b="1" dirty="0">
              <a:solidFill>
                <a:schemeClr val="hlink"/>
              </a:solidFill>
              <a:uFill>
                <a:noFill/>
              </a:uFill>
            </a:endParaRPr>
          </a:p>
        </p:txBody>
      </p:sp>
      <p:pic>
        <p:nvPicPr>
          <p:cNvPr id="5" name="Picture 2" descr="Birdcage Png Objects Pinterest Scrapbooking Birdcagepng - Vintage Bird Cage  Drawing PNG Image | Transparent PNG Free Download on SeekPNG">
            <a:extLst>
              <a:ext uri="{FF2B5EF4-FFF2-40B4-BE49-F238E27FC236}">
                <a16:creationId xmlns:a16="http://schemas.microsoft.com/office/drawing/2014/main" id="{D1DA9DD2-84B0-4065-A031-B1B9D9881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6700" r="18619" b="11845"/>
          <a:stretch/>
        </p:blipFill>
        <p:spPr bwMode="auto">
          <a:xfrm>
            <a:off x="4278761" y="401576"/>
            <a:ext cx="4225203" cy="43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悲しそうにブランコに乗る会社員のイラスト（男性）">
            <a:extLst>
              <a:ext uri="{FF2B5EF4-FFF2-40B4-BE49-F238E27FC236}">
                <a16:creationId xmlns:a16="http://schemas.microsoft.com/office/drawing/2014/main" id="{FBD769F0-F8E8-44AA-9458-1FDBEC77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21" y="1869472"/>
            <a:ext cx="1039459" cy="21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悲しそうにブランコに乗る会社員のイラスト（女性）">
            <a:extLst>
              <a:ext uri="{FF2B5EF4-FFF2-40B4-BE49-F238E27FC236}">
                <a16:creationId xmlns:a16="http://schemas.microsoft.com/office/drawing/2014/main" id="{FE328BCB-DC4A-43A5-AE8F-9044894A6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/>
          <a:stretch/>
        </p:blipFill>
        <p:spPr bwMode="auto">
          <a:xfrm flipH="1">
            <a:off x="5311521" y="1987296"/>
            <a:ext cx="1040400" cy="20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95BBF1A9-362C-417D-930A-3960090725A1}"/>
              </a:ext>
            </a:extLst>
          </p:cNvPr>
          <p:cNvGrpSpPr/>
          <p:nvPr/>
        </p:nvGrpSpPr>
        <p:grpSpPr>
          <a:xfrm rot="21071683">
            <a:off x="4903722" y="1004296"/>
            <a:ext cx="3318215" cy="1266918"/>
            <a:chOff x="1076325" y="854764"/>
            <a:chExt cx="3318215" cy="1266918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899C0133-741A-4912-9EC2-D272226B587F}"/>
                </a:ext>
              </a:extLst>
            </p:cNvPr>
            <p:cNvSpPr/>
            <p:nvPr/>
          </p:nvSpPr>
          <p:spPr>
            <a:xfrm>
              <a:off x="1076325" y="1123950"/>
              <a:ext cx="3076575" cy="6286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TW" sz="3200" b="1" dirty="0">
                  <a:solidFill>
                    <a:srgbClr val="002060"/>
                  </a:solidFill>
                  <a:uFill>
                    <a:noFill/>
                  </a:uFill>
                  <a:latin typeface="Work Sans"/>
                  <a:sym typeface="Work Sans"/>
                </a:rPr>
                <a:t>SEXISMO</a:t>
              </a:r>
              <a:endParaRPr lang="zh-TW" altLang="en-US" sz="3200" b="1" dirty="0">
                <a:solidFill>
                  <a:srgbClr val="002060"/>
                </a:solidFill>
                <a:uFill>
                  <a:noFill/>
                </a:uFill>
                <a:latin typeface="Work Sans"/>
                <a:sym typeface="Work Sans"/>
              </a:endParaRPr>
            </a:p>
          </p:txBody>
        </p:sp>
        <p:pic>
          <p:nvPicPr>
            <p:cNvPr id="3076" name="Picture 4" descr="Graphic Library Download Cage Drawing Lock In - Lock Drawing Transparent  PNG - 576x980 - Free Download on NicePNG">
              <a:extLst>
                <a:ext uri="{FF2B5EF4-FFF2-40B4-BE49-F238E27FC236}">
                  <a16:creationId xmlns:a16="http://schemas.microsoft.com/office/drawing/2014/main" id="{2713A288-48A7-4FB9-B59E-87F6C05A7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634" y="854764"/>
              <a:ext cx="979906" cy="1266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85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Proportionality by Slidesgo">
  <a:themeElements>
    <a:clrScheme name="Simple Light">
      <a:dk1>
        <a:srgbClr val="000000"/>
      </a:dk1>
      <a:lt1>
        <a:srgbClr val="F8F8E8"/>
      </a:lt1>
      <a:dk2>
        <a:srgbClr val="FF3399"/>
      </a:dk2>
      <a:lt2>
        <a:srgbClr val="900CB4"/>
      </a:lt2>
      <a:accent1>
        <a:srgbClr val="99FF66"/>
      </a:accent1>
      <a:accent2>
        <a:srgbClr val="66F7FF"/>
      </a:accent2>
      <a:accent3>
        <a:srgbClr val="FFFF66"/>
      </a:accent3>
      <a:accent4>
        <a:srgbClr val="FF5C00"/>
      </a:accent4>
      <a:accent5>
        <a:srgbClr val="D9D9D9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13517</TotalTime>
  <Words>1639</Words>
  <Application>Microsoft Macintosh PowerPoint</Application>
  <PresentationFormat>如螢幕大小 (16:9)</PresentationFormat>
  <Paragraphs>169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Open Sans</vt:lpstr>
      <vt:lpstr>Montserrat Black</vt:lpstr>
      <vt:lpstr>Montserrat;900</vt:lpstr>
      <vt:lpstr>Calibri</vt:lpstr>
      <vt:lpstr>Arial</vt:lpstr>
      <vt:lpstr>Work Sans</vt:lpstr>
      <vt:lpstr>新細明體</vt:lpstr>
      <vt:lpstr>Calibri Light</vt:lpstr>
      <vt:lpstr>Math Subject for Middle School - 7th Grade: Proportionality by Slidesgo</vt:lpstr>
      <vt:lpstr>La Igualdad de Género en Las mujeres y los hombres</vt:lpstr>
      <vt:lpstr>INTRODUCCIÓN</vt:lpstr>
      <vt:lpstr>INTRODUCCIÓN</vt:lpstr>
      <vt:lpstr>AMBOS GÉNEROS SON IGUALES</vt:lpstr>
      <vt:lpstr>AMBOS GÉNEROS SON IGUALES</vt:lpstr>
      <vt:lpstr>ESTEREOTIPOS DE GÉNEROS</vt:lpstr>
      <vt:lpstr>LAS EXPECTATIVAS SOCIALES</vt:lpstr>
      <vt:lpstr>MANTENER UNA FAMILIA…</vt:lpstr>
      <vt:lpstr>Las mujeres y los hombres</vt:lpstr>
      <vt:lpstr>PowerPoint 簡報</vt:lpstr>
      <vt:lpstr>MIS PADRES ME ENSEÑABAN…</vt:lpstr>
      <vt:lpstr>Mi género no me afecta nada.</vt:lpstr>
      <vt:lpstr>PowerPoint 簡報</vt:lpstr>
      <vt:lpstr>LOS HOMBRES MANDAN EN TODO</vt:lpstr>
      <vt:lpstr>EN VERDAD…</vt:lpstr>
      <vt:lpstr>DESIGUALDAD EN EL SUELDO</vt:lpstr>
      <vt:lpstr>DESIGUALDAD EN EL SUELDO</vt:lpstr>
      <vt:lpstr>Adjetivo propuesto a varios sustantivos:</vt:lpstr>
      <vt:lpstr>El léxico no es neutro.</vt:lpstr>
      <vt:lpstr>PowerPoint 簡報</vt:lpstr>
      <vt:lpstr>EL LÉXICO ESTÁ CAMBIANDO…</vt:lpstr>
      <vt:lpstr>PowerPoint 簡報</vt:lpstr>
      <vt:lpstr>¡Los géneros son iguales!</vt:lpstr>
      <vt:lpstr>REFERENCIA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HOMBRES MANDAN EN TODO</dc:title>
  <cp:lastModifiedBy>Chun-Chao Wang</cp:lastModifiedBy>
  <cp:revision>153</cp:revision>
  <dcterms:modified xsi:type="dcterms:W3CDTF">2021-12-17T13:20:15Z</dcterms:modified>
</cp:coreProperties>
</file>