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1" r:id="rId3"/>
    <p:sldId id="272" r:id="rId4"/>
    <p:sldId id="257" r:id="rId5"/>
    <p:sldId id="258" r:id="rId6"/>
    <p:sldId id="259" r:id="rId7"/>
    <p:sldId id="273" r:id="rId8"/>
    <p:sldId id="260" r:id="rId9"/>
    <p:sldId id="275" r:id="rId10"/>
    <p:sldId id="261" r:id="rId11"/>
    <p:sldId id="274" r:id="rId12"/>
    <p:sldId id="262" r:id="rId13"/>
    <p:sldId id="263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C15"/>
    <a:srgbClr val="F19759"/>
    <a:srgbClr val="AD4F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6580B7-137A-47B0-AE9B-5B168629BEDF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91D8015F-7EA3-4C86-B7E2-5C502DBAC4ED}">
      <dgm:prSet phldrT="[文字]"/>
      <dgm:spPr>
        <a:solidFill>
          <a:srgbClr val="F19759"/>
        </a:solidFill>
      </dgm:spPr>
      <dgm:t>
        <a:bodyPr/>
        <a:lstStyle/>
        <a:p>
          <a:r>
            <a:rPr lang="es-ES" altLang="zh-TW" dirty="0"/>
            <a:t>Los </a:t>
          </a:r>
          <a:r>
            <a:rPr lang="es-ES" altLang="zh-TW" dirty="0">
              <a:solidFill>
                <a:schemeClr val="bg1"/>
              </a:solidFill>
            </a:rPr>
            <a:t>o</a:t>
          </a:r>
          <a:r>
            <a:rPr lang="es-ES" altLang="zh-TW" dirty="0"/>
            <a:t>breros</a:t>
          </a:r>
          <a:endParaRPr lang="zh-TW" altLang="en-US" dirty="0"/>
        </a:p>
      </dgm:t>
    </dgm:pt>
    <dgm:pt modelId="{202B6CBC-56FD-4D6D-8FE1-7F983894E3EA}" type="parTrans" cxnId="{C908414E-F1D1-4BD7-B0EA-F6A7865E7BA5}">
      <dgm:prSet/>
      <dgm:spPr/>
      <dgm:t>
        <a:bodyPr/>
        <a:lstStyle/>
        <a:p>
          <a:endParaRPr lang="zh-TW" altLang="en-US"/>
        </a:p>
      </dgm:t>
    </dgm:pt>
    <dgm:pt modelId="{C8B29DBD-BBB6-4805-9780-C27A74389EB7}" type="sibTrans" cxnId="{C908414E-F1D1-4BD7-B0EA-F6A7865E7BA5}">
      <dgm:prSet/>
      <dgm:spPr>
        <a:solidFill>
          <a:srgbClr val="F19759"/>
        </a:solidFill>
      </dgm:spPr>
      <dgm:t>
        <a:bodyPr/>
        <a:lstStyle/>
        <a:p>
          <a:endParaRPr lang="zh-TW" altLang="en-US"/>
        </a:p>
      </dgm:t>
    </dgm:pt>
    <dgm:pt modelId="{546D3148-23DD-414A-91D4-3D6CD7A2DF06}">
      <dgm:prSet phldrT="[文字]"/>
      <dgm:spPr>
        <a:solidFill>
          <a:srgbClr val="EB6C15"/>
        </a:solidFill>
      </dgm:spPr>
      <dgm:t>
        <a:bodyPr/>
        <a:lstStyle/>
        <a:p>
          <a:r>
            <a:rPr lang="es-ES" altLang="zh-TW" dirty="0"/>
            <a:t>Empresas </a:t>
          </a:r>
          <a:r>
            <a:rPr lang="es-ES" altLang="zh-TW" dirty="0">
              <a:solidFill>
                <a:schemeClr val="bg1"/>
              </a:solidFill>
            </a:rPr>
            <a:t>lo</a:t>
          </a:r>
          <a:r>
            <a:rPr lang="es-ES" altLang="zh-TW" dirty="0"/>
            <a:t>cales</a:t>
          </a:r>
          <a:endParaRPr lang="zh-TW" altLang="en-US" dirty="0"/>
        </a:p>
      </dgm:t>
    </dgm:pt>
    <dgm:pt modelId="{B7287EC8-39B8-412B-9D4B-4C3156550A53}" type="parTrans" cxnId="{2D417296-5F4C-4186-BCF6-D955AF114AA5}">
      <dgm:prSet/>
      <dgm:spPr/>
      <dgm:t>
        <a:bodyPr/>
        <a:lstStyle/>
        <a:p>
          <a:endParaRPr lang="zh-TW" altLang="en-US"/>
        </a:p>
      </dgm:t>
    </dgm:pt>
    <dgm:pt modelId="{2001BB51-ACB7-42EA-A02E-945429B51339}" type="sibTrans" cxnId="{2D417296-5F4C-4186-BCF6-D955AF114AA5}">
      <dgm:prSet/>
      <dgm:spPr>
        <a:solidFill>
          <a:srgbClr val="EB6C15"/>
        </a:solidFill>
      </dgm:spPr>
      <dgm:t>
        <a:bodyPr/>
        <a:lstStyle/>
        <a:p>
          <a:endParaRPr lang="zh-TW" altLang="en-US"/>
        </a:p>
      </dgm:t>
    </dgm:pt>
    <dgm:pt modelId="{31901F13-3F80-4632-A08A-A15E10330DBA}">
      <dgm:prSet phldrT="[文字]"/>
      <dgm:spPr>
        <a:solidFill>
          <a:srgbClr val="AD4F0F"/>
        </a:solidFill>
      </dgm:spPr>
      <dgm:t>
        <a:bodyPr/>
        <a:lstStyle/>
        <a:p>
          <a:r>
            <a:rPr lang="es-ES" altLang="zh-TW" dirty="0"/>
            <a:t>Estados Unidos o Europa</a:t>
          </a:r>
          <a:endParaRPr lang="zh-TW" altLang="en-US" dirty="0"/>
        </a:p>
      </dgm:t>
    </dgm:pt>
    <dgm:pt modelId="{59338788-C69B-4C0B-A189-093D9E6FF49F}" type="parTrans" cxnId="{0B8EDE92-7969-4E17-89EC-389B7036C5DF}">
      <dgm:prSet/>
      <dgm:spPr/>
      <dgm:t>
        <a:bodyPr/>
        <a:lstStyle/>
        <a:p>
          <a:endParaRPr lang="zh-TW" altLang="en-US"/>
        </a:p>
      </dgm:t>
    </dgm:pt>
    <dgm:pt modelId="{99828D88-ABBB-4F1D-8BC7-BFAFFF2D6B68}" type="sibTrans" cxnId="{0B8EDE92-7969-4E17-89EC-389B7036C5DF}">
      <dgm:prSet/>
      <dgm:spPr/>
      <dgm:t>
        <a:bodyPr/>
        <a:lstStyle/>
        <a:p>
          <a:endParaRPr lang="zh-TW" altLang="en-US"/>
        </a:p>
      </dgm:t>
    </dgm:pt>
    <dgm:pt modelId="{26EAA748-F885-4ADD-828C-951CFF370949}" type="pres">
      <dgm:prSet presAssocID="{A46580B7-137A-47B0-AE9B-5B168629BEDF}" presName="Name0" presStyleCnt="0">
        <dgm:presLayoutVars>
          <dgm:dir/>
          <dgm:resizeHandles val="exact"/>
        </dgm:presLayoutVars>
      </dgm:prSet>
      <dgm:spPr/>
    </dgm:pt>
    <dgm:pt modelId="{DA491F1E-21AD-4D55-8AD2-A612DA5E96B3}" type="pres">
      <dgm:prSet presAssocID="{91D8015F-7EA3-4C86-B7E2-5C502DBAC4ED}" presName="node" presStyleLbl="node1" presStyleIdx="0" presStyleCnt="3">
        <dgm:presLayoutVars>
          <dgm:bulletEnabled val="1"/>
        </dgm:presLayoutVars>
      </dgm:prSet>
      <dgm:spPr/>
    </dgm:pt>
    <dgm:pt modelId="{0152D182-0260-4844-97C8-201F422E8ABB}" type="pres">
      <dgm:prSet presAssocID="{C8B29DBD-BBB6-4805-9780-C27A74389EB7}" presName="sibTrans" presStyleLbl="sibTrans2D1" presStyleIdx="0" presStyleCnt="2"/>
      <dgm:spPr/>
    </dgm:pt>
    <dgm:pt modelId="{00E0E535-5538-4070-971F-03DE4E1147A2}" type="pres">
      <dgm:prSet presAssocID="{C8B29DBD-BBB6-4805-9780-C27A74389EB7}" presName="connectorText" presStyleLbl="sibTrans2D1" presStyleIdx="0" presStyleCnt="2"/>
      <dgm:spPr/>
    </dgm:pt>
    <dgm:pt modelId="{A76E22A8-5DDE-4FFC-BB48-EA8CC67AB477}" type="pres">
      <dgm:prSet presAssocID="{546D3148-23DD-414A-91D4-3D6CD7A2DF06}" presName="node" presStyleLbl="node1" presStyleIdx="1" presStyleCnt="3" custScaleX="119464" custScaleY="128571">
        <dgm:presLayoutVars>
          <dgm:bulletEnabled val="1"/>
        </dgm:presLayoutVars>
      </dgm:prSet>
      <dgm:spPr/>
    </dgm:pt>
    <dgm:pt modelId="{9C13AC40-F5AF-431C-B5D5-496A436B00EA}" type="pres">
      <dgm:prSet presAssocID="{2001BB51-ACB7-42EA-A02E-945429B51339}" presName="sibTrans" presStyleLbl="sibTrans2D1" presStyleIdx="1" presStyleCnt="2"/>
      <dgm:spPr/>
    </dgm:pt>
    <dgm:pt modelId="{03281D89-00BF-4DB5-A219-48B20F8998A6}" type="pres">
      <dgm:prSet presAssocID="{2001BB51-ACB7-42EA-A02E-945429B51339}" presName="connectorText" presStyleLbl="sibTrans2D1" presStyleIdx="1" presStyleCnt="2"/>
      <dgm:spPr/>
    </dgm:pt>
    <dgm:pt modelId="{60FFB79E-96C0-4CD8-90D2-1E2392E830D4}" type="pres">
      <dgm:prSet presAssocID="{31901F13-3F80-4632-A08A-A15E10330DBA}" presName="node" presStyleLbl="node1" presStyleIdx="2" presStyleCnt="3" custScaleX="215018" custScaleY="234314">
        <dgm:presLayoutVars>
          <dgm:bulletEnabled val="1"/>
        </dgm:presLayoutVars>
      </dgm:prSet>
      <dgm:spPr/>
    </dgm:pt>
  </dgm:ptLst>
  <dgm:cxnLst>
    <dgm:cxn modelId="{9B7A9E0F-E3E8-4E9E-BCA8-98D630C2AC76}" type="presOf" srcId="{2001BB51-ACB7-42EA-A02E-945429B51339}" destId="{9C13AC40-F5AF-431C-B5D5-496A436B00EA}" srcOrd="0" destOrd="0" presId="urn:microsoft.com/office/officeart/2005/8/layout/process1"/>
    <dgm:cxn modelId="{2C87CB2A-A0C0-400C-AB75-AFA155220513}" type="presOf" srcId="{C8B29DBD-BBB6-4805-9780-C27A74389EB7}" destId="{00E0E535-5538-4070-971F-03DE4E1147A2}" srcOrd="1" destOrd="0" presId="urn:microsoft.com/office/officeart/2005/8/layout/process1"/>
    <dgm:cxn modelId="{C908414E-F1D1-4BD7-B0EA-F6A7865E7BA5}" srcId="{A46580B7-137A-47B0-AE9B-5B168629BEDF}" destId="{91D8015F-7EA3-4C86-B7E2-5C502DBAC4ED}" srcOrd="0" destOrd="0" parTransId="{202B6CBC-56FD-4D6D-8FE1-7F983894E3EA}" sibTransId="{C8B29DBD-BBB6-4805-9780-C27A74389EB7}"/>
    <dgm:cxn modelId="{BA49DE4F-D20D-40E2-8DD9-A84D4B280D3F}" type="presOf" srcId="{91D8015F-7EA3-4C86-B7E2-5C502DBAC4ED}" destId="{DA491F1E-21AD-4D55-8AD2-A612DA5E96B3}" srcOrd="0" destOrd="0" presId="urn:microsoft.com/office/officeart/2005/8/layout/process1"/>
    <dgm:cxn modelId="{A6DE8E6C-0271-4157-8D71-E5BC11C6C5F9}" type="presOf" srcId="{2001BB51-ACB7-42EA-A02E-945429B51339}" destId="{03281D89-00BF-4DB5-A219-48B20F8998A6}" srcOrd="1" destOrd="0" presId="urn:microsoft.com/office/officeart/2005/8/layout/process1"/>
    <dgm:cxn modelId="{0B8EDE92-7969-4E17-89EC-389B7036C5DF}" srcId="{A46580B7-137A-47B0-AE9B-5B168629BEDF}" destId="{31901F13-3F80-4632-A08A-A15E10330DBA}" srcOrd="2" destOrd="0" parTransId="{59338788-C69B-4C0B-A189-093D9E6FF49F}" sibTransId="{99828D88-ABBB-4F1D-8BC7-BFAFFF2D6B68}"/>
    <dgm:cxn modelId="{2D417296-5F4C-4186-BCF6-D955AF114AA5}" srcId="{A46580B7-137A-47B0-AE9B-5B168629BEDF}" destId="{546D3148-23DD-414A-91D4-3D6CD7A2DF06}" srcOrd="1" destOrd="0" parTransId="{B7287EC8-39B8-412B-9D4B-4C3156550A53}" sibTransId="{2001BB51-ACB7-42EA-A02E-945429B51339}"/>
    <dgm:cxn modelId="{45D167AA-4194-4886-B4D1-65A7CDFC9F1B}" type="presOf" srcId="{C8B29DBD-BBB6-4805-9780-C27A74389EB7}" destId="{0152D182-0260-4844-97C8-201F422E8ABB}" srcOrd="0" destOrd="0" presId="urn:microsoft.com/office/officeart/2005/8/layout/process1"/>
    <dgm:cxn modelId="{F1ACEDAD-796D-457B-92A7-5BA6DD79DDFB}" type="presOf" srcId="{A46580B7-137A-47B0-AE9B-5B168629BEDF}" destId="{26EAA748-F885-4ADD-828C-951CFF370949}" srcOrd="0" destOrd="0" presId="urn:microsoft.com/office/officeart/2005/8/layout/process1"/>
    <dgm:cxn modelId="{BF1D09B7-14B6-4211-B94D-B3F550D59C95}" type="presOf" srcId="{546D3148-23DD-414A-91D4-3D6CD7A2DF06}" destId="{A76E22A8-5DDE-4FFC-BB48-EA8CC67AB477}" srcOrd="0" destOrd="0" presId="urn:microsoft.com/office/officeart/2005/8/layout/process1"/>
    <dgm:cxn modelId="{55625DCD-2857-4C5D-8728-281AA3113029}" type="presOf" srcId="{31901F13-3F80-4632-A08A-A15E10330DBA}" destId="{60FFB79E-96C0-4CD8-90D2-1E2392E830D4}" srcOrd="0" destOrd="0" presId="urn:microsoft.com/office/officeart/2005/8/layout/process1"/>
    <dgm:cxn modelId="{B6DAD165-CEBB-4EBA-B6D8-0EB72078CB82}" type="presParOf" srcId="{26EAA748-F885-4ADD-828C-951CFF370949}" destId="{DA491F1E-21AD-4D55-8AD2-A612DA5E96B3}" srcOrd="0" destOrd="0" presId="urn:microsoft.com/office/officeart/2005/8/layout/process1"/>
    <dgm:cxn modelId="{D1D143CA-1497-49CF-BDEF-C7F9E8B58963}" type="presParOf" srcId="{26EAA748-F885-4ADD-828C-951CFF370949}" destId="{0152D182-0260-4844-97C8-201F422E8ABB}" srcOrd="1" destOrd="0" presId="urn:microsoft.com/office/officeart/2005/8/layout/process1"/>
    <dgm:cxn modelId="{23BA2F9C-2641-40B0-BEB6-D5C49215B810}" type="presParOf" srcId="{0152D182-0260-4844-97C8-201F422E8ABB}" destId="{00E0E535-5538-4070-971F-03DE4E1147A2}" srcOrd="0" destOrd="0" presId="urn:microsoft.com/office/officeart/2005/8/layout/process1"/>
    <dgm:cxn modelId="{679F572D-89E2-4FE7-87BB-642A2E10973F}" type="presParOf" srcId="{26EAA748-F885-4ADD-828C-951CFF370949}" destId="{A76E22A8-5DDE-4FFC-BB48-EA8CC67AB477}" srcOrd="2" destOrd="0" presId="urn:microsoft.com/office/officeart/2005/8/layout/process1"/>
    <dgm:cxn modelId="{21590C95-1C75-4902-AF5B-5761EC48BA34}" type="presParOf" srcId="{26EAA748-F885-4ADD-828C-951CFF370949}" destId="{9C13AC40-F5AF-431C-B5D5-496A436B00EA}" srcOrd="3" destOrd="0" presId="urn:microsoft.com/office/officeart/2005/8/layout/process1"/>
    <dgm:cxn modelId="{0B3A8491-982F-46C6-9DFE-FF37D494AD56}" type="presParOf" srcId="{9C13AC40-F5AF-431C-B5D5-496A436B00EA}" destId="{03281D89-00BF-4DB5-A219-48B20F8998A6}" srcOrd="0" destOrd="0" presId="urn:microsoft.com/office/officeart/2005/8/layout/process1"/>
    <dgm:cxn modelId="{DD691AEF-24F7-4D3F-98ED-E7DA56E13FE1}" type="presParOf" srcId="{26EAA748-F885-4ADD-828C-951CFF370949}" destId="{60FFB79E-96C0-4CD8-90D2-1E2392E830D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46580B7-137A-47B0-AE9B-5B168629BEDF}" type="doc">
      <dgm:prSet loTypeId="urn:microsoft.com/office/officeart/2005/8/layout/process1" loCatId="process" qsTypeId="urn:microsoft.com/office/officeart/2005/8/quickstyle/simple1" qsCatId="simple" csTypeId="urn:microsoft.com/office/officeart/2005/8/colors/accent0_3" csCatId="mainScheme" phldr="1"/>
      <dgm:spPr/>
    </dgm:pt>
    <dgm:pt modelId="{31901F13-3F80-4632-A08A-A15E10330DBA}">
      <dgm:prSet phldrT="[文字]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es-ES" altLang="zh-TW" dirty="0"/>
            <a:t>Colonizadores</a:t>
          </a:r>
          <a:endParaRPr lang="zh-TW" altLang="en-US" dirty="0"/>
        </a:p>
      </dgm:t>
    </dgm:pt>
    <dgm:pt modelId="{99828D88-ABBB-4F1D-8BC7-BFAFFF2D6B68}" type="sibTrans" cxnId="{0B8EDE92-7969-4E17-89EC-389B7036C5DF}">
      <dgm:prSet/>
      <dgm:spPr/>
      <dgm:t>
        <a:bodyPr/>
        <a:lstStyle/>
        <a:p>
          <a:endParaRPr lang="zh-TW" altLang="en-US"/>
        </a:p>
      </dgm:t>
    </dgm:pt>
    <dgm:pt modelId="{59338788-C69B-4C0B-A189-093D9E6FF49F}" type="parTrans" cxnId="{0B8EDE92-7969-4E17-89EC-389B7036C5DF}">
      <dgm:prSet/>
      <dgm:spPr/>
      <dgm:t>
        <a:bodyPr/>
        <a:lstStyle/>
        <a:p>
          <a:endParaRPr lang="zh-TW" altLang="en-US"/>
        </a:p>
      </dgm:t>
    </dgm:pt>
    <dgm:pt modelId="{E3DBC021-81DA-4691-9712-328EC200B613}">
      <dgm:prSet phldrT="[文字]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es-ES" altLang="zh-TW" dirty="0">
              <a:solidFill>
                <a:schemeClr val="tx1"/>
              </a:solidFill>
            </a:rPr>
            <a:t>América</a:t>
          </a:r>
        </a:p>
        <a:p>
          <a:r>
            <a:rPr lang="es-ES" altLang="zh-TW" dirty="0">
              <a:solidFill>
                <a:schemeClr val="tx1"/>
              </a:solidFill>
            </a:rPr>
            <a:t>Latina </a:t>
          </a:r>
          <a:endParaRPr lang="zh-TW" altLang="en-US" dirty="0">
            <a:solidFill>
              <a:schemeClr val="tx1"/>
            </a:solidFill>
          </a:endParaRPr>
        </a:p>
      </dgm:t>
    </dgm:pt>
    <dgm:pt modelId="{C39A3C68-9756-4565-BD8F-C354DDDB9BB9}" type="parTrans" cxnId="{727E180C-1500-4ED2-B1EA-B751A6A4E9B0}">
      <dgm:prSet/>
      <dgm:spPr/>
      <dgm:t>
        <a:bodyPr/>
        <a:lstStyle/>
        <a:p>
          <a:endParaRPr lang="zh-TW" altLang="en-US"/>
        </a:p>
      </dgm:t>
    </dgm:pt>
    <dgm:pt modelId="{208369D9-885A-453A-A697-3B0B16E3094E}" type="sibTrans" cxnId="{727E180C-1500-4ED2-B1EA-B751A6A4E9B0}">
      <dgm:prSet/>
      <dgm:spPr/>
      <dgm:t>
        <a:bodyPr/>
        <a:lstStyle/>
        <a:p>
          <a:endParaRPr lang="zh-TW" altLang="en-US"/>
        </a:p>
      </dgm:t>
    </dgm:pt>
    <dgm:pt modelId="{26EAA748-F885-4ADD-828C-951CFF370949}" type="pres">
      <dgm:prSet presAssocID="{A46580B7-137A-47B0-AE9B-5B168629BEDF}" presName="Name0" presStyleCnt="0">
        <dgm:presLayoutVars>
          <dgm:dir/>
          <dgm:resizeHandles val="exact"/>
        </dgm:presLayoutVars>
      </dgm:prSet>
      <dgm:spPr/>
    </dgm:pt>
    <dgm:pt modelId="{B1DCF3F3-5894-44CB-BD25-FFC353477638}" type="pres">
      <dgm:prSet presAssocID="{E3DBC021-81DA-4691-9712-328EC200B613}" presName="node" presStyleLbl="node1" presStyleIdx="0" presStyleCnt="2" custScaleX="78596" custScaleY="77497">
        <dgm:presLayoutVars>
          <dgm:bulletEnabled val="1"/>
        </dgm:presLayoutVars>
      </dgm:prSet>
      <dgm:spPr/>
    </dgm:pt>
    <dgm:pt modelId="{60AA6ECE-2DF3-4CDC-A351-016142D28F99}" type="pres">
      <dgm:prSet presAssocID="{208369D9-885A-453A-A697-3B0B16E3094E}" presName="sibTrans" presStyleLbl="sibTrans2D1" presStyleIdx="0" presStyleCnt="1"/>
      <dgm:spPr/>
    </dgm:pt>
    <dgm:pt modelId="{64C04E7D-6A27-4968-BD27-04DE6A780635}" type="pres">
      <dgm:prSet presAssocID="{208369D9-885A-453A-A697-3B0B16E3094E}" presName="connectorText" presStyleLbl="sibTrans2D1" presStyleIdx="0" presStyleCnt="1"/>
      <dgm:spPr/>
    </dgm:pt>
    <dgm:pt modelId="{60FFB79E-96C0-4CD8-90D2-1E2392E830D4}" type="pres">
      <dgm:prSet presAssocID="{31901F13-3F80-4632-A08A-A15E10330DBA}" presName="node" presStyleLbl="node1" presStyleIdx="1" presStyleCnt="2" custScaleX="78596" custScaleY="77497">
        <dgm:presLayoutVars>
          <dgm:bulletEnabled val="1"/>
        </dgm:presLayoutVars>
      </dgm:prSet>
      <dgm:spPr/>
    </dgm:pt>
  </dgm:ptLst>
  <dgm:cxnLst>
    <dgm:cxn modelId="{727E180C-1500-4ED2-B1EA-B751A6A4E9B0}" srcId="{A46580B7-137A-47B0-AE9B-5B168629BEDF}" destId="{E3DBC021-81DA-4691-9712-328EC200B613}" srcOrd="0" destOrd="0" parTransId="{C39A3C68-9756-4565-BD8F-C354DDDB9BB9}" sibTransId="{208369D9-885A-453A-A697-3B0B16E3094E}"/>
    <dgm:cxn modelId="{B1B76B0D-4707-40AD-B7A7-F917B99D3048}" type="presOf" srcId="{208369D9-885A-453A-A697-3B0B16E3094E}" destId="{64C04E7D-6A27-4968-BD27-04DE6A780635}" srcOrd="1" destOrd="0" presId="urn:microsoft.com/office/officeart/2005/8/layout/process1"/>
    <dgm:cxn modelId="{197DAC12-2044-45FD-906B-07D60F9205B5}" type="presOf" srcId="{208369D9-885A-453A-A697-3B0B16E3094E}" destId="{60AA6ECE-2DF3-4CDC-A351-016142D28F99}" srcOrd="0" destOrd="0" presId="urn:microsoft.com/office/officeart/2005/8/layout/process1"/>
    <dgm:cxn modelId="{5EAE147E-1AC3-4127-BE9E-8054A81F356F}" type="presOf" srcId="{E3DBC021-81DA-4691-9712-328EC200B613}" destId="{B1DCF3F3-5894-44CB-BD25-FFC353477638}" srcOrd="0" destOrd="0" presId="urn:microsoft.com/office/officeart/2005/8/layout/process1"/>
    <dgm:cxn modelId="{0B8EDE92-7969-4E17-89EC-389B7036C5DF}" srcId="{A46580B7-137A-47B0-AE9B-5B168629BEDF}" destId="{31901F13-3F80-4632-A08A-A15E10330DBA}" srcOrd="1" destOrd="0" parTransId="{59338788-C69B-4C0B-A189-093D9E6FF49F}" sibTransId="{99828D88-ABBB-4F1D-8BC7-BFAFFF2D6B68}"/>
    <dgm:cxn modelId="{F1ACEDAD-796D-457B-92A7-5BA6DD79DDFB}" type="presOf" srcId="{A46580B7-137A-47B0-AE9B-5B168629BEDF}" destId="{26EAA748-F885-4ADD-828C-951CFF370949}" srcOrd="0" destOrd="0" presId="urn:microsoft.com/office/officeart/2005/8/layout/process1"/>
    <dgm:cxn modelId="{55625DCD-2857-4C5D-8728-281AA3113029}" type="presOf" srcId="{31901F13-3F80-4632-A08A-A15E10330DBA}" destId="{60FFB79E-96C0-4CD8-90D2-1E2392E830D4}" srcOrd="0" destOrd="0" presId="urn:microsoft.com/office/officeart/2005/8/layout/process1"/>
    <dgm:cxn modelId="{EBC604E2-41BD-4558-AA0D-C719A8AF2578}" type="presParOf" srcId="{26EAA748-F885-4ADD-828C-951CFF370949}" destId="{B1DCF3F3-5894-44CB-BD25-FFC353477638}" srcOrd="0" destOrd="0" presId="urn:microsoft.com/office/officeart/2005/8/layout/process1"/>
    <dgm:cxn modelId="{2DA79DEE-D5CB-4829-B2AB-A610D0C26E0D}" type="presParOf" srcId="{26EAA748-F885-4ADD-828C-951CFF370949}" destId="{60AA6ECE-2DF3-4CDC-A351-016142D28F99}" srcOrd="1" destOrd="0" presId="urn:microsoft.com/office/officeart/2005/8/layout/process1"/>
    <dgm:cxn modelId="{020F7E9A-2EBB-41FE-B244-5B2480601113}" type="presParOf" srcId="{60AA6ECE-2DF3-4CDC-A351-016142D28F99}" destId="{64C04E7D-6A27-4968-BD27-04DE6A780635}" srcOrd="0" destOrd="0" presId="urn:microsoft.com/office/officeart/2005/8/layout/process1"/>
    <dgm:cxn modelId="{DD691AEF-24F7-4D3F-98ED-E7DA56E13FE1}" type="presParOf" srcId="{26EAA748-F885-4ADD-828C-951CFF370949}" destId="{60FFB79E-96C0-4CD8-90D2-1E2392E830D4}" srcOrd="2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91F1E-21AD-4D55-8AD2-A612DA5E96B3}">
      <dsp:nvSpPr>
        <dsp:cNvPr id="0" name=""/>
        <dsp:cNvSpPr/>
      </dsp:nvSpPr>
      <dsp:spPr>
        <a:xfrm>
          <a:off x="631" y="1910692"/>
          <a:ext cx="1389874" cy="833924"/>
        </a:xfrm>
        <a:prstGeom prst="roundRect">
          <a:avLst>
            <a:gd name="adj" fmla="val 10000"/>
          </a:avLst>
        </a:prstGeom>
        <a:solidFill>
          <a:srgbClr val="F19759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zh-TW" sz="2100" kern="1200" dirty="0"/>
            <a:t>Los </a:t>
          </a:r>
          <a:r>
            <a:rPr lang="es-ES" altLang="zh-TW" sz="2100" kern="1200" dirty="0">
              <a:solidFill>
                <a:schemeClr val="bg1"/>
              </a:solidFill>
            </a:rPr>
            <a:t>o</a:t>
          </a:r>
          <a:r>
            <a:rPr lang="es-ES" altLang="zh-TW" sz="2100" kern="1200" dirty="0"/>
            <a:t>breros</a:t>
          </a:r>
          <a:endParaRPr lang="zh-TW" altLang="en-US" sz="2100" kern="1200" dirty="0"/>
        </a:p>
      </dsp:txBody>
      <dsp:txXfrm>
        <a:off x="25056" y="1935117"/>
        <a:ext cx="1341024" cy="785074"/>
      </dsp:txXfrm>
    </dsp:sp>
    <dsp:sp modelId="{0152D182-0260-4844-97C8-201F422E8ABB}">
      <dsp:nvSpPr>
        <dsp:cNvPr id="0" name=""/>
        <dsp:cNvSpPr/>
      </dsp:nvSpPr>
      <dsp:spPr>
        <a:xfrm>
          <a:off x="1529493" y="2155310"/>
          <a:ext cx="294653" cy="344688"/>
        </a:xfrm>
        <a:prstGeom prst="rightArrow">
          <a:avLst>
            <a:gd name="adj1" fmla="val 60000"/>
            <a:gd name="adj2" fmla="val 50000"/>
          </a:avLst>
        </a:prstGeom>
        <a:solidFill>
          <a:srgbClr val="F19759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kern="1200"/>
        </a:p>
      </dsp:txBody>
      <dsp:txXfrm>
        <a:off x="1529493" y="2224248"/>
        <a:ext cx="206257" cy="206812"/>
      </dsp:txXfrm>
    </dsp:sp>
    <dsp:sp modelId="{A76E22A8-5DDE-4FFC-BB48-EA8CC67AB477}">
      <dsp:nvSpPr>
        <dsp:cNvPr id="0" name=""/>
        <dsp:cNvSpPr/>
      </dsp:nvSpPr>
      <dsp:spPr>
        <a:xfrm>
          <a:off x="1946455" y="1791562"/>
          <a:ext cx="1660399" cy="1072185"/>
        </a:xfrm>
        <a:prstGeom prst="roundRect">
          <a:avLst>
            <a:gd name="adj" fmla="val 10000"/>
          </a:avLst>
        </a:prstGeom>
        <a:solidFill>
          <a:srgbClr val="EB6C15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zh-TW" sz="2100" kern="1200" dirty="0"/>
            <a:t>Empresas </a:t>
          </a:r>
          <a:r>
            <a:rPr lang="es-ES" altLang="zh-TW" sz="2100" kern="1200" dirty="0">
              <a:solidFill>
                <a:schemeClr val="bg1"/>
              </a:solidFill>
            </a:rPr>
            <a:t>lo</a:t>
          </a:r>
          <a:r>
            <a:rPr lang="es-ES" altLang="zh-TW" sz="2100" kern="1200" dirty="0"/>
            <a:t>cales</a:t>
          </a:r>
          <a:endParaRPr lang="zh-TW" altLang="en-US" sz="2100" kern="1200" dirty="0"/>
        </a:p>
      </dsp:txBody>
      <dsp:txXfrm>
        <a:off x="1977858" y="1822965"/>
        <a:ext cx="1597593" cy="1009379"/>
      </dsp:txXfrm>
    </dsp:sp>
    <dsp:sp modelId="{9C13AC40-F5AF-431C-B5D5-496A436B00EA}">
      <dsp:nvSpPr>
        <dsp:cNvPr id="0" name=""/>
        <dsp:cNvSpPr/>
      </dsp:nvSpPr>
      <dsp:spPr>
        <a:xfrm>
          <a:off x="3745842" y="2155310"/>
          <a:ext cx="294653" cy="344688"/>
        </a:xfrm>
        <a:prstGeom prst="rightArrow">
          <a:avLst>
            <a:gd name="adj1" fmla="val 60000"/>
            <a:gd name="adj2" fmla="val 50000"/>
          </a:avLst>
        </a:prstGeom>
        <a:solidFill>
          <a:srgbClr val="EB6C15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1400" kern="1200"/>
        </a:p>
      </dsp:txBody>
      <dsp:txXfrm>
        <a:off x="3745842" y="2224248"/>
        <a:ext cx="206257" cy="206812"/>
      </dsp:txXfrm>
    </dsp:sp>
    <dsp:sp modelId="{60FFB79E-96C0-4CD8-90D2-1E2392E830D4}">
      <dsp:nvSpPr>
        <dsp:cNvPr id="0" name=""/>
        <dsp:cNvSpPr/>
      </dsp:nvSpPr>
      <dsp:spPr>
        <a:xfrm>
          <a:off x="4162804" y="1350653"/>
          <a:ext cx="2988479" cy="1954002"/>
        </a:xfrm>
        <a:prstGeom prst="roundRect">
          <a:avLst>
            <a:gd name="adj" fmla="val 10000"/>
          </a:avLst>
        </a:prstGeom>
        <a:solidFill>
          <a:srgbClr val="AD4F0F"/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zh-TW" sz="2100" kern="1200" dirty="0"/>
            <a:t>Estados Unidos o Europa</a:t>
          </a:r>
          <a:endParaRPr lang="zh-TW" altLang="en-US" sz="2100" kern="1200" dirty="0"/>
        </a:p>
      </dsp:txBody>
      <dsp:txXfrm>
        <a:off x="4220035" y="1407884"/>
        <a:ext cx="2874017" cy="183954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DCF3F3-5894-44CB-BD25-FFC353477638}">
      <dsp:nvSpPr>
        <dsp:cNvPr id="0" name=""/>
        <dsp:cNvSpPr/>
      </dsp:nvSpPr>
      <dsp:spPr>
        <a:xfrm>
          <a:off x="2002" y="1484909"/>
          <a:ext cx="2848985" cy="1685489"/>
        </a:xfrm>
        <a:prstGeom prst="roundRect">
          <a:avLst>
            <a:gd name="adj" fmla="val 10000"/>
          </a:avLst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zh-TW" sz="3400" kern="1200" dirty="0">
              <a:solidFill>
                <a:schemeClr val="tx1"/>
              </a:solidFill>
            </a:rPr>
            <a:t>América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zh-TW" sz="3400" kern="1200" dirty="0">
              <a:solidFill>
                <a:schemeClr val="tx1"/>
              </a:solidFill>
            </a:rPr>
            <a:t>Latina </a:t>
          </a:r>
          <a:endParaRPr lang="zh-TW" altLang="en-US" sz="3400" kern="1200" dirty="0">
            <a:solidFill>
              <a:schemeClr val="tx1"/>
            </a:solidFill>
          </a:endParaRPr>
        </a:p>
      </dsp:txBody>
      <dsp:txXfrm>
        <a:off x="51368" y="1534275"/>
        <a:ext cx="2750253" cy="1586757"/>
      </dsp:txXfrm>
    </dsp:sp>
    <dsp:sp modelId="{60AA6ECE-2DF3-4CDC-A351-016142D28F99}">
      <dsp:nvSpPr>
        <dsp:cNvPr id="0" name=""/>
        <dsp:cNvSpPr/>
      </dsp:nvSpPr>
      <dsp:spPr>
        <a:xfrm>
          <a:off x="3213473" y="1878173"/>
          <a:ext cx="768467" cy="898962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zh-TW" altLang="en-US" sz="2700" kern="1200"/>
        </a:p>
      </dsp:txBody>
      <dsp:txXfrm>
        <a:off x="3213473" y="2057965"/>
        <a:ext cx="537927" cy="539378"/>
      </dsp:txXfrm>
    </dsp:sp>
    <dsp:sp modelId="{60FFB79E-96C0-4CD8-90D2-1E2392E830D4}">
      <dsp:nvSpPr>
        <dsp:cNvPr id="0" name=""/>
        <dsp:cNvSpPr/>
      </dsp:nvSpPr>
      <dsp:spPr>
        <a:xfrm>
          <a:off x="4300927" y="1484909"/>
          <a:ext cx="2848985" cy="1685489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zh-TW" sz="3400" kern="1200" dirty="0"/>
            <a:t>Colonizadores</a:t>
          </a:r>
          <a:endParaRPr lang="zh-TW" altLang="en-US" sz="3400" kern="1200" dirty="0"/>
        </a:p>
      </dsp:txBody>
      <dsp:txXfrm>
        <a:off x="4350293" y="1534275"/>
        <a:ext cx="2750253" cy="15867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C3565F-C1AB-483C-9944-04714E783A1A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5ECA5-BD8C-42BE-AE43-8D1827B11F8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20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/>
              <a:t>Photo: https://reurl.cc/WX6qAx 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55ECA5-BD8C-42BE-AE43-8D1827B11F8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66556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34DE7C9-5F46-4ECB-A611-AB3D8EF8BC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D1DCDED-BCFB-4C2C-AD62-89700058F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5121F20-193E-4662-8836-983C94D78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10EDDD-F923-46F1-95AA-61E452964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51320A6-1464-4572-AB01-DD0244D42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4353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FD45E51-D176-4511-B6C2-28B652E8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0D1C86C-CB34-4233-B54C-96FB1D4481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E97FB7-9C7A-4854-B848-A563A52A1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E418E48-B737-488C-A1E4-8535281BB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A03089B-63BE-44ED-A137-38E1A2F68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9899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49A77AA-D1F6-4386-A515-22E0BCB3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77315881-FEE4-4DFC-BF74-4050587541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1B21886-8324-4F3D-ABE8-1E4D04461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FF2B68-F0DB-4B36-8D3C-D851338322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7AC3091-2B47-4548-86D4-86A5E377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1301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B3E840-8B95-4962-9457-4F18C459F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7970D59-88C3-4531-BBBF-A57772637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680FC22-8B71-489C-A801-8582BF44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7A4FD3-87AF-4ABE-933B-1791A8C08F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152C4FC-1704-4368-8C77-12F3C850F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1630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4BBDF71-35F2-42E6-9DA6-D08F459CE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7E1527D5-66F4-4E6A-9C9B-6BF2C8016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402579-8FBA-41C2-B4B0-DB7F2DCBA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C3D8E20-E104-435D-9C1A-2D34A4AF0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1C552E2-4121-4C40-8C6F-5F36E10BB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5836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8A9C5FE-C021-429F-AFC0-6B253BEE0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9B948FA-39E9-4A85-8EA2-410C16D2D7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DFCBC84-AD03-4E1E-ABC3-4C97348F5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494E9F-965A-4FB0-B6D9-9845A598F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4493963-ED09-4549-9C36-8228B596F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F27575E-05DA-4616-B947-F4A87D310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3644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66022CA-9710-4616-972B-69E3D8A3E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7E33D89-E117-462E-A358-C6DFB7AAD9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E04F49C9-931A-4AFC-BE52-2CF3AC4318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67919B3D-0449-4C93-820B-2BB2840861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935EAAF-C117-47FD-A900-226859BFA5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2E2E6768-F9DD-441D-AE26-4A24382A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E70B5CF-AE85-4B62-B10F-DB06282D4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B03D94A-8D34-4298-8936-8C6DA2E77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3483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943112-64ED-4E80-8326-D3A65C3A4A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545FF91-E5F6-4B18-829D-7F7A20B8C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4B7FFB5F-48D1-448A-98F7-87A9DA6E35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37D13326-AD18-4B9C-9F05-B385B4D3E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59074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17A23DF-C0B5-4FCC-9063-6F89B595B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F127A2A-B727-48B8-AFC5-CF8662E40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33615E62-23B1-4477-8554-F568153FE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79717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C0DB6FB-6AD6-4B97-906A-60B26D141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2CC742-87CB-44F2-B953-57AD3CD1A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BF4B98E-521B-4E98-B400-5AA646F133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FD95DE0-3534-4768-BE32-DFB4E07B7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E72D43AC-6A53-42FA-9660-657AEBF79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A5C7ED0-1626-438B-97CE-AC89A53A3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614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58E9195-7660-41B8-A7F8-9C18A8C0B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8554DE11-5F07-4704-9C85-E8A981F3CB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20CF455-5742-4CCC-8FAA-A9F9EA408B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542DA17F-798D-4E00-B175-417C11A78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4E2A6ED-8418-4B7A-8244-C7CE841E4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1E98B5C-72FD-4582-9328-4857E5176B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3518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0E4A0112-CB87-4A56-AB94-72ABA569D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49E3BA1-AB01-4E26-8CD6-85B4BDB43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AAE9AD6-EB29-4FAC-899E-EE2D7505AA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25976-2074-4182-AB80-C62D42F3C655}" type="datetimeFigureOut">
              <a:rPr lang="zh-TW" altLang="en-US" smtClean="0"/>
              <a:t>2021/12/17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61B129C-25DD-481D-AE8F-9A9DA75BAF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909610E-D76A-4AF7-A4E0-3369D22FDC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47DA8-AEF2-44CB-857A-0DF6D490B0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9434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13" Type="http://schemas.microsoft.com/office/2007/relationships/diagramDrawing" Target="../diagrams/drawing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12" Type="http://schemas.openxmlformats.org/officeDocument/2006/relationships/diagramColors" Target="../diagrams/colors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openxmlformats.org/officeDocument/2006/relationships/diagramQuickStyle" Target="../diagrams/quickStyle2.xml"/><Relationship Id="rId5" Type="http://schemas.openxmlformats.org/officeDocument/2006/relationships/diagramColors" Target="../diagrams/colors1.xml"/><Relationship Id="rId15" Type="http://schemas.openxmlformats.org/officeDocument/2006/relationships/image" Target="../media/image10.svg"/><Relationship Id="rId10" Type="http://schemas.openxmlformats.org/officeDocument/2006/relationships/diagramLayout" Target="../diagrams/layout2.xml"/><Relationship Id="rId4" Type="http://schemas.openxmlformats.org/officeDocument/2006/relationships/diagramQuickStyle" Target="../diagrams/quickStyle1.xml"/><Relationship Id="rId9" Type="http://schemas.openxmlformats.org/officeDocument/2006/relationships/diagramData" Target="../diagrams/data2.xml"/><Relationship Id="rId1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reurl.cc/Xl15Aa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reurl.cc/mv8ZXj" TargetMode="External"/><Relationship Id="rId5" Type="http://schemas.openxmlformats.org/officeDocument/2006/relationships/hyperlink" Target="https://reurl.cc/DZzXOO" TargetMode="External"/><Relationship Id="rId4" Type="http://schemas.openxmlformats.org/officeDocument/2006/relationships/hyperlink" Target="https://reurl.cc/Kr7Xvp" TargetMode="External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club.ntu.edu.tw/~luisachang/aflordetiempo_chino/cancion/francisco-de-quevedo-266843599722810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73E5090-6553-4F1D-AA28-F58F2E646A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66346"/>
            <a:ext cx="12192000" cy="3326382"/>
          </a:xfrm>
        </p:spPr>
        <p:txBody>
          <a:bodyPr>
            <a:noAutofit/>
          </a:bodyPr>
          <a:lstStyle/>
          <a:p>
            <a:r>
              <a:rPr lang="es-E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aplicación de la literatura hispana en </a:t>
            </a:r>
            <a:br>
              <a:rPr lang="es-E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relaciones internacionales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ejemplo de </a:t>
            </a:r>
            <a:br>
              <a:rPr lang="es-E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altLang="zh-TW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venas abiertas de América Latina</a:t>
            </a:r>
            <a:br>
              <a:rPr lang="es-ES" altLang="zh-TW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西班牙＆拉丁美洲文學在國際關係的應用－</a:t>
            </a:r>
            <a:br>
              <a:rPr lang="en-U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以</a:t>
            </a:r>
            <a:r>
              <a:rPr lang="en-U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《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拉丁美洲：被切開的血管</a:t>
            </a:r>
            <a:r>
              <a:rPr lang="en-US" altLang="zh-TW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》</a:t>
            </a:r>
            <a:r>
              <a:rPr lang="zh-TW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一書為例</a:t>
            </a:r>
            <a:endParaRPr lang="es-ES" altLang="zh-TW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30A6E13-F119-4DA9-837A-52EC4CA73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186998"/>
            <a:ext cx="9144000" cy="1655762"/>
          </a:xfrm>
          <a:blipFill dpi="0" rotWithShape="1">
            <a:blip r:embed="rId3">
              <a:alphaModFix amt="0"/>
            </a:blip>
            <a:srcRect/>
            <a:tile tx="0" ty="0" sx="100000" sy="100000" flip="none" algn="tl"/>
          </a:blipFill>
        </p:spPr>
        <p:txBody>
          <a:bodyPr>
            <a:noAutofit/>
          </a:bodyPr>
          <a:lstStyle/>
          <a:p>
            <a:r>
              <a:rPr lang="en-US" altLang="zh-TW" sz="2000" b="1" dirty="0"/>
              <a:t>4º </a:t>
            </a:r>
            <a:r>
              <a:rPr lang="en-US" altLang="zh-TW" sz="2000" b="1" dirty="0" err="1"/>
              <a:t>año</a:t>
            </a:r>
            <a:r>
              <a:rPr lang="en-US" altLang="zh-TW" sz="2000" b="1" dirty="0"/>
              <a:t> de la División de </a:t>
            </a:r>
            <a:r>
              <a:rPr lang="en-US" altLang="zh-TW" sz="2000" b="1" dirty="0" err="1"/>
              <a:t>Relaciones</a:t>
            </a:r>
            <a:r>
              <a:rPr lang="en-US" altLang="zh-TW" sz="2000" b="1" dirty="0"/>
              <a:t> </a:t>
            </a:r>
            <a:r>
              <a:rPr lang="en-US" altLang="zh-TW" sz="2000" b="1" dirty="0" err="1"/>
              <a:t>Internacionales</a:t>
            </a:r>
            <a:r>
              <a:rPr lang="en-US" altLang="zh-TW" sz="2000" b="1" dirty="0"/>
              <a:t> </a:t>
            </a:r>
          </a:p>
          <a:p>
            <a:r>
              <a:rPr lang="en-US" altLang="zh-TW" sz="2000" b="1" dirty="0" err="1"/>
              <a:t>Departamento</a:t>
            </a:r>
            <a:r>
              <a:rPr lang="en-US" altLang="zh-TW" sz="2000" b="1" dirty="0"/>
              <a:t> de </a:t>
            </a:r>
            <a:r>
              <a:rPr lang="en-US" altLang="zh-TW" sz="2000" b="1" dirty="0" err="1"/>
              <a:t>Ciencias</a:t>
            </a:r>
            <a:r>
              <a:rPr lang="en-US" altLang="zh-TW" sz="2000" b="1" dirty="0"/>
              <a:t> </a:t>
            </a:r>
            <a:r>
              <a:rPr lang="en-US" altLang="zh-TW" sz="2000" b="1" dirty="0" err="1"/>
              <a:t>Políticas</a:t>
            </a:r>
            <a:endParaRPr lang="en-US" altLang="zh-TW" sz="2000" b="1" dirty="0"/>
          </a:p>
          <a:p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政治學系國際關係組 四年級</a:t>
            </a:r>
          </a:p>
          <a:p>
            <a:r>
              <a:rPr lang="en-US" altLang="zh-TW" sz="2000" b="1" dirty="0"/>
              <a:t>José Hung </a:t>
            </a:r>
            <a:r>
              <a:rPr lang="zh-TW" altLang="en-US" sz="2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洪偉傑</a:t>
            </a:r>
          </a:p>
          <a:p>
            <a:pPr algn="l"/>
            <a:endParaRPr lang="zh-TW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1122365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>
            <a:extLst>
              <a:ext uri="{FF2B5EF4-FFF2-40B4-BE49-F238E27FC236}">
                <a16:creationId xmlns:a16="http://schemas.microsoft.com/office/drawing/2014/main" id="{D659EEF2-9233-4CCA-9D79-F983D6A9E6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2102388"/>
              </p:ext>
            </p:extLst>
          </p:nvPr>
        </p:nvGraphicFramePr>
        <p:xfrm>
          <a:off x="2520042" y="2844194"/>
          <a:ext cx="7151916" cy="46553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標題 1">
            <a:extLst>
              <a:ext uri="{FF2B5EF4-FFF2-40B4-BE49-F238E27FC236}">
                <a16:creationId xmlns:a16="http://schemas.microsoft.com/office/drawing/2014/main" id="{23E27A1A-7CA0-47B5-A589-F4677CCB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Comparación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內容版面配置區 5" descr="硬幣">
            <a:extLst>
              <a:ext uri="{FF2B5EF4-FFF2-40B4-BE49-F238E27FC236}">
                <a16:creationId xmlns:a16="http://schemas.microsoft.com/office/drawing/2014/main" id="{A4DE5158-79DF-45AA-BF74-7775451F0A8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991763" y="5550509"/>
            <a:ext cx="486228" cy="486228"/>
          </a:xfrm>
        </p:spPr>
      </p:pic>
      <p:pic>
        <p:nvPicPr>
          <p:cNvPr id="10" name="內容版面配置區 5" descr="硬幣">
            <a:extLst>
              <a:ext uri="{FF2B5EF4-FFF2-40B4-BE49-F238E27FC236}">
                <a16:creationId xmlns:a16="http://schemas.microsoft.com/office/drawing/2014/main" id="{A65F89FE-18F4-4AEF-995E-0784A007DD5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16455" y="5632150"/>
            <a:ext cx="720271" cy="720271"/>
          </a:xfrm>
          <a:prstGeom prst="rect">
            <a:avLst/>
          </a:prstGeom>
        </p:spPr>
      </p:pic>
      <p:pic>
        <p:nvPicPr>
          <p:cNvPr id="11" name="內容版面配置區 5" descr="硬幣">
            <a:extLst>
              <a:ext uri="{FF2B5EF4-FFF2-40B4-BE49-F238E27FC236}">
                <a16:creationId xmlns:a16="http://schemas.microsoft.com/office/drawing/2014/main" id="{96330C5D-DA33-4FFE-BDC9-3E1B8A4B15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32188" y="5632149"/>
            <a:ext cx="720271" cy="720271"/>
          </a:xfrm>
          <a:prstGeom prst="rect">
            <a:avLst/>
          </a:prstGeom>
        </p:spPr>
      </p:pic>
      <p:pic>
        <p:nvPicPr>
          <p:cNvPr id="12" name="內容版面配置區 5" descr="硬幣">
            <a:extLst>
              <a:ext uri="{FF2B5EF4-FFF2-40B4-BE49-F238E27FC236}">
                <a16:creationId xmlns:a16="http://schemas.microsoft.com/office/drawing/2014/main" id="{A4642E71-B02D-456E-8ECA-F4410F9DD7C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645728" y="6026683"/>
            <a:ext cx="960665" cy="960665"/>
          </a:xfrm>
          <a:prstGeom prst="rect">
            <a:avLst/>
          </a:prstGeom>
        </p:spPr>
      </p:pic>
      <p:graphicFrame>
        <p:nvGraphicFramePr>
          <p:cNvPr id="15" name="資料庫圖表 14">
            <a:extLst>
              <a:ext uri="{FF2B5EF4-FFF2-40B4-BE49-F238E27FC236}">
                <a16:creationId xmlns:a16="http://schemas.microsoft.com/office/drawing/2014/main" id="{45A5D8D6-4DC9-45C5-ABFC-534B55A031C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95803565"/>
              </p:ext>
            </p:extLst>
          </p:nvPr>
        </p:nvGraphicFramePr>
        <p:xfrm>
          <a:off x="2520042" y="98649"/>
          <a:ext cx="7151916" cy="4655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16" name="內容版面配置區 5" descr="硬幣">
            <a:extLst>
              <a:ext uri="{FF2B5EF4-FFF2-40B4-BE49-F238E27FC236}">
                <a16:creationId xmlns:a16="http://schemas.microsoft.com/office/drawing/2014/main" id="{FBD25420-614B-44D1-99A3-CB08F9F748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78510" y="6020407"/>
            <a:ext cx="960665" cy="960665"/>
          </a:xfrm>
          <a:prstGeom prst="rect">
            <a:avLst/>
          </a:prstGeom>
        </p:spPr>
      </p:pic>
      <p:pic>
        <p:nvPicPr>
          <p:cNvPr id="17" name="內容版面配置區 5" descr="硬幣">
            <a:extLst>
              <a:ext uri="{FF2B5EF4-FFF2-40B4-BE49-F238E27FC236}">
                <a16:creationId xmlns:a16="http://schemas.microsoft.com/office/drawing/2014/main" id="{8CF95EAB-D335-4A0E-BB85-367F90D2EE8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711293" y="6036737"/>
            <a:ext cx="960665" cy="960665"/>
          </a:xfrm>
          <a:prstGeom prst="rect">
            <a:avLst/>
          </a:prstGeom>
        </p:spPr>
      </p:pic>
      <p:pic>
        <p:nvPicPr>
          <p:cNvPr id="5" name="圖形 4" descr="金條">
            <a:extLst>
              <a:ext uri="{FF2B5EF4-FFF2-40B4-BE49-F238E27FC236}">
                <a16:creationId xmlns:a16="http://schemas.microsoft.com/office/drawing/2014/main" id="{C69CB23E-3579-42CC-80CE-5A6EA752C609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893651" y="2514600"/>
            <a:ext cx="914400" cy="914400"/>
          </a:xfrm>
          <a:prstGeom prst="rect">
            <a:avLst/>
          </a:prstGeom>
        </p:spPr>
      </p:pic>
      <p:pic>
        <p:nvPicPr>
          <p:cNvPr id="18" name="圖形 17" descr="金條">
            <a:extLst>
              <a:ext uri="{FF2B5EF4-FFF2-40B4-BE49-F238E27FC236}">
                <a16:creationId xmlns:a16="http://schemas.microsoft.com/office/drawing/2014/main" id="{EFD8D05E-7564-474D-A04A-229B37F45FC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786733" y="2514600"/>
            <a:ext cx="914400" cy="914400"/>
          </a:xfrm>
          <a:prstGeom prst="rect">
            <a:avLst/>
          </a:prstGeom>
        </p:spPr>
      </p:pic>
      <p:pic>
        <p:nvPicPr>
          <p:cNvPr id="19" name="圖形 18" descr="金條">
            <a:extLst>
              <a:ext uri="{FF2B5EF4-FFF2-40B4-BE49-F238E27FC236}">
                <a16:creationId xmlns:a16="http://schemas.microsoft.com/office/drawing/2014/main" id="{F315B234-4660-4F00-A4F5-DDE0CECB14CD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666842" y="251626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0685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1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7CDF542C-1846-4C3E-AF8B-8B638D4BD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Comentario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B1CC50A-AEE6-4DEC-A407-0A44A3D5DC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218309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E92104-4252-41BF-A595-261C1ECAC2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Comentario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8E2BAC1-1D25-4FAE-9469-CDB0C32D3B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Etnografía (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Ethnography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；民族誌</a:t>
            </a: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</a:p>
          <a:p>
            <a:endParaRPr lang="es-E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0C573B6-123A-455C-9DBA-6E72327A4BEC}"/>
              </a:ext>
            </a:extLst>
          </p:cNvPr>
          <p:cNvSpPr txBox="1"/>
          <p:nvPr/>
        </p:nvSpPr>
        <p:spPr>
          <a:xfrm>
            <a:off x="2703512" y="2967335"/>
            <a:ext cx="6784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teoría</a:t>
            </a:r>
            <a:r>
              <a:rPr lang="zh-TW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↔ </a:t>
            </a:r>
            <a:r>
              <a:rPr lang="en-U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</a:t>
            </a:r>
            <a:r>
              <a:rPr lang="zh-TW" alt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altLang="zh-TW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realidad</a:t>
            </a:r>
          </a:p>
        </p:txBody>
      </p:sp>
    </p:spTree>
    <p:extLst>
      <p:ext uri="{BB962C8B-B14F-4D97-AF65-F5344CB8AC3E}">
        <p14:creationId xmlns:p14="http://schemas.microsoft.com/office/powerpoint/2010/main" val="34572503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A7E13C94-6322-4933-84CA-FFCE79252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30842"/>
            <a:ext cx="10515600" cy="996315"/>
          </a:xfrm>
        </p:spPr>
        <p:txBody>
          <a:bodyPr/>
          <a:lstStyle/>
          <a:p>
            <a:pPr algn="ctr"/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</a:t>
            </a:r>
            <a:r>
              <a:rPr lang="en-US" altLang="zh-TW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Muchas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gracias!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095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D97F1DB-32E9-4A72-98DE-8A7584F58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¿Por qué elijo este libro?   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8ECAECA-0F31-45DF-8D28-4444255A94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Una obra latinoamericana</a:t>
            </a:r>
          </a:p>
          <a:p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Relacionada con el tema de “Poderoso caballero es don Dinero”</a:t>
            </a:r>
            <a:endParaRPr lang="es-ES" altLang="zh-TW" sz="32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Imperialismo</a:t>
            </a:r>
          </a:p>
          <a:p>
            <a:pPr marL="0" indent="0">
              <a:buNone/>
            </a:pP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</a:t>
            </a:r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imperialismo (tradicional)</a:t>
            </a:r>
          </a:p>
          <a:p>
            <a:pPr marL="0" indent="0">
              <a:buNone/>
            </a:pPr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- nuevo imperialismo</a:t>
            </a:r>
          </a:p>
          <a:p>
            <a:endParaRPr lang="en-U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zh-TW" alt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00"/>
                </a:highlight>
              </a:rPr>
              <a:t>→</a:t>
            </a:r>
            <a:r>
              <a:rPr lang="en-U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00"/>
                </a:highlight>
              </a:rPr>
              <a:t>los </a:t>
            </a:r>
            <a:r>
              <a:rPr lang="es-ES" altLang="zh-TW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000000"/>
                </a:highlight>
              </a:rPr>
              <a:t>asuntos de la economía y el comercio internacional </a:t>
            </a:r>
            <a:endParaRPr lang="en-US" altLang="zh-TW" sz="3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highlight>
                <a:srgbClr val="0000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96964196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7CDF542C-1846-4C3E-AF8B-8B638D4BD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 a las obras 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B1CC50A-AEE6-4DEC-A407-0A44A3D5DC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172838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40198628-AEE2-49ED-ADCA-78DDDD8C5B9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Francisco de Quevedo</a:t>
            </a:r>
          </a:p>
          <a:p>
            <a:pPr algn="ctr"/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1580 – 1645</a:t>
            </a:r>
            <a:endParaRPr lang="zh-TW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654F3979-8347-4A03-8AE0-7D1F03375C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pPr algn="ctr"/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Eduardo </a:t>
            </a:r>
            <a:r>
              <a:rPr lang="en-US" altLang="zh-TW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Galeano</a:t>
            </a:r>
            <a:endParaRPr lang="en-US" altLang="zh-TW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altLang="zh-TW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1940 – 2015</a:t>
            </a:r>
            <a:endParaRPr lang="zh-TW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66376B7D-40C1-4E82-80FC-5AAD0751F6C3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7038328" y="2505075"/>
            <a:ext cx="3450931" cy="3684588"/>
          </a:xfrm>
          <a:prstGeom prst="rect">
            <a:avLst/>
          </a:prstGeom>
        </p:spPr>
      </p:pic>
      <p:sp>
        <p:nvSpPr>
          <p:cNvPr id="10" name="文字方塊 9">
            <a:extLst>
              <a:ext uri="{FF2B5EF4-FFF2-40B4-BE49-F238E27FC236}">
                <a16:creationId xmlns:a16="http://schemas.microsoft.com/office/drawing/2014/main" id="{603AA5D6-3F78-4313-BCB5-B038B6676F09}"/>
              </a:ext>
            </a:extLst>
          </p:cNvPr>
          <p:cNvSpPr txBox="1"/>
          <p:nvPr/>
        </p:nvSpPr>
        <p:spPr>
          <a:xfrm>
            <a:off x="7526102" y="6211669"/>
            <a:ext cx="233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hlinkClick r:id="rId3"/>
              </a:rPr>
              <a:t>https://reurl.cc/Xl15Aa</a:t>
            </a:r>
            <a:endParaRPr lang="en-US" altLang="zh-TW" dirty="0"/>
          </a:p>
          <a:p>
            <a:r>
              <a:rPr lang="en-US" altLang="zh-TW" dirty="0">
                <a:hlinkClick r:id="rId4"/>
              </a:rPr>
              <a:t>https://reurl.cc/Kr7Xvp</a:t>
            </a:r>
            <a:r>
              <a:rPr lang="zh-TW" altLang="en-US" dirty="0"/>
              <a:t> </a:t>
            </a: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09E1C366-C699-48FA-B7D3-2D3830CF4A0F}"/>
              </a:ext>
            </a:extLst>
          </p:cNvPr>
          <p:cNvSpPr txBox="1"/>
          <p:nvPr/>
        </p:nvSpPr>
        <p:spPr>
          <a:xfrm>
            <a:off x="2171461" y="6211669"/>
            <a:ext cx="24944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hlinkClick r:id="rId5"/>
              </a:rPr>
              <a:t>https://reurl.cc/DZzXOO</a:t>
            </a:r>
            <a:endParaRPr lang="en-US" altLang="zh-TW" dirty="0"/>
          </a:p>
          <a:p>
            <a:r>
              <a:rPr lang="en-US" altLang="zh-TW" dirty="0"/>
              <a:t> </a:t>
            </a:r>
            <a:r>
              <a:rPr lang="en-US" altLang="zh-TW" dirty="0">
                <a:hlinkClick r:id="rId6"/>
              </a:rPr>
              <a:t>https://reurl.cc/mv8ZXj</a:t>
            </a:r>
            <a:r>
              <a:rPr lang="en-US" altLang="zh-TW" dirty="0"/>
              <a:t> </a:t>
            </a:r>
            <a:endParaRPr lang="zh-TW" altLang="en-US" dirty="0"/>
          </a:p>
        </p:txBody>
      </p:sp>
      <p:pic>
        <p:nvPicPr>
          <p:cNvPr id="15" name="內容版面配置區 14">
            <a:extLst>
              <a:ext uri="{FF2B5EF4-FFF2-40B4-BE49-F238E27FC236}">
                <a16:creationId xmlns:a16="http://schemas.microsoft.com/office/drawing/2014/main" id="{5BEBC7CB-DDAC-47EF-97EA-1825771B6CB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7"/>
          <a:stretch>
            <a:fillRect/>
          </a:stretch>
        </p:blipFill>
        <p:spPr>
          <a:xfrm>
            <a:off x="2029456" y="2505075"/>
            <a:ext cx="2947670" cy="3684588"/>
          </a:xfrm>
          <a:prstGeom prst="rect">
            <a:avLst/>
          </a:prstGeom>
        </p:spPr>
      </p:pic>
      <p:pic>
        <p:nvPicPr>
          <p:cNvPr id="16" name="圖片 15">
            <a:extLst>
              <a:ext uri="{FF2B5EF4-FFF2-40B4-BE49-F238E27FC236}">
                <a16:creationId xmlns:a16="http://schemas.microsoft.com/office/drawing/2014/main" id="{18C9CC1C-B0BB-4CF4-978D-67D06AFD4075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-1" t="403" r="-4490" b="1400"/>
          <a:stretch/>
        </p:blipFill>
        <p:spPr>
          <a:xfrm>
            <a:off x="2272099" y="2505075"/>
            <a:ext cx="2705027" cy="3682365"/>
          </a:xfrm>
          <a:prstGeom prst="rect">
            <a:avLst/>
          </a:prstGeom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id="{9F6965FE-EA34-493F-B861-7102F08E2E1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595393" y="2505076"/>
            <a:ext cx="2364078" cy="3682364"/>
          </a:xfrm>
          <a:prstGeom prst="rect">
            <a:avLst/>
          </a:prstGeom>
        </p:spPr>
      </p:pic>
      <p:sp>
        <p:nvSpPr>
          <p:cNvPr id="18" name="標題 1">
            <a:extLst>
              <a:ext uri="{FF2B5EF4-FFF2-40B4-BE49-F238E27FC236}">
                <a16:creationId xmlns:a16="http://schemas.microsoft.com/office/drawing/2014/main" id="{4C967A2C-F538-4BF8-BE80-58242FDE9ECA}"/>
              </a:ext>
            </a:extLst>
          </p:cNvPr>
          <p:cNvSpPr txBox="1">
            <a:spLocks/>
          </p:cNvSpPr>
          <p:nvPr/>
        </p:nvSpPr>
        <p:spPr>
          <a:xfrm>
            <a:off x="3860843" y="104775"/>
            <a:ext cx="60986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 autores y sus obras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222749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B5099B4-63B9-43FE-9F96-D2FB71B88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Poderoso caballero es don Dinero</a:t>
            </a:r>
            <a:r>
              <a:rPr lang="en-U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6525FC-EB66-4CAA-B225-E7B4F44BAA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145" y="1825625"/>
            <a:ext cx="11824137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</a:t>
            </a:r>
          </a:p>
          <a:p>
            <a:pPr marL="0" indent="0">
              <a:buNone/>
            </a:pPr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Nace en las Indias honrado,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他出生在西印度家世正直 </a:t>
            </a:r>
          </a:p>
          <a:p>
            <a:pPr marL="0" indent="0">
              <a:buNone/>
            </a:pPr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Donde el Mundo le acompaña;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跟隨新世界形影不離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marL="0" indent="0">
              <a:buNone/>
            </a:pPr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Viene a morir en España,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為善終來到西班牙 </a:t>
            </a:r>
          </a:p>
          <a:p>
            <a:pPr marL="0" indent="0">
              <a:buNone/>
            </a:pPr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es en Génova enterrado.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  <a:r>
              <a:rPr lang="zh-TW" alt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並埋葬於熱那亞</a:t>
            </a:r>
            <a:endParaRPr lang="es-ES" altLang="zh-TW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……</a:t>
            </a:r>
          </a:p>
          <a:p>
            <a:pPr marL="0" indent="0">
              <a:buNone/>
            </a:pPr>
            <a:endParaRPr lang="es-ES" altLang="zh-TW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zh-TW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AC718CBB-344D-4FAC-B04A-BA7CC19B53C7}"/>
              </a:ext>
            </a:extLst>
          </p:cNvPr>
          <p:cNvSpPr txBox="1"/>
          <p:nvPr/>
        </p:nvSpPr>
        <p:spPr>
          <a:xfrm>
            <a:off x="685800" y="6169709"/>
            <a:ext cx="1082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hlinkClick r:id="rId2"/>
              </a:rPr>
              <a:t>https://club.ntu.edu.tw/~luisachang/aflordetiempo_chino/cancion/francisco-de-quevedo-266843599722810.html</a:t>
            </a:r>
            <a:endParaRPr lang="en-US" altLang="zh-TW" dirty="0"/>
          </a:p>
          <a:p>
            <a:r>
              <a:rPr lang="en-US" altLang="zh-TW" dirty="0"/>
              <a:t>〈</a:t>
            </a:r>
            <a:r>
              <a:rPr lang="zh-TW" altLang="en-US" dirty="0"/>
              <a:t>錢先生</a:t>
            </a:r>
            <a:r>
              <a:rPr lang="en-US" altLang="zh-TW" dirty="0"/>
              <a:t>〉</a:t>
            </a:r>
            <a:r>
              <a:rPr lang="zh-TW" altLang="en-US" dirty="0"/>
              <a:t>（</a:t>
            </a:r>
            <a:r>
              <a:rPr lang="en-US" altLang="zh-TW" dirty="0"/>
              <a:t>Don </a:t>
            </a:r>
            <a:r>
              <a:rPr lang="en-US" altLang="zh-TW" dirty="0" err="1"/>
              <a:t>dinero</a:t>
            </a:r>
            <a:r>
              <a:rPr lang="zh-TW" altLang="en-US" dirty="0"/>
              <a:t>）李政展改譯</a:t>
            </a:r>
          </a:p>
        </p:txBody>
      </p:sp>
    </p:spTree>
    <p:extLst>
      <p:ext uri="{BB962C8B-B14F-4D97-AF65-F5344CB8AC3E}">
        <p14:creationId xmlns:p14="http://schemas.microsoft.com/office/powerpoint/2010/main" val="35637639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F24727-0260-4CBA-99BA-89C504CB5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 venas abiertas de América Latina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1F892AC-FC38-426F-B844-3360C86DE6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Fiebre del oro, fiebre de la plata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黃金和白銀熱</a:t>
            </a:r>
            <a:endParaRPr lang="es-E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El rey azúcar y otros monarcas agrícolas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蔗糖國王和其他農業君主</a:t>
            </a:r>
            <a:endParaRPr lang="es-E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Las fuentes subterráneas del poder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權力的地下泉源</a:t>
            </a:r>
            <a:endParaRPr lang="es-E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Historia de la muerte temprana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早夭史</a:t>
            </a:r>
            <a:endParaRPr lang="es-E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La estructura contemporánea del despojo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zh-TW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掠奪的現代結構</a:t>
            </a:r>
            <a:endParaRPr lang="es-E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99525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>
            <a:extLst>
              <a:ext uri="{FF2B5EF4-FFF2-40B4-BE49-F238E27FC236}">
                <a16:creationId xmlns:a16="http://schemas.microsoft.com/office/drawing/2014/main" id="{7CDF542C-1846-4C3E-AF8B-8B638D4BDD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6954" y="490538"/>
            <a:ext cx="10515600" cy="2852737"/>
          </a:xfrm>
        </p:spPr>
        <p:txBody>
          <a:bodyPr>
            <a:normAutofit/>
          </a:bodyPr>
          <a:lstStyle/>
          <a:p>
            <a:r>
              <a:rPr lang="es-ES" altLang="zh-TW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Comparaciones entre el imperialismo (tradicional) y el nuevo imperialismo</a:t>
            </a:r>
            <a:endParaRPr lang="zh-TW" alt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0B1CC50A-AEE6-4DEC-A407-0A44A3D5DC7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940512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4023DE-A5F1-40EA-AF3B-9040D7E59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Imperialismo (tradicional)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D254477-0351-46DA-AF81-23AB04B76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lnSpcReduction="10000"/>
          </a:bodyPr>
          <a:lstStyle/>
          <a:p>
            <a:r>
              <a:rPr lang="es-ES" altLang="zh-TW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 clave: los robos de los recursos naturales</a:t>
            </a:r>
          </a:p>
          <a:p>
            <a:r>
              <a:rPr lang="en-U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Potosí; </a:t>
            </a:r>
            <a:r>
              <a:rPr lang="es-ES" altLang="zh-TW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mita; la plata</a:t>
            </a:r>
          </a:p>
          <a:p>
            <a:endParaRPr lang="es-ES" altLang="zh-TW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derramamiento de la sangre y de las lágrimas: y sin embargo, el Papa había resuelto que los indios tenían alma (p.58-63)</a:t>
            </a:r>
          </a:p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tres centurias, el cerro rico de Potosí quemó, según Josiah Conder, ocho millones de vidas.</a:t>
            </a:r>
          </a:p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Los indios eran arrancados de las comunidades agrícolas y arriados, junto con sus mujeres y sus hijos, rumbo al cerro. </a:t>
            </a:r>
          </a:p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De cada diez que marchaban hacia los altos páramos helados, siete no regresaban jamás.</a:t>
            </a:r>
          </a:p>
        </p:txBody>
      </p:sp>
    </p:spTree>
    <p:extLst>
      <p:ext uri="{BB962C8B-B14F-4D97-AF65-F5344CB8AC3E}">
        <p14:creationId xmlns:p14="http://schemas.microsoft.com/office/powerpoint/2010/main" val="6723718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3E27A1A-7CA0-47B5-A589-F4677CCB9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Nuevo imperialismo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8F820E1-8053-49A0-9D75-D478834260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altLang="zh-TW" sz="3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Idea clave: la estructura contemporánea del despojo</a:t>
            </a:r>
          </a:p>
          <a:p>
            <a:pPr marL="0" indent="0">
              <a:buNone/>
            </a:pP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cotización del café arroja al fuego las cosechas </a:t>
            </a:r>
          </a:p>
          <a:p>
            <a:pPr marL="0" indent="0">
              <a:buNone/>
            </a:pPr>
            <a:r>
              <a:rPr lang="es-ES" altLang="zh-TW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marca el ritmo de los casamientos (p.132-135) </a:t>
            </a:r>
          </a:p>
          <a:p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café </a:t>
            </a:r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beneficia</a:t>
            </a:r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mucho más a quienes lo consumen que a quienes lo producen. </a:t>
            </a:r>
          </a:p>
          <a:p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Estados Unidos y en Europa </a:t>
            </a:r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genera ingresos y empleos y moviliza grandes capitales</a:t>
            </a:r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en América </a:t>
            </a:r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Latina paga salarios de hambre </a:t>
            </a:r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 acentúa la deformación económica de los países puestos a su servicio. </a:t>
            </a:r>
          </a:p>
          <a:p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 Estados Unidos el café proporciona trabajo a más de seiscientas mil personas: los norteamericanos que distribuyen y venden el café latinoamericano </a:t>
            </a:r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ighlight>
                  <a:srgbClr val="FFFF00"/>
                </a:highlight>
              </a:rPr>
              <a:t>ganan salarios infinitamente más altos </a:t>
            </a:r>
            <a:r>
              <a:rPr lang="es-ES" altLang="zh-TW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los brasileños, colombianos, guatemaltecos, salvadoreños o haitianos que siembran y cosechan el grano en las plantaciones.</a:t>
            </a:r>
          </a:p>
        </p:txBody>
      </p:sp>
    </p:spTree>
    <p:extLst>
      <p:ext uri="{BB962C8B-B14F-4D97-AF65-F5344CB8AC3E}">
        <p14:creationId xmlns:p14="http://schemas.microsoft.com/office/powerpoint/2010/main" val="39770884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Char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606</Words>
  <Application>Microsoft Macintosh PowerPoint</Application>
  <PresentationFormat>寬螢幕</PresentationFormat>
  <Paragraphs>68</Paragraphs>
  <Slides>13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8" baseType="lpstr">
      <vt:lpstr>標楷體</vt:lpstr>
      <vt:lpstr>Arial</vt:lpstr>
      <vt:lpstr>Calibri</vt:lpstr>
      <vt:lpstr>Calibri Light</vt:lpstr>
      <vt:lpstr>Office 佈景主題</vt:lpstr>
      <vt:lpstr>La aplicación de la literatura hispana en  las relaciones internacionales - ejemplo de  Las venas abiertas de América Latina  西班牙＆拉丁美洲文學在國際關係的應用－ 以《拉丁美洲：被切開的血管》一書為例</vt:lpstr>
      <vt:lpstr>¿Por qué elijo este libro?   </vt:lpstr>
      <vt:lpstr>Introducción a las obras </vt:lpstr>
      <vt:lpstr>PowerPoint 簡報</vt:lpstr>
      <vt:lpstr>“Poderoso caballero es don Dinero”</vt:lpstr>
      <vt:lpstr>Las venas abiertas de América Latina</vt:lpstr>
      <vt:lpstr>Comparaciones entre el imperialismo (tradicional) y el nuevo imperialismo</vt:lpstr>
      <vt:lpstr>Imperialismo (tradicional)</vt:lpstr>
      <vt:lpstr>Nuevo imperialismo</vt:lpstr>
      <vt:lpstr>Comparación</vt:lpstr>
      <vt:lpstr>Comentario</vt:lpstr>
      <vt:lpstr>Comentario</vt:lpstr>
      <vt:lpstr>¡Muchas gracias!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aplicación de la literatura hispana en las relaciones internacionales-ejemplo de Las venas abiertas de América Latina</dc:title>
  <dc:creator>洪偉傑</dc:creator>
  <cp:lastModifiedBy>Chun-Chao Wang</cp:lastModifiedBy>
  <cp:revision>94</cp:revision>
  <dcterms:created xsi:type="dcterms:W3CDTF">2021-12-06T13:12:11Z</dcterms:created>
  <dcterms:modified xsi:type="dcterms:W3CDTF">2021-12-17T13:37:02Z</dcterms:modified>
</cp:coreProperties>
</file>