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6" r:id="rId5"/>
    <p:sldId id="259" r:id="rId6"/>
    <p:sldId id="260" r:id="rId7"/>
    <p:sldId id="287" r:id="rId8"/>
    <p:sldId id="261" r:id="rId9"/>
    <p:sldId id="262" r:id="rId10"/>
    <p:sldId id="263" r:id="rId11"/>
    <p:sldId id="288" r:id="rId12"/>
    <p:sldId id="264" r:id="rId13"/>
    <p:sldId id="289" r:id="rId14"/>
    <p:sldId id="268" r:id="rId15"/>
    <p:sldId id="269" r:id="rId16"/>
    <p:sldId id="271" r:id="rId17"/>
    <p:sldId id="290" r:id="rId18"/>
    <p:sldId id="274" r:id="rId19"/>
    <p:sldId id="275" r:id="rId20"/>
    <p:sldId id="276" r:id="rId21"/>
    <p:sldId id="278" r:id="rId22"/>
    <p:sldId id="291" r:id="rId23"/>
    <p:sldId id="292" r:id="rId24"/>
    <p:sldId id="279" r:id="rId25"/>
    <p:sldId id="293" r:id="rId26"/>
    <p:sldId id="281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C95ADD-70CD-489E-B385-954C2117499C}" v="3" dt="2021-12-10T10:11:29.693"/>
    <p1510:client id="{F9BCB8BD-4100-4A08-905B-441075F51E22}" v="83" dt="2021-12-09T15:51:44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1D8BAC-AB90-45D8-9953-3BE3B68C9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A26CAA7-F8BC-4358-8307-7452924E1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s-ES"/>
              <a:t>按一下以編輯母片子標題樣式</a:t>
            </a:r>
            <a:endParaRPr lang="es-E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41ECA7-3613-4F26-B739-9007547F5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A555C3-E3C0-4C28-BD1F-597AA442F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B3D598-B13F-45AE-A8FE-63ABE68B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44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4CB6-5307-4FB7-83D3-92D44747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1BFD324-5F6F-4801-9E62-C5603863B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9C2785-8473-46C8-AAF2-74A2872E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DBB9B6-FADA-4C41-9494-4168E5E1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6B9C30-346E-40C2-9CFF-E49F95F2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4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63351E6-D380-4037-9041-F57D65052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C9C2A35-A053-45FB-BC36-7476E6C97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7396BC-9E7B-4F1A-9753-465B4A1E9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076DAF-F79F-4256-9A00-4DB9D29F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329DE5-89B7-4B55-B753-C650DAC7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91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6859D6-801C-45A4-84CA-86A0BD38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BB7E88-468A-4C31-82D6-671671E8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87A580-E119-433B-BBA9-64562FD9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F23AB5-B515-4289-A5B6-C7914DDD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E0359-BAA7-4B6A-AB54-94B51AB9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91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08A6DF-BBC5-4C89-9BE7-9030529E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848AF5A-8D27-45CC-8311-CE8DA28F8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s-E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D2BFF9-8CCC-4FDE-8A11-FBD9755E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3359A9-6376-4238-9259-CC148250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2E33F2-7D52-4EBB-9501-02266970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83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F5ACA-55C2-4600-A711-4332722C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1A4C0F-E065-4E25-AC93-D3F7EDCAD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AAF245-03E2-45E5-8A7E-21F391DB3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1BD6DFD-704F-4A06-9C01-784C8F52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BD552FC-8EC6-477F-ABE9-EBD33CC6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608AEB-327A-44F2-A0BD-B97B7648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74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E97E38-5338-42C6-8C5D-3DE6C027F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A386AC-459D-4989-8CCB-5EE6D145D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s-E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A56306-7D12-40BB-AE32-0187956BA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BA62FBE-4B1E-4810-8427-82D56DE30C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s-E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594437A-FA94-4414-8B2E-54F54CA8B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4403128-EC3F-4E05-84A2-D7188AC26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770DD40-8DBB-44CA-AA6A-21AC084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097D785-1888-405F-B8E9-A5D06725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52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5AD348-33C7-41C8-AA73-7BB6DAF0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23ACBB0-C534-4B80-A99E-4777C9C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3B8FEFE-F77A-4282-B183-AA0B2FDC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BBB35F-4CB1-4FAB-A23C-FC689E30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49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C438298-29A7-4EA0-BCF5-10248816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E71174C-D671-404D-A9E4-FA963A80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E6B4160-EABB-4D5E-9BA0-5D9C1055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38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94CEED-C90A-4907-8630-F21E8126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142C13-9607-4E14-8112-8A743A43D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59C7CA7-0DFF-4EC0-80E9-6CFA2B062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s-E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B7D2D0A-4128-41E4-A1A6-E5D856B2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D52786-74AC-44E4-9D87-D9CF2780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5CFF27-972D-49CE-A996-AC35F4EA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84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5C141-0597-4E0E-B91D-2A6EF579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7239AF7-D963-48BD-8EDB-7BE029C9D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BDD2FD8-8E99-4B57-947B-C2454090C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s-E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BFD7AFF-0339-4B10-BC79-CABBB1E2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3A9938-3D84-46DD-B975-AA12619BF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A28954-BE43-4262-A7E1-75A014CE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89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67E0B50-0C17-4592-BBA4-81834D19C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s-ES"/>
              <a:t>按一下以編輯母片標題樣式</a:t>
            </a:r>
            <a:endParaRPr lang="es-E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B580C2-B4D8-4FCA-8112-949F09F08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s-ES"/>
              <a:t>按一下以編輯母片文字樣式</a:t>
            </a:r>
          </a:p>
          <a:p>
            <a:pPr lvl="1"/>
            <a:r>
              <a:rPr lang="zh-TW" altLang="es-ES"/>
              <a:t>第二層</a:t>
            </a:r>
          </a:p>
          <a:p>
            <a:pPr lvl="2"/>
            <a:r>
              <a:rPr lang="zh-TW" altLang="es-ES"/>
              <a:t>第三層</a:t>
            </a:r>
          </a:p>
          <a:p>
            <a:pPr lvl="3"/>
            <a:r>
              <a:rPr lang="zh-TW" altLang="es-ES"/>
              <a:t>第四層</a:t>
            </a:r>
          </a:p>
          <a:p>
            <a:pPr lvl="4"/>
            <a:r>
              <a:rPr lang="zh-TW" altLang="es-ES"/>
              <a:t>第五層</a:t>
            </a:r>
            <a:endParaRPr lang="es-E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34DC96-44AB-4759-9601-82EE30618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3EFF3-304A-4656-9916-586929B75F01}" type="datetimeFigureOut">
              <a:rPr lang="es-ES" smtClean="0"/>
              <a:t>10/12/21</a:t>
            </a:fld>
            <a:endParaRPr lang="es-E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20FE5F-DA07-4464-9194-C01CF17CF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5F45CF-0A92-47B0-A93E-AE41D6C58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FEA3-5144-4606-9641-9E753AE23F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15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名片 的圖片&#10;&#10;自動產生的描述">
            <a:extLst>
              <a:ext uri="{FF2B5EF4-FFF2-40B4-BE49-F238E27FC236}">
                <a16:creationId xmlns:a16="http://schemas.microsoft.com/office/drawing/2014/main" id="{A89E6453-9542-4BC2-A4E7-05AC7E86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2CB5209-11DF-4D62-BBB0-83C114DBE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0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A9A4C1-7582-4A5F-A9F8-69DA319E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40374355-E34A-4041-A752-C93F959C3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ED6E139-FED2-4EC8-B7CC-7425FFD58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C4EE7232-7F1E-4A57-969A-715805630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404CC46C-644C-4347-8C7D-092E5C90C1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A9A4C1-7582-4A5F-A9F8-69DA319E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5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814CEDE8-C98C-433A-A457-FD09DE1E3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0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7679F1DF-57B7-405E-BE5E-E2F770019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EA5B2E5-ADCE-4ECF-B6F5-955265174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9ACAC1DD-FFD2-4B0E-942A-61EB0CFAD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B7D009BF-FB1D-443A-B4B9-343A1F891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圖片 5" descr="一張含有 文字, 螢幕擷取畫面, 名片 的圖片&#10;&#10;自動產生的描述">
            <a:extLst>
              <a:ext uri="{FF2B5EF4-FFF2-40B4-BE49-F238E27FC236}">
                <a16:creationId xmlns:a16="http://schemas.microsoft.com/office/drawing/2014/main" id="{5D1D645C-A3D5-4B80-BAF6-9D97E3C3B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A9A4C1-7582-4A5F-A9F8-69DA319E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1B2941D-54C8-4896-BF62-8DEB36F1E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53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74D68CB-DA2B-4F03-867A-A85E3218B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697E55-5AE1-446C-A091-BB5E13B71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52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F5DA5D9-BFC8-4FDE-A9F4-58147D82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172AD66-CAE5-47C3-AE57-9DE14CE52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60E3905-6DC4-4D72-81D5-1A4084434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42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A9A4C1-7582-4A5F-A9F8-69DA319E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88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名片 的圖片&#10;&#10;自動產生的描述">
            <a:extLst>
              <a:ext uri="{FF2B5EF4-FFF2-40B4-BE49-F238E27FC236}">
                <a16:creationId xmlns:a16="http://schemas.microsoft.com/office/drawing/2014/main" id="{A89E6453-9542-4BC2-A4E7-05AC7E86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8DA2A59-6447-4371-96CE-794A6C675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82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21F78D41-67DC-4814-A8A7-C706D949B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1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51D19A31-A2FA-43D5-B4AE-5FB5A0D57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7B6372-D97F-4D6B-9298-3F7CA754A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3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名片 的圖片&#10;&#10;自動產生的描述">
            <a:extLst>
              <a:ext uri="{FF2B5EF4-FFF2-40B4-BE49-F238E27FC236}">
                <a16:creationId xmlns:a16="http://schemas.microsoft.com/office/drawing/2014/main" id="{A89E6453-9542-4BC2-A4E7-05AC7E86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3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名片 的圖片&#10;&#10;自動產生的描述">
            <a:extLst>
              <a:ext uri="{FF2B5EF4-FFF2-40B4-BE49-F238E27FC236}">
                <a16:creationId xmlns:a16="http://schemas.microsoft.com/office/drawing/2014/main" id="{EAC75BF4-CB39-444A-875B-3803116DD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7752BA-1411-401C-BBC2-2BD2493E6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名片 的圖片&#10;&#10;自動產生的描述">
            <a:extLst>
              <a:ext uri="{FF2B5EF4-FFF2-40B4-BE49-F238E27FC236}">
                <a16:creationId xmlns:a16="http://schemas.microsoft.com/office/drawing/2014/main" id="{A89E6453-9542-4BC2-A4E7-05AC7E860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0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A9A4C1-7582-4A5F-A9F8-69DA319E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8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名片, 螢幕擷取畫面 的圖片&#10;&#10;自動產生的描述">
            <a:extLst>
              <a:ext uri="{FF2B5EF4-FFF2-40B4-BE49-F238E27FC236}">
                <a16:creationId xmlns:a16="http://schemas.microsoft.com/office/drawing/2014/main" id="{180F7A7A-16BF-4F12-AB28-6450DC67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67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Macintosh PowerPoint</Application>
  <PresentationFormat>寬螢幕</PresentationFormat>
  <Paragraphs>0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nick wang</dc:creator>
  <cp:lastModifiedBy>Chun-Chao Wang</cp:lastModifiedBy>
  <cp:revision>2</cp:revision>
  <dcterms:created xsi:type="dcterms:W3CDTF">2021-12-09T14:06:05Z</dcterms:created>
  <dcterms:modified xsi:type="dcterms:W3CDTF">2021-12-10T11:33:45Z</dcterms:modified>
</cp:coreProperties>
</file>