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24"/>
  </p:notesMasterIdLst>
  <p:sldIdLst>
    <p:sldId id="1864" r:id="rId5"/>
    <p:sldId id="1846" r:id="rId6"/>
    <p:sldId id="1870" r:id="rId7"/>
    <p:sldId id="1863" r:id="rId8"/>
    <p:sldId id="1848" r:id="rId9"/>
    <p:sldId id="1849" r:id="rId10"/>
    <p:sldId id="1865" r:id="rId11"/>
    <p:sldId id="1866" r:id="rId12"/>
    <p:sldId id="1867" r:id="rId13"/>
    <p:sldId id="1868" r:id="rId14"/>
    <p:sldId id="1869" r:id="rId15"/>
    <p:sldId id="1871" r:id="rId16"/>
    <p:sldId id="1876" r:id="rId17"/>
    <p:sldId id="1852" r:id="rId18"/>
    <p:sldId id="1873" r:id="rId19"/>
    <p:sldId id="1874" r:id="rId20"/>
    <p:sldId id="1875" r:id="rId21"/>
    <p:sldId id="1877" r:id="rId22"/>
    <p:sldId id="1860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25"/>
    <a:srgbClr val="007788"/>
    <a:srgbClr val="297C2A"/>
    <a:srgbClr val="FE4387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2C3ED-B395-4FC7-9DF5-66B01A2A38CF}" v="375" dt="2021-12-14T20:52:24.492"/>
    <p1510:client id="{3C5BC032-A1E8-4A2D-BC4B-540A3D6AD399}" v="4983" dt="2021-12-09T12:58:49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/>
    <p:restoredTop sz="94694"/>
  </p:normalViewPr>
  <p:slideViewPr>
    <p:cSldViewPr snapToGrid="0">
      <p:cViewPr varScale="1">
        <p:scale>
          <a:sx n="121" d="100"/>
          <a:sy n="121" d="100"/>
        </p:scale>
        <p:origin x="960" y="176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1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627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43A5AC0-459E-4425-91E3-48F0DAB26F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43A5AC0-459E-4425-91E3-48F0DAB26F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341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3796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718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081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82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9BE3FD0-1382-4F0E-A01F-F6C205E7DC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12641" y="3554917"/>
            <a:ext cx="6438912" cy="763083"/>
          </a:xfrm>
        </p:spPr>
        <p:txBody>
          <a:bodyPr>
            <a:noAutofit/>
          </a:bodyPr>
          <a:lstStyle>
            <a:lvl1pPr marL="0" indent="0">
              <a:buNone/>
              <a:defRPr sz="4000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E0BC0C9-E1C8-43B4-B02D-558783360CD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612640" y="2311400"/>
            <a:ext cx="5156200" cy="1117600"/>
          </a:xfrm>
        </p:spPr>
        <p:txBody>
          <a:bodyPr anchor="ctr">
            <a:normAutofit fontScale="90000"/>
          </a:bodyPr>
          <a:lstStyle>
            <a:lvl1pPr>
              <a:defRPr>
                <a:latin typeface="+mj-lt"/>
              </a:defRPr>
            </a:lvl1pPr>
          </a:lstStyle>
          <a:p>
            <a:pPr algn="l" eaLnBrk="1" hangingPunct="1"/>
            <a:endParaRPr lang="en-US" altLang="en-US" sz="6600" b="1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85578F-CE23-4B1E-8B29-2B29EC47FA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5275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E65ED86-A26C-479A-8393-0BFDCBCD4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783952"/>
            <a:ext cx="10668000" cy="1111648"/>
          </a:xfrm>
          <a:prstGeom prst="rect">
            <a:avLst/>
          </a:prstGeom>
          <a:noFill/>
        </p:spPr>
        <p:txBody>
          <a:bodyPr wrap="square" lIns="91440" tIns="0" rIns="91440" b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B9BC-7BE7-4893-90FD-CC95830FD8F2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270E-046A-4C23-BC98-E307A7DD6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hot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905000"/>
            <a:ext cx="5334000" cy="3276600"/>
          </a:xfrm>
        </p:spPr>
        <p:txBody>
          <a:bodyPr/>
          <a:lstStyle>
            <a:lvl1pPr marL="0" indent="0">
              <a:buNone/>
              <a:defRPr sz="2000" b="1"/>
            </a:lvl1pPr>
            <a:lvl2pPr marL="228600" indent="-228600">
              <a:spcBef>
                <a:spcPts val="1000"/>
              </a:spcBef>
              <a:tabLst/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B1932CF-F265-4AEE-8704-F42C01AFB4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58000" y="715963"/>
            <a:ext cx="4572000" cy="5113336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19AE8D-05DC-434E-8BAB-DB7EE74623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753100" y="419100"/>
            <a:ext cx="685800" cy="121920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3CCC0B9-F174-4BEA-B4A2-17F39F974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2"/>
            <a:ext cx="5334000" cy="1189038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494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905000"/>
            <a:ext cx="5334000" cy="3276600"/>
          </a:xfrm>
        </p:spPr>
        <p:txBody>
          <a:bodyPr/>
          <a:lstStyle>
            <a:lvl1pPr marL="0" indent="0">
              <a:buNone/>
              <a:defRPr sz="2000" b="1"/>
            </a:lvl1pPr>
            <a:lvl2pPr marL="228600"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444081"/>
            <a:ext cx="4572000" cy="2362200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BEAC93-2E5F-4D18-864F-810515C360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753100" y="419100"/>
            <a:ext cx="685800" cy="12192000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3"/>
            <a:ext cx="5334000" cy="1189038"/>
          </a:xfr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490D68-B82F-49A4-A08B-9A8AF3A6F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21600" y="0"/>
            <a:ext cx="4470400" cy="6858000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905000"/>
            <a:ext cx="6477000" cy="3276600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bg2"/>
                </a:solidFill>
              </a:defRPr>
            </a:lvl1pPr>
            <a:lvl2pPr marL="228600">
              <a:spcBef>
                <a:spcPts val="1000"/>
              </a:spcBef>
              <a:defRPr sz="18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07187F-739A-422C-9E4F-F94E6DE092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1600" y="0"/>
            <a:ext cx="44704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1"/>
            <a:ext cx="6477000" cy="1189038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5000"/>
            <a:ext cx="6477000" cy="3276600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bg2"/>
                </a:solidFill>
              </a:defRPr>
            </a:lvl1pPr>
            <a:lvl2pPr marL="228600" indent="-228600">
              <a:spcBef>
                <a:spcPts val="1000"/>
              </a:spcBef>
              <a:defRPr sz="18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83DB48-CF57-4729-916D-E4E70143AC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1200150" y="1200150"/>
            <a:ext cx="6858000" cy="44577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742" y="715961"/>
            <a:ext cx="6477000" cy="1189037"/>
          </a:xfr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etti Content Purp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 with border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Insert content here</a:t>
            </a:r>
          </a:p>
        </p:txBody>
      </p:sp>
      <p:sp>
        <p:nvSpPr>
          <p:cNvPr id="119" name="Freeform 5">
            <a:extLst>
              <a:ext uri="{FF2B5EF4-FFF2-40B4-BE49-F238E27FC236}">
                <a16:creationId xmlns:a16="http://schemas.microsoft.com/office/drawing/2014/main" id="{83D44B3A-DC81-4CDB-80B8-F943DED435E9}"/>
              </a:ext>
            </a:extLst>
          </p:cNvPr>
          <p:cNvSpPr>
            <a:spLocks/>
          </p:cNvSpPr>
          <p:nvPr userDrawn="1"/>
        </p:nvSpPr>
        <p:spPr bwMode="auto">
          <a:xfrm>
            <a:off x="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151569B0-9C86-438F-A1AE-05ED60D0F265}"/>
              </a:ext>
            </a:extLst>
          </p:cNvPr>
          <p:cNvSpPr>
            <a:spLocks/>
          </p:cNvSpPr>
          <p:nvPr userDrawn="1"/>
        </p:nvSpPr>
        <p:spPr bwMode="auto">
          <a:xfrm>
            <a:off x="4032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3" name="Freeform 5">
            <a:extLst>
              <a:ext uri="{FF2B5EF4-FFF2-40B4-BE49-F238E27FC236}">
                <a16:creationId xmlns:a16="http://schemas.microsoft.com/office/drawing/2014/main" id="{CCD311FE-1421-46A5-92B9-3C8A6A7F5E8C}"/>
              </a:ext>
            </a:extLst>
          </p:cNvPr>
          <p:cNvSpPr>
            <a:spLocks/>
          </p:cNvSpPr>
          <p:nvPr userDrawn="1"/>
        </p:nvSpPr>
        <p:spPr bwMode="auto">
          <a:xfrm>
            <a:off x="8064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5" name="Freeform 5">
            <a:extLst>
              <a:ext uri="{FF2B5EF4-FFF2-40B4-BE49-F238E27FC236}">
                <a16:creationId xmlns:a16="http://schemas.microsoft.com/office/drawing/2014/main" id="{2B789E47-10B7-479F-B3E4-97A211C54085}"/>
              </a:ext>
            </a:extLst>
          </p:cNvPr>
          <p:cNvSpPr>
            <a:spLocks/>
          </p:cNvSpPr>
          <p:nvPr userDrawn="1"/>
        </p:nvSpPr>
        <p:spPr bwMode="auto">
          <a:xfrm>
            <a:off x="12096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" name="Freeform 5">
            <a:extLst>
              <a:ext uri="{FF2B5EF4-FFF2-40B4-BE49-F238E27FC236}">
                <a16:creationId xmlns:a16="http://schemas.microsoft.com/office/drawing/2014/main" id="{E771A75F-B91F-4601-B829-BEEA9E2B5912}"/>
              </a:ext>
            </a:extLst>
          </p:cNvPr>
          <p:cNvSpPr>
            <a:spLocks/>
          </p:cNvSpPr>
          <p:nvPr userDrawn="1"/>
        </p:nvSpPr>
        <p:spPr bwMode="auto">
          <a:xfrm>
            <a:off x="16129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9" name="Freeform 5">
            <a:extLst>
              <a:ext uri="{FF2B5EF4-FFF2-40B4-BE49-F238E27FC236}">
                <a16:creationId xmlns:a16="http://schemas.microsoft.com/office/drawing/2014/main" id="{12BE88AE-786D-4978-8E31-4015DBC2A4C3}"/>
              </a:ext>
            </a:extLst>
          </p:cNvPr>
          <p:cNvSpPr>
            <a:spLocks/>
          </p:cNvSpPr>
          <p:nvPr userDrawn="1"/>
        </p:nvSpPr>
        <p:spPr bwMode="auto">
          <a:xfrm>
            <a:off x="20161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" name="Freeform 5">
            <a:extLst>
              <a:ext uri="{FF2B5EF4-FFF2-40B4-BE49-F238E27FC236}">
                <a16:creationId xmlns:a16="http://schemas.microsoft.com/office/drawing/2014/main" id="{315D8FE8-C69A-44FB-BD09-7F0E768518E0}"/>
              </a:ext>
            </a:extLst>
          </p:cNvPr>
          <p:cNvSpPr>
            <a:spLocks/>
          </p:cNvSpPr>
          <p:nvPr userDrawn="1"/>
        </p:nvSpPr>
        <p:spPr bwMode="auto">
          <a:xfrm>
            <a:off x="24193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3" name="Freeform 5">
            <a:extLst>
              <a:ext uri="{FF2B5EF4-FFF2-40B4-BE49-F238E27FC236}">
                <a16:creationId xmlns:a16="http://schemas.microsoft.com/office/drawing/2014/main" id="{50F99163-4524-4752-96D9-AA617FC04D65}"/>
              </a:ext>
            </a:extLst>
          </p:cNvPr>
          <p:cNvSpPr>
            <a:spLocks/>
          </p:cNvSpPr>
          <p:nvPr userDrawn="1"/>
        </p:nvSpPr>
        <p:spPr bwMode="auto">
          <a:xfrm>
            <a:off x="28225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5" name="Freeform 5">
            <a:extLst>
              <a:ext uri="{FF2B5EF4-FFF2-40B4-BE49-F238E27FC236}">
                <a16:creationId xmlns:a16="http://schemas.microsoft.com/office/drawing/2014/main" id="{C777E46D-D756-4BDA-A3B4-2DB1DE6E61D7}"/>
              </a:ext>
            </a:extLst>
          </p:cNvPr>
          <p:cNvSpPr>
            <a:spLocks/>
          </p:cNvSpPr>
          <p:nvPr userDrawn="1"/>
        </p:nvSpPr>
        <p:spPr bwMode="auto">
          <a:xfrm>
            <a:off x="32258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7" name="Freeform 5">
            <a:extLst>
              <a:ext uri="{FF2B5EF4-FFF2-40B4-BE49-F238E27FC236}">
                <a16:creationId xmlns:a16="http://schemas.microsoft.com/office/drawing/2014/main" id="{25B709C5-D087-49F1-A8A6-2D75DE33C76B}"/>
              </a:ext>
            </a:extLst>
          </p:cNvPr>
          <p:cNvSpPr>
            <a:spLocks/>
          </p:cNvSpPr>
          <p:nvPr userDrawn="1"/>
        </p:nvSpPr>
        <p:spPr bwMode="auto">
          <a:xfrm>
            <a:off x="36290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9" name="Freeform 5">
            <a:extLst>
              <a:ext uri="{FF2B5EF4-FFF2-40B4-BE49-F238E27FC236}">
                <a16:creationId xmlns:a16="http://schemas.microsoft.com/office/drawing/2014/main" id="{519D68D8-74F8-44F1-B73F-42156F9FDC23}"/>
              </a:ext>
            </a:extLst>
          </p:cNvPr>
          <p:cNvSpPr>
            <a:spLocks/>
          </p:cNvSpPr>
          <p:nvPr userDrawn="1"/>
        </p:nvSpPr>
        <p:spPr bwMode="auto">
          <a:xfrm>
            <a:off x="40322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1" name="Freeform 5">
            <a:extLst>
              <a:ext uri="{FF2B5EF4-FFF2-40B4-BE49-F238E27FC236}">
                <a16:creationId xmlns:a16="http://schemas.microsoft.com/office/drawing/2014/main" id="{543E355E-5790-4E21-8382-3C55A04CB9DC}"/>
              </a:ext>
            </a:extLst>
          </p:cNvPr>
          <p:cNvSpPr>
            <a:spLocks/>
          </p:cNvSpPr>
          <p:nvPr userDrawn="1"/>
        </p:nvSpPr>
        <p:spPr bwMode="auto">
          <a:xfrm>
            <a:off x="44354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3" name="Freeform 5">
            <a:extLst>
              <a:ext uri="{FF2B5EF4-FFF2-40B4-BE49-F238E27FC236}">
                <a16:creationId xmlns:a16="http://schemas.microsoft.com/office/drawing/2014/main" id="{C6494B8B-41CF-4993-B667-E00F064C385F}"/>
              </a:ext>
            </a:extLst>
          </p:cNvPr>
          <p:cNvSpPr>
            <a:spLocks/>
          </p:cNvSpPr>
          <p:nvPr userDrawn="1"/>
        </p:nvSpPr>
        <p:spPr bwMode="auto">
          <a:xfrm>
            <a:off x="48387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5" name="Freeform 5">
            <a:extLst>
              <a:ext uri="{FF2B5EF4-FFF2-40B4-BE49-F238E27FC236}">
                <a16:creationId xmlns:a16="http://schemas.microsoft.com/office/drawing/2014/main" id="{C4265E16-2BDF-4C97-8374-E88DBA6F3A72}"/>
              </a:ext>
            </a:extLst>
          </p:cNvPr>
          <p:cNvSpPr>
            <a:spLocks/>
          </p:cNvSpPr>
          <p:nvPr userDrawn="1"/>
        </p:nvSpPr>
        <p:spPr bwMode="auto">
          <a:xfrm>
            <a:off x="52419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7" name="Freeform 5">
            <a:extLst>
              <a:ext uri="{FF2B5EF4-FFF2-40B4-BE49-F238E27FC236}">
                <a16:creationId xmlns:a16="http://schemas.microsoft.com/office/drawing/2014/main" id="{066F27C5-C1F6-4034-8DFE-3FD5C1AC0452}"/>
              </a:ext>
            </a:extLst>
          </p:cNvPr>
          <p:cNvSpPr>
            <a:spLocks/>
          </p:cNvSpPr>
          <p:nvPr userDrawn="1"/>
        </p:nvSpPr>
        <p:spPr bwMode="auto">
          <a:xfrm>
            <a:off x="56451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9" name="Freeform 5">
            <a:extLst>
              <a:ext uri="{FF2B5EF4-FFF2-40B4-BE49-F238E27FC236}">
                <a16:creationId xmlns:a16="http://schemas.microsoft.com/office/drawing/2014/main" id="{2831DC9A-E543-4101-A138-7EFCEC705713}"/>
              </a:ext>
            </a:extLst>
          </p:cNvPr>
          <p:cNvSpPr>
            <a:spLocks/>
          </p:cNvSpPr>
          <p:nvPr userDrawn="1"/>
        </p:nvSpPr>
        <p:spPr bwMode="auto">
          <a:xfrm>
            <a:off x="60483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1" name="Freeform 5">
            <a:extLst>
              <a:ext uri="{FF2B5EF4-FFF2-40B4-BE49-F238E27FC236}">
                <a16:creationId xmlns:a16="http://schemas.microsoft.com/office/drawing/2014/main" id="{48394A84-CE37-4002-93F8-44426484CDA8}"/>
              </a:ext>
            </a:extLst>
          </p:cNvPr>
          <p:cNvSpPr>
            <a:spLocks/>
          </p:cNvSpPr>
          <p:nvPr userDrawn="1"/>
        </p:nvSpPr>
        <p:spPr bwMode="auto">
          <a:xfrm>
            <a:off x="64516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" name="Freeform 5">
            <a:extLst>
              <a:ext uri="{FF2B5EF4-FFF2-40B4-BE49-F238E27FC236}">
                <a16:creationId xmlns:a16="http://schemas.microsoft.com/office/drawing/2014/main" id="{B961E482-D999-4A66-AD86-3542D3D18CF4}"/>
              </a:ext>
            </a:extLst>
          </p:cNvPr>
          <p:cNvSpPr>
            <a:spLocks/>
          </p:cNvSpPr>
          <p:nvPr userDrawn="1"/>
        </p:nvSpPr>
        <p:spPr bwMode="auto">
          <a:xfrm>
            <a:off x="68548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5" name="Freeform 5">
            <a:extLst>
              <a:ext uri="{FF2B5EF4-FFF2-40B4-BE49-F238E27FC236}">
                <a16:creationId xmlns:a16="http://schemas.microsoft.com/office/drawing/2014/main" id="{B3AB249E-9AC7-4283-9819-84552EE8DA60}"/>
              </a:ext>
            </a:extLst>
          </p:cNvPr>
          <p:cNvSpPr>
            <a:spLocks/>
          </p:cNvSpPr>
          <p:nvPr userDrawn="1"/>
        </p:nvSpPr>
        <p:spPr bwMode="auto">
          <a:xfrm>
            <a:off x="72580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7" name="Freeform 5">
            <a:extLst>
              <a:ext uri="{FF2B5EF4-FFF2-40B4-BE49-F238E27FC236}">
                <a16:creationId xmlns:a16="http://schemas.microsoft.com/office/drawing/2014/main" id="{143194C4-B8D5-40E8-AA29-09CCFCCB1AAD}"/>
              </a:ext>
            </a:extLst>
          </p:cNvPr>
          <p:cNvSpPr>
            <a:spLocks/>
          </p:cNvSpPr>
          <p:nvPr userDrawn="1"/>
        </p:nvSpPr>
        <p:spPr bwMode="auto">
          <a:xfrm>
            <a:off x="76612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9" name="Freeform 5">
            <a:extLst>
              <a:ext uri="{FF2B5EF4-FFF2-40B4-BE49-F238E27FC236}">
                <a16:creationId xmlns:a16="http://schemas.microsoft.com/office/drawing/2014/main" id="{7D46313C-EB02-4047-89F6-D334E1D6555E}"/>
              </a:ext>
            </a:extLst>
          </p:cNvPr>
          <p:cNvSpPr>
            <a:spLocks/>
          </p:cNvSpPr>
          <p:nvPr userDrawn="1"/>
        </p:nvSpPr>
        <p:spPr bwMode="auto">
          <a:xfrm>
            <a:off x="80645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1" name="Freeform 5">
            <a:extLst>
              <a:ext uri="{FF2B5EF4-FFF2-40B4-BE49-F238E27FC236}">
                <a16:creationId xmlns:a16="http://schemas.microsoft.com/office/drawing/2014/main" id="{9D574720-4432-414F-A755-2165DB6A12B1}"/>
              </a:ext>
            </a:extLst>
          </p:cNvPr>
          <p:cNvSpPr>
            <a:spLocks/>
          </p:cNvSpPr>
          <p:nvPr userDrawn="1"/>
        </p:nvSpPr>
        <p:spPr bwMode="auto">
          <a:xfrm>
            <a:off x="84677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" name="Freeform 5">
            <a:extLst>
              <a:ext uri="{FF2B5EF4-FFF2-40B4-BE49-F238E27FC236}">
                <a16:creationId xmlns:a16="http://schemas.microsoft.com/office/drawing/2014/main" id="{60DBF99C-FDEF-4EB8-BEB3-6016CF556C4E}"/>
              </a:ext>
            </a:extLst>
          </p:cNvPr>
          <p:cNvSpPr>
            <a:spLocks/>
          </p:cNvSpPr>
          <p:nvPr userDrawn="1"/>
        </p:nvSpPr>
        <p:spPr bwMode="auto">
          <a:xfrm>
            <a:off x="88709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5" name="Freeform 5">
            <a:extLst>
              <a:ext uri="{FF2B5EF4-FFF2-40B4-BE49-F238E27FC236}">
                <a16:creationId xmlns:a16="http://schemas.microsoft.com/office/drawing/2014/main" id="{F9BECBFC-E4BA-40A6-9C5C-2A5A5DF6702C}"/>
              </a:ext>
            </a:extLst>
          </p:cNvPr>
          <p:cNvSpPr>
            <a:spLocks/>
          </p:cNvSpPr>
          <p:nvPr userDrawn="1"/>
        </p:nvSpPr>
        <p:spPr bwMode="auto">
          <a:xfrm>
            <a:off x="92741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7" name="Freeform 5">
            <a:extLst>
              <a:ext uri="{FF2B5EF4-FFF2-40B4-BE49-F238E27FC236}">
                <a16:creationId xmlns:a16="http://schemas.microsoft.com/office/drawing/2014/main" id="{083D96D8-F927-4368-82B6-DF0B012BEAB0}"/>
              </a:ext>
            </a:extLst>
          </p:cNvPr>
          <p:cNvSpPr>
            <a:spLocks/>
          </p:cNvSpPr>
          <p:nvPr userDrawn="1"/>
        </p:nvSpPr>
        <p:spPr bwMode="auto">
          <a:xfrm>
            <a:off x="104838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9" name="Freeform 5">
            <a:extLst>
              <a:ext uri="{FF2B5EF4-FFF2-40B4-BE49-F238E27FC236}">
                <a16:creationId xmlns:a16="http://schemas.microsoft.com/office/drawing/2014/main" id="{C2459E27-74A6-4C11-B416-60F8ACAF5632}"/>
              </a:ext>
            </a:extLst>
          </p:cNvPr>
          <p:cNvSpPr>
            <a:spLocks/>
          </p:cNvSpPr>
          <p:nvPr userDrawn="1"/>
        </p:nvSpPr>
        <p:spPr bwMode="auto">
          <a:xfrm>
            <a:off x="96774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1" name="Freeform 5">
            <a:extLst>
              <a:ext uri="{FF2B5EF4-FFF2-40B4-BE49-F238E27FC236}">
                <a16:creationId xmlns:a16="http://schemas.microsoft.com/office/drawing/2014/main" id="{EE8740CA-03F5-4DE6-A689-9CF8CD6403FD}"/>
              </a:ext>
            </a:extLst>
          </p:cNvPr>
          <p:cNvSpPr>
            <a:spLocks/>
          </p:cNvSpPr>
          <p:nvPr userDrawn="1"/>
        </p:nvSpPr>
        <p:spPr bwMode="auto">
          <a:xfrm>
            <a:off x="100806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3" name="Freeform 5">
            <a:extLst>
              <a:ext uri="{FF2B5EF4-FFF2-40B4-BE49-F238E27FC236}">
                <a16:creationId xmlns:a16="http://schemas.microsoft.com/office/drawing/2014/main" id="{5EB10864-3F2A-490B-9AD9-34D31A126051}"/>
              </a:ext>
            </a:extLst>
          </p:cNvPr>
          <p:cNvSpPr>
            <a:spLocks/>
          </p:cNvSpPr>
          <p:nvPr userDrawn="1"/>
        </p:nvSpPr>
        <p:spPr bwMode="auto">
          <a:xfrm>
            <a:off x="108870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5" name="Freeform 5">
            <a:extLst>
              <a:ext uri="{FF2B5EF4-FFF2-40B4-BE49-F238E27FC236}">
                <a16:creationId xmlns:a16="http://schemas.microsoft.com/office/drawing/2014/main" id="{CA75FFEE-499C-4285-A7E5-05E7568C3C07}"/>
              </a:ext>
            </a:extLst>
          </p:cNvPr>
          <p:cNvSpPr>
            <a:spLocks/>
          </p:cNvSpPr>
          <p:nvPr userDrawn="1"/>
        </p:nvSpPr>
        <p:spPr bwMode="auto">
          <a:xfrm>
            <a:off x="112903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7" name="Freeform 5">
            <a:extLst>
              <a:ext uri="{FF2B5EF4-FFF2-40B4-BE49-F238E27FC236}">
                <a16:creationId xmlns:a16="http://schemas.microsoft.com/office/drawing/2014/main" id="{8932D4FB-D460-4F89-84DC-C0E9B85A0925}"/>
              </a:ext>
            </a:extLst>
          </p:cNvPr>
          <p:cNvSpPr>
            <a:spLocks/>
          </p:cNvSpPr>
          <p:nvPr userDrawn="1"/>
        </p:nvSpPr>
        <p:spPr bwMode="auto">
          <a:xfrm>
            <a:off x="116935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9" name="Freeform 5">
            <a:extLst>
              <a:ext uri="{FF2B5EF4-FFF2-40B4-BE49-F238E27FC236}">
                <a16:creationId xmlns:a16="http://schemas.microsoft.com/office/drawing/2014/main" id="{D74F4718-2831-43DD-B0C3-FFFAF19748B8}"/>
              </a:ext>
            </a:extLst>
          </p:cNvPr>
          <p:cNvSpPr>
            <a:spLocks/>
          </p:cNvSpPr>
          <p:nvPr userDrawn="1"/>
        </p:nvSpPr>
        <p:spPr bwMode="auto">
          <a:xfrm>
            <a:off x="12096738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1" name="Freeform 5">
            <a:extLst>
              <a:ext uri="{FF2B5EF4-FFF2-40B4-BE49-F238E27FC236}">
                <a16:creationId xmlns:a16="http://schemas.microsoft.com/office/drawing/2014/main" id="{520F6E80-8A84-4DB2-A47F-74399197A10E}"/>
              </a:ext>
            </a:extLst>
          </p:cNvPr>
          <p:cNvSpPr>
            <a:spLocks/>
          </p:cNvSpPr>
          <p:nvPr userDrawn="1"/>
        </p:nvSpPr>
        <p:spPr bwMode="auto">
          <a:xfrm>
            <a:off x="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3" name="Freeform 5">
            <a:extLst>
              <a:ext uri="{FF2B5EF4-FFF2-40B4-BE49-F238E27FC236}">
                <a16:creationId xmlns:a16="http://schemas.microsoft.com/office/drawing/2014/main" id="{6741FEE2-217E-4F02-A93D-3EC0B83DDFDF}"/>
              </a:ext>
            </a:extLst>
          </p:cNvPr>
          <p:cNvSpPr>
            <a:spLocks/>
          </p:cNvSpPr>
          <p:nvPr userDrawn="1"/>
        </p:nvSpPr>
        <p:spPr bwMode="auto">
          <a:xfrm>
            <a:off x="4032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5" name="Freeform 5">
            <a:extLst>
              <a:ext uri="{FF2B5EF4-FFF2-40B4-BE49-F238E27FC236}">
                <a16:creationId xmlns:a16="http://schemas.microsoft.com/office/drawing/2014/main" id="{5AAF5A42-C6C0-4FAC-BE66-8AEB7C834AA4}"/>
              </a:ext>
            </a:extLst>
          </p:cNvPr>
          <p:cNvSpPr>
            <a:spLocks/>
          </p:cNvSpPr>
          <p:nvPr userDrawn="1"/>
        </p:nvSpPr>
        <p:spPr bwMode="auto">
          <a:xfrm>
            <a:off x="8064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7" name="Freeform 5">
            <a:extLst>
              <a:ext uri="{FF2B5EF4-FFF2-40B4-BE49-F238E27FC236}">
                <a16:creationId xmlns:a16="http://schemas.microsoft.com/office/drawing/2014/main" id="{4A6B066C-DCAA-422A-9702-95152A0B04CB}"/>
              </a:ext>
            </a:extLst>
          </p:cNvPr>
          <p:cNvSpPr>
            <a:spLocks/>
          </p:cNvSpPr>
          <p:nvPr userDrawn="1"/>
        </p:nvSpPr>
        <p:spPr bwMode="auto">
          <a:xfrm>
            <a:off x="12096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9" name="Freeform 5">
            <a:extLst>
              <a:ext uri="{FF2B5EF4-FFF2-40B4-BE49-F238E27FC236}">
                <a16:creationId xmlns:a16="http://schemas.microsoft.com/office/drawing/2014/main" id="{C1DD997A-6B6A-49DA-83B4-A6974F09A420}"/>
              </a:ext>
            </a:extLst>
          </p:cNvPr>
          <p:cNvSpPr>
            <a:spLocks/>
          </p:cNvSpPr>
          <p:nvPr userDrawn="1"/>
        </p:nvSpPr>
        <p:spPr bwMode="auto">
          <a:xfrm>
            <a:off x="16129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1" name="Freeform 5">
            <a:extLst>
              <a:ext uri="{FF2B5EF4-FFF2-40B4-BE49-F238E27FC236}">
                <a16:creationId xmlns:a16="http://schemas.microsoft.com/office/drawing/2014/main" id="{17A31390-9BB8-4FE9-8FAB-88549A24175C}"/>
              </a:ext>
            </a:extLst>
          </p:cNvPr>
          <p:cNvSpPr>
            <a:spLocks/>
          </p:cNvSpPr>
          <p:nvPr userDrawn="1"/>
        </p:nvSpPr>
        <p:spPr bwMode="auto">
          <a:xfrm>
            <a:off x="20161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3" name="Freeform 5">
            <a:extLst>
              <a:ext uri="{FF2B5EF4-FFF2-40B4-BE49-F238E27FC236}">
                <a16:creationId xmlns:a16="http://schemas.microsoft.com/office/drawing/2014/main" id="{20FAE2A1-8F27-49B8-8541-3C13B47AD6AC}"/>
              </a:ext>
            </a:extLst>
          </p:cNvPr>
          <p:cNvSpPr>
            <a:spLocks/>
          </p:cNvSpPr>
          <p:nvPr userDrawn="1"/>
        </p:nvSpPr>
        <p:spPr bwMode="auto">
          <a:xfrm>
            <a:off x="24193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5" name="Freeform 5">
            <a:extLst>
              <a:ext uri="{FF2B5EF4-FFF2-40B4-BE49-F238E27FC236}">
                <a16:creationId xmlns:a16="http://schemas.microsoft.com/office/drawing/2014/main" id="{2F19ADC6-9832-4580-9A14-D1B481D11E29}"/>
              </a:ext>
            </a:extLst>
          </p:cNvPr>
          <p:cNvSpPr>
            <a:spLocks/>
          </p:cNvSpPr>
          <p:nvPr userDrawn="1"/>
        </p:nvSpPr>
        <p:spPr bwMode="auto">
          <a:xfrm>
            <a:off x="28225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7" name="Freeform 5">
            <a:extLst>
              <a:ext uri="{FF2B5EF4-FFF2-40B4-BE49-F238E27FC236}">
                <a16:creationId xmlns:a16="http://schemas.microsoft.com/office/drawing/2014/main" id="{C1561070-E604-473F-8E55-B4502DA7BD6D}"/>
              </a:ext>
            </a:extLst>
          </p:cNvPr>
          <p:cNvSpPr>
            <a:spLocks/>
          </p:cNvSpPr>
          <p:nvPr userDrawn="1"/>
        </p:nvSpPr>
        <p:spPr bwMode="auto">
          <a:xfrm>
            <a:off x="32258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9" name="Freeform 5">
            <a:extLst>
              <a:ext uri="{FF2B5EF4-FFF2-40B4-BE49-F238E27FC236}">
                <a16:creationId xmlns:a16="http://schemas.microsoft.com/office/drawing/2014/main" id="{4669F3F3-7F13-41B1-98EA-A04A88CE469C}"/>
              </a:ext>
            </a:extLst>
          </p:cNvPr>
          <p:cNvSpPr>
            <a:spLocks/>
          </p:cNvSpPr>
          <p:nvPr userDrawn="1"/>
        </p:nvSpPr>
        <p:spPr bwMode="auto">
          <a:xfrm>
            <a:off x="36290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1" name="Freeform 5">
            <a:extLst>
              <a:ext uri="{FF2B5EF4-FFF2-40B4-BE49-F238E27FC236}">
                <a16:creationId xmlns:a16="http://schemas.microsoft.com/office/drawing/2014/main" id="{42BD7F25-AB3C-4D00-977B-E773BA10807B}"/>
              </a:ext>
            </a:extLst>
          </p:cNvPr>
          <p:cNvSpPr>
            <a:spLocks/>
          </p:cNvSpPr>
          <p:nvPr userDrawn="1"/>
        </p:nvSpPr>
        <p:spPr bwMode="auto">
          <a:xfrm>
            <a:off x="40322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3" name="Freeform 5">
            <a:extLst>
              <a:ext uri="{FF2B5EF4-FFF2-40B4-BE49-F238E27FC236}">
                <a16:creationId xmlns:a16="http://schemas.microsoft.com/office/drawing/2014/main" id="{7B466185-3DA7-4D33-85BF-EAAB41254563}"/>
              </a:ext>
            </a:extLst>
          </p:cNvPr>
          <p:cNvSpPr>
            <a:spLocks/>
          </p:cNvSpPr>
          <p:nvPr userDrawn="1"/>
        </p:nvSpPr>
        <p:spPr bwMode="auto">
          <a:xfrm>
            <a:off x="44354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" name="Freeform 5">
            <a:extLst>
              <a:ext uri="{FF2B5EF4-FFF2-40B4-BE49-F238E27FC236}">
                <a16:creationId xmlns:a16="http://schemas.microsoft.com/office/drawing/2014/main" id="{067FBB6E-9FD4-4A30-8C7C-B36C4AA32A09}"/>
              </a:ext>
            </a:extLst>
          </p:cNvPr>
          <p:cNvSpPr>
            <a:spLocks/>
          </p:cNvSpPr>
          <p:nvPr userDrawn="1"/>
        </p:nvSpPr>
        <p:spPr bwMode="auto">
          <a:xfrm>
            <a:off x="48387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7" name="Freeform 5">
            <a:extLst>
              <a:ext uri="{FF2B5EF4-FFF2-40B4-BE49-F238E27FC236}">
                <a16:creationId xmlns:a16="http://schemas.microsoft.com/office/drawing/2014/main" id="{0D0C4E3C-A37B-4027-B20D-46357FB3665E}"/>
              </a:ext>
            </a:extLst>
          </p:cNvPr>
          <p:cNvSpPr>
            <a:spLocks/>
          </p:cNvSpPr>
          <p:nvPr userDrawn="1"/>
        </p:nvSpPr>
        <p:spPr bwMode="auto">
          <a:xfrm>
            <a:off x="52419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9" name="Freeform 5">
            <a:extLst>
              <a:ext uri="{FF2B5EF4-FFF2-40B4-BE49-F238E27FC236}">
                <a16:creationId xmlns:a16="http://schemas.microsoft.com/office/drawing/2014/main" id="{0FD2391E-D304-4294-8A05-6EC9E58FC417}"/>
              </a:ext>
            </a:extLst>
          </p:cNvPr>
          <p:cNvSpPr>
            <a:spLocks/>
          </p:cNvSpPr>
          <p:nvPr userDrawn="1"/>
        </p:nvSpPr>
        <p:spPr bwMode="auto">
          <a:xfrm>
            <a:off x="56451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1" name="Freeform 5">
            <a:extLst>
              <a:ext uri="{FF2B5EF4-FFF2-40B4-BE49-F238E27FC236}">
                <a16:creationId xmlns:a16="http://schemas.microsoft.com/office/drawing/2014/main" id="{079D2452-BC77-4742-AB7B-30508A68E3CA}"/>
              </a:ext>
            </a:extLst>
          </p:cNvPr>
          <p:cNvSpPr>
            <a:spLocks/>
          </p:cNvSpPr>
          <p:nvPr userDrawn="1"/>
        </p:nvSpPr>
        <p:spPr bwMode="auto">
          <a:xfrm>
            <a:off x="60483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3" name="Freeform 5">
            <a:extLst>
              <a:ext uri="{FF2B5EF4-FFF2-40B4-BE49-F238E27FC236}">
                <a16:creationId xmlns:a16="http://schemas.microsoft.com/office/drawing/2014/main" id="{7BCEC5E2-D648-46C8-8C64-94FDDCE7685B}"/>
              </a:ext>
            </a:extLst>
          </p:cNvPr>
          <p:cNvSpPr>
            <a:spLocks/>
          </p:cNvSpPr>
          <p:nvPr userDrawn="1"/>
        </p:nvSpPr>
        <p:spPr bwMode="auto">
          <a:xfrm>
            <a:off x="64516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5" name="Freeform 5">
            <a:extLst>
              <a:ext uri="{FF2B5EF4-FFF2-40B4-BE49-F238E27FC236}">
                <a16:creationId xmlns:a16="http://schemas.microsoft.com/office/drawing/2014/main" id="{6E6770F7-8B3D-46A2-BB80-73A1D63F34D1}"/>
              </a:ext>
            </a:extLst>
          </p:cNvPr>
          <p:cNvSpPr>
            <a:spLocks/>
          </p:cNvSpPr>
          <p:nvPr userDrawn="1"/>
        </p:nvSpPr>
        <p:spPr bwMode="auto">
          <a:xfrm>
            <a:off x="68548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7" name="Freeform 5">
            <a:extLst>
              <a:ext uri="{FF2B5EF4-FFF2-40B4-BE49-F238E27FC236}">
                <a16:creationId xmlns:a16="http://schemas.microsoft.com/office/drawing/2014/main" id="{DA305386-2CA9-4CB1-B6C1-3B6D7F722A4A}"/>
              </a:ext>
            </a:extLst>
          </p:cNvPr>
          <p:cNvSpPr>
            <a:spLocks/>
          </p:cNvSpPr>
          <p:nvPr userDrawn="1"/>
        </p:nvSpPr>
        <p:spPr bwMode="auto">
          <a:xfrm>
            <a:off x="72580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" name="Freeform 5">
            <a:extLst>
              <a:ext uri="{FF2B5EF4-FFF2-40B4-BE49-F238E27FC236}">
                <a16:creationId xmlns:a16="http://schemas.microsoft.com/office/drawing/2014/main" id="{7F1BBA34-10D4-44F3-AE4C-203CE5E635E3}"/>
              </a:ext>
            </a:extLst>
          </p:cNvPr>
          <p:cNvSpPr>
            <a:spLocks/>
          </p:cNvSpPr>
          <p:nvPr userDrawn="1"/>
        </p:nvSpPr>
        <p:spPr bwMode="auto">
          <a:xfrm>
            <a:off x="76612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" name="Freeform 5">
            <a:extLst>
              <a:ext uri="{FF2B5EF4-FFF2-40B4-BE49-F238E27FC236}">
                <a16:creationId xmlns:a16="http://schemas.microsoft.com/office/drawing/2014/main" id="{3E3BBB0A-F44B-4418-9AB5-90C76F47B65C}"/>
              </a:ext>
            </a:extLst>
          </p:cNvPr>
          <p:cNvSpPr>
            <a:spLocks/>
          </p:cNvSpPr>
          <p:nvPr userDrawn="1"/>
        </p:nvSpPr>
        <p:spPr bwMode="auto">
          <a:xfrm>
            <a:off x="80645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3" name="Freeform 5">
            <a:extLst>
              <a:ext uri="{FF2B5EF4-FFF2-40B4-BE49-F238E27FC236}">
                <a16:creationId xmlns:a16="http://schemas.microsoft.com/office/drawing/2014/main" id="{786EAD10-8FDE-4463-AB44-FA22D4E08EB6}"/>
              </a:ext>
            </a:extLst>
          </p:cNvPr>
          <p:cNvSpPr>
            <a:spLocks/>
          </p:cNvSpPr>
          <p:nvPr userDrawn="1"/>
        </p:nvSpPr>
        <p:spPr bwMode="auto">
          <a:xfrm>
            <a:off x="84677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5" name="Freeform 5">
            <a:extLst>
              <a:ext uri="{FF2B5EF4-FFF2-40B4-BE49-F238E27FC236}">
                <a16:creationId xmlns:a16="http://schemas.microsoft.com/office/drawing/2014/main" id="{F7762CAA-ACEF-45F9-9F8B-D4F10B020BC3}"/>
              </a:ext>
            </a:extLst>
          </p:cNvPr>
          <p:cNvSpPr>
            <a:spLocks/>
          </p:cNvSpPr>
          <p:nvPr userDrawn="1"/>
        </p:nvSpPr>
        <p:spPr bwMode="auto">
          <a:xfrm>
            <a:off x="88709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7" name="Freeform 5">
            <a:extLst>
              <a:ext uri="{FF2B5EF4-FFF2-40B4-BE49-F238E27FC236}">
                <a16:creationId xmlns:a16="http://schemas.microsoft.com/office/drawing/2014/main" id="{386FE2DA-52B1-4946-89A1-7E807D6B8820}"/>
              </a:ext>
            </a:extLst>
          </p:cNvPr>
          <p:cNvSpPr>
            <a:spLocks/>
          </p:cNvSpPr>
          <p:nvPr userDrawn="1"/>
        </p:nvSpPr>
        <p:spPr bwMode="auto">
          <a:xfrm>
            <a:off x="92741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9" name="Freeform 5">
            <a:extLst>
              <a:ext uri="{FF2B5EF4-FFF2-40B4-BE49-F238E27FC236}">
                <a16:creationId xmlns:a16="http://schemas.microsoft.com/office/drawing/2014/main" id="{630CDC40-690A-4572-8E6C-F852F589C734}"/>
              </a:ext>
            </a:extLst>
          </p:cNvPr>
          <p:cNvSpPr>
            <a:spLocks/>
          </p:cNvSpPr>
          <p:nvPr userDrawn="1"/>
        </p:nvSpPr>
        <p:spPr bwMode="auto">
          <a:xfrm>
            <a:off x="104838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1" name="Freeform 5">
            <a:extLst>
              <a:ext uri="{FF2B5EF4-FFF2-40B4-BE49-F238E27FC236}">
                <a16:creationId xmlns:a16="http://schemas.microsoft.com/office/drawing/2014/main" id="{0CBE04A5-557D-4ED8-9367-4965DF872CB7}"/>
              </a:ext>
            </a:extLst>
          </p:cNvPr>
          <p:cNvSpPr>
            <a:spLocks/>
          </p:cNvSpPr>
          <p:nvPr userDrawn="1"/>
        </p:nvSpPr>
        <p:spPr bwMode="auto">
          <a:xfrm>
            <a:off x="96774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3" name="Freeform 5">
            <a:extLst>
              <a:ext uri="{FF2B5EF4-FFF2-40B4-BE49-F238E27FC236}">
                <a16:creationId xmlns:a16="http://schemas.microsoft.com/office/drawing/2014/main" id="{18C1D1A8-8F8A-49D6-AD02-B410DE26F0BE}"/>
              </a:ext>
            </a:extLst>
          </p:cNvPr>
          <p:cNvSpPr>
            <a:spLocks/>
          </p:cNvSpPr>
          <p:nvPr userDrawn="1"/>
        </p:nvSpPr>
        <p:spPr bwMode="auto">
          <a:xfrm>
            <a:off x="100806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5" name="Freeform 5">
            <a:extLst>
              <a:ext uri="{FF2B5EF4-FFF2-40B4-BE49-F238E27FC236}">
                <a16:creationId xmlns:a16="http://schemas.microsoft.com/office/drawing/2014/main" id="{0919F9FD-AAF0-47C3-BF09-F46DC2147B65}"/>
              </a:ext>
            </a:extLst>
          </p:cNvPr>
          <p:cNvSpPr>
            <a:spLocks/>
          </p:cNvSpPr>
          <p:nvPr userDrawn="1"/>
        </p:nvSpPr>
        <p:spPr bwMode="auto">
          <a:xfrm>
            <a:off x="108870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7" name="Freeform 5">
            <a:extLst>
              <a:ext uri="{FF2B5EF4-FFF2-40B4-BE49-F238E27FC236}">
                <a16:creationId xmlns:a16="http://schemas.microsoft.com/office/drawing/2014/main" id="{37375F0B-BC73-4249-8F6A-670E30ED9D64}"/>
              </a:ext>
            </a:extLst>
          </p:cNvPr>
          <p:cNvSpPr>
            <a:spLocks/>
          </p:cNvSpPr>
          <p:nvPr userDrawn="1"/>
        </p:nvSpPr>
        <p:spPr bwMode="auto">
          <a:xfrm>
            <a:off x="112903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9" name="Freeform 5">
            <a:extLst>
              <a:ext uri="{FF2B5EF4-FFF2-40B4-BE49-F238E27FC236}">
                <a16:creationId xmlns:a16="http://schemas.microsoft.com/office/drawing/2014/main" id="{21E5C0A4-FAA3-4924-9412-BBA867E80D39}"/>
              </a:ext>
            </a:extLst>
          </p:cNvPr>
          <p:cNvSpPr>
            <a:spLocks/>
          </p:cNvSpPr>
          <p:nvPr userDrawn="1"/>
        </p:nvSpPr>
        <p:spPr bwMode="auto">
          <a:xfrm>
            <a:off x="116935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1" name="Freeform 5">
            <a:extLst>
              <a:ext uri="{FF2B5EF4-FFF2-40B4-BE49-F238E27FC236}">
                <a16:creationId xmlns:a16="http://schemas.microsoft.com/office/drawing/2014/main" id="{DA9355A1-AFF3-49B5-8161-79FD9B4B2D14}"/>
              </a:ext>
            </a:extLst>
          </p:cNvPr>
          <p:cNvSpPr>
            <a:spLocks/>
          </p:cNvSpPr>
          <p:nvPr userDrawn="1"/>
        </p:nvSpPr>
        <p:spPr bwMode="auto">
          <a:xfrm>
            <a:off x="12096738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etti Conten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 with border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Insert content here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2DC4114B-0609-4C4D-B543-47A78CCD924E}"/>
              </a:ext>
            </a:extLst>
          </p:cNvPr>
          <p:cNvSpPr>
            <a:spLocks/>
          </p:cNvSpPr>
          <p:nvPr userDrawn="1"/>
        </p:nvSpPr>
        <p:spPr bwMode="auto">
          <a:xfrm>
            <a:off x="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F4991A45-6BE7-41F5-A26B-FEDE1476FA01}"/>
              </a:ext>
            </a:extLst>
          </p:cNvPr>
          <p:cNvSpPr>
            <a:spLocks/>
          </p:cNvSpPr>
          <p:nvPr userDrawn="1"/>
        </p:nvSpPr>
        <p:spPr bwMode="auto">
          <a:xfrm>
            <a:off x="4032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1E524AC6-1148-4420-9876-811DD3A6CFA3}"/>
              </a:ext>
            </a:extLst>
          </p:cNvPr>
          <p:cNvSpPr>
            <a:spLocks/>
          </p:cNvSpPr>
          <p:nvPr userDrawn="1"/>
        </p:nvSpPr>
        <p:spPr bwMode="auto">
          <a:xfrm>
            <a:off x="8064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FB0D408-43F7-461D-BFDF-08A3F869B01B}"/>
              </a:ext>
            </a:extLst>
          </p:cNvPr>
          <p:cNvSpPr>
            <a:spLocks/>
          </p:cNvSpPr>
          <p:nvPr userDrawn="1"/>
        </p:nvSpPr>
        <p:spPr bwMode="auto">
          <a:xfrm>
            <a:off x="12096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3BFEC4BA-AD08-41E5-B485-5D76779BD22C}"/>
              </a:ext>
            </a:extLst>
          </p:cNvPr>
          <p:cNvSpPr>
            <a:spLocks/>
          </p:cNvSpPr>
          <p:nvPr userDrawn="1"/>
        </p:nvSpPr>
        <p:spPr bwMode="auto">
          <a:xfrm>
            <a:off x="16129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DCADCEEA-F24D-44AB-922F-8772E0343F65}"/>
              </a:ext>
            </a:extLst>
          </p:cNvPr>
          <p:cNvSpPr>
            <a:spLocks/>
          </p:cNvSpPr>
          <p:nvPr userDrawn="1"/>
        </p:nvSpPr>
        <p:spPr bwMode="auto">
          <a:xfrm>
            <a:off x="20161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A787DE99-F548-4F27-BD73-008223ADC626}"/>
              </a:ext>
            </a:extLst>
          </p:cNvPr>
          <p:cNvSpPr>
            <a:spLocks/>
          </p:cNvSpPr>
          <p:nvPr userDrawn="1"/>
        </p:nvSpPr>
        <p:spPr bwMode="auto">
          <a:xfrm>
            <a:off x="24193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7684DD24-7DDA-4D86-9D3A-4AF92794D2AB}"/>
              </a:ext>
            </a:extLst>
          </p:cNvPr>
          <p:cNvSpPr>
            <a:spLocks/>
          </p:cNvSpPr>
          <p:nvPr userDrawn="1"/>
        </p:nvSpPr>
        <p:spPr bwMode="auto">
          <a:xfrm>
            <a:off x="28225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1B9B85DC-2B9F-4D61-8259-DFBAE7153C86}"/>
              </a:ext>
            </a:extLst>
          </p:cNvPr>
          <p:cNvSpPr>
            <a:spLocks/>
          </p:cNvSpPr>
          <p:nvPr userDrawn="1"/>
        </p:nvSpPr>
        <p:spPr bwMode="auto">
          <a:xfrm>
            <a:off x="32258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5">
            <a:extLst>
              <a:ext uri="{FF2B5EF4-FFF2-40B4-BE49-F238E27FC236}">
                <a16:creationId xmlns:a16="http://schemas.microsoft.com/office/drawing/2014/main" id="{A3C2DDF8-77DE-44E7-82EB-BD2B109B8FDF}"/>
              </a:ext>
            </a:extLst>
          </p:cNvPr>
          <p:cNvSpPr>
            <a:spLocks/>
          </p:cNvSpPr>
          <p:nvPr userDrawn="1"/>
        </p:nvSpPr>
        <p:spPr bwMode="auto">
          <a:xfrm>
            <a:off x="36290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FA74D4D0-7595-4C86-991E-ACC5FA41CC6C}"/>
              </a:ext>
            </a:extLst>
          </p:cNvPr>
          <p:cNvSpPr>
            <a:spLocks/>
          </p:cNvSpPr>
          <p:nvPr userDrawn="1"/>
        </p:nvSpPr>
        <p:spPr bwMode="auto">
          <a:xfrm>
            <a:off x="40322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23157884-97DA-4B49-BAA8-4F244EF86883}"/>
              </a:ext>
            </a:extLst>
          </p:cNvPr>
          <p:cNvSpPr>
            <a:spLocks/>
          </p:cNvSpPr>
          <p:nvPr userDrawn="1"/>
        </p:nvSpPr>
        <p:spPr bwMode="auto">
          <a:xfrm>
            <a:off x="44354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07CDB3B0-5CB6-43DA-A0C1-5990C23AB10D}"/>
              </a:ext>
            </a:extLst>
          </p:cNvPr>
          <p:cNvSpPr>
            <a:spLocks/>
          </p:cNvSpPr>
          <p:nvPr userDrawn="1"/>
        </p:nvSpPr>
        <p:spPr bwMode="auto">
          <a:xfrm>
            <a:off x="48387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A932886D-EB20-4026-9D6E-687F61B1AA23}"/>
              </a:ext>
            </a:extLst>
          </p:cNvPr>
          <p:cNvSpPr>
            <a:spLocks/>
          </p:cNvSpPr>
          <p:nvPr userDrawn="1"/>
        </p:nvSpPr>
        <p:spPr bwMode="auto">
          <a:xfrm>
            <a:off x="52419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Freeform 5">
            <a:extLst>
              <a:ext uri="{FF2B5EF4-FFF2-40B4-BE49-F238E27FC236}">
                <a16:creationId xmlns:a16="http://schemas.microsoft.com/office/drawing/2014/main" id="{3E812D95-DE21-4AE5-8F40-2DB182F3DEB9}"/>
              </a:ext>
            </a:extLst>
          </p:cNvPr>
          <p:cNvSpPr>
            <a:spLocks/>
          </p:cNvSpPr>
          <p:nvPr userDrawn="1"/>
        </p:nvSpPr>
        <p:spPr bwMode="auto">
          <a:xfrm>
            <a:off x="56451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5">
            <a:extLst>
              <a:ext uri="{FF2B5EF4-FFF2-40B4-BE49-F238E27FC236}">
                <a16:creationId xmlns:a16="http://schemas.microsoft.com/office/drawing/2014/main" id="{210B2D4F-6E86-4287-8EA1-EA3A728A112A}"/>
              </a:ext>
            </a:extLst>
          </p:cNvPr>
          <p:cNvSpPr>
            <a:spLocks/>
          </p:cNvSpPr>
          <p:nvPr userDrawn="1"/>
        </p:nvSpPr>
        <p:spPr bwMode="auto">
          <a:xfrm>
            <a:off x="60483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1E976474-73A7-4C5B-9BBB-2F877FE899E6}"/>
              </a:ext>
            </a:extLst>
          </p:cNvPr>
          <p:cNvSpPr>
            <a:spLocks/>
          </p:cNvSpPr>
          <p:nvPr userDrawn="1"/>
        </p:nvSpPr>
        <p:spPr bwMode="auto">
          <a:xfrm>
            <a:off x="64516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465A6564-AC40-4493-A583-1FFB6C3E9DD9}"/>
              </a:ext>
            </a:extLst>
          </p:cNvPr>
          <p:cNvSpPr>
            <a:spLocks/>
          </p:cNvSpPr>
          <p:nvPr userDrawn="1"/>
        </p:nvSpPr>
        <p:spPr bwMode="auto">
          <a:xfrm>
            <a:off x="68548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id="{6954C064-7CB0-4288-BE96-E91AC7F876F2}"/>
              </a:ext>
            </a:extLst>
          </p:cNvPr>
          <p:cNvSpPr>
            <a:spLocks/>
          </p:cNvSpPr>
          <p:nvPr userDrawn="1"/>
        </p:nvSpPr>
        <p:spPr bwMode="auto">
          <a:xfrm>
            <a:off x="72580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90BB86D8-7370-4CF9-8DCC-597757CFC2FB}"/>
              </a:ext>
            </a:extLst>
          </p:cNvPr>
          <p:cNvSpPr>
            <a:spLocks/>
          </p:cNvSpPr>
          <p:nvPr userDrawn="1"/>
        </p:nvSpPr>
        <p:spPr bwMode="auto">
          <a:xfrm>
            <a:off x="76612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Freeform 5">
            <a:extLst>
              <a:ext uri="{FF2B5EF4-FFF2-40B4-BE49-F238E27FC236}">
                <a16:creationId xmlns:a16="http://schemas.microsoft.com/office/drawing/2014/main" id="{D8B61089-5F8D-4533-AFA2-5E4CFABC7955}"/>
              </a:ext>
            </a:extLst>
          </p:cNvPr>
          <p:cNvSpPr>
            <a:spLocks/>
          </p:cNvSpPr>
          <p:nvPr userDrawn="1"/>
        </p:nvSpPr>
        <p:spPr bwMode="auto">
          <a:xfrm>
            <a:off x="80645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C3DAA582-A4E2-4D0D-9142-F0A4E91DF0FF}"/>
              </a:ext>
            </a:extLst>
          </p:cNvPr>
          <p:cNvSpPr>
            <a:spLocks/>
          </p:cNvSpPr>
          <p:nvPr userDrawn="1"/>
        </p:nvSpPr>
        <p:spPr bwMode="auto">
          <a:xfrm>
            <a:off x="84677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0330153D-7AC7-4FEE-B014-E16DDA9F990D}"/>
              </a:ext>
            </a:extLst>
          </p:cNvPr>
          <p:cNvSpPr>
            <a:spLocks/>
          </p:cNvSpPr>
          <p:nvPr userDrawn="1"/>
        </p:nvSpPr>
        <p:spPr bwMode="auto">
          <a:xfrm>
            <a:off x="88709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9" name="Freeform 5">
            <a:extLst>
              <a:ext uri="{FF2B5EF4-FFF2-40B4-BE49-F238E27FC236}">
                <a16:creationId xmlns:a16="http://schemas.microsoft.com/office/drawing/2014/main" id="{9FE05360-0BAD-4CD0-912B-2EFB0A93B25F}"/>
              </a:ext>
            </a:extLst>
          </p:cNvPr>
          <p:cNvSpPr>
            <a:spLocks/>
          </p:cNvSpPr>
          <p:nvPr userDrawn="1"/>
        </p:nvSpPr>
        <p:spPr bwMode="auto">
          <a:xfrm>
            <a:off x="92741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Freeform 5">
            <a:extLst>
              <a:ext uri="{FF2B5EF4-FFF2-40B4-BE49-F238E27FC236}">
                <a16:creationId xmlns:a16="http://schemas.microsoft.com/office/drawing/2014/main" id="{2BB69768-4BF4-4369-941D-7F83EA731EC1}"/>
              </a:ext>
            </a:extLst>
          </p:cNvPr>
          <p:cNvSpPr>
            <a:spLocks/>
          </p:cNvSpPr>
          <p:nvPr userDrawn="1"/>
        </p:nvSpPr>
        <p:spPr bwMode="auto">
          <a:xfrm>
            <a:off x="1048385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3" name="Freeform 5">
            <a:extLst>
              <a:ext uri="{FF2B5EF4-FFF2-40B4-BE49-F238E27FC236}">
                <a16:creationId xmlns:a16="http://schemas.microsoft.com/office/drawing/2014/main" id="{51F585F2-FB0F-4846-9CD2-11F7FF96FD97}"/>
              </a:ext>
            </a:extLst>
          </p:cNvPr>
          <p:cNvSpPr>
            <a:spLocks/>
          </p:cNvSpPr>
          <p:nvPr userDrawn="1"/>
        </p:nvSpPr>
        <p:spPr bwMode="auto">
          <a:xfrm>
            <a:off x="96774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7" name="Freeform 5">
            <a:extLst>
              <a:ext uri="{FF2B5EF4-FFF2-40B4-BE49-F238E27FC236}">
                <a16:creationId xmlns:a16="http://schemas.microsoft.com/office/drawing/2014/main" id="{CBE3430D-F606-4308-B49E-D9AAD7125090}"/>
              </a:ext>
            </a:extLst>
          </p:cNvPr>
          <p:cNvSpPr>
            <a:spLocks/>
          </p:cNvSpPr>
          <p:nvPr userDrawn="1"/>
        </p:nvSpPr>
        <p:spPr bwMode="auto">
          <a:xfrm>
            <a:off x="100806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Freeform 5">
            <a:extLst>
              <a:ext uri="{FF2B5EF4-FFF2-40B4-BE49-F238E27FC236}">
                <a16:creationId xmlns:a16="http://schemas.microsoft.com/office/drawing/2014/main" id="{DBCBDCF3-6847-4191-A872-E8389FEBE08D}"/>
              </a:ext>
            </a:extLst>
          </p:cNvPr>
          <p:cNvSpPr>
            <a:spLocks/>
          </p:cNvSpPr>
          <p:nvPr userDrawn="1"/>
        </p:nvSpPr>
        <p:spPr bwMode="auto">
          <a:xfrm>
            <a:off x="1088707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1F7B483D-EB1A-45B5-B1AD-0EAE7F64763C}"/>
              </a:ext>
            </a:extLst>
          </p:cNvPr>
          <p:cNvSpPr>
            <a:spLocks/>
          </p:cNvSpPr>
          <p:nvPr userDrawn="1"/>
        </p:nvSpPr>
        <p:spPr bwMode="auto">
          <a:xfrm>
            <a:off x="11290300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3" name="Freeform 5">
            <a:extLst>
              <a:ext uri="{FF2B5EF4-FFF2-40B4-BE49-F238E27FC236}">
                <a16:creationId xmlns:a16="http://schemas.microsoft.com/office/drawing/2014/main" id="{B3466B6D-9C19-4F9A-8173-BC98E52B1023}"/>
              </a:ext>
            </a:extLst>
          </p:cNvPr>
          <p:cNvSpPr>
            <a:spLocks/>
          </p:cNvSpPr>
          <p:nvPr userDrawn="1"/>
        </p:nvSpPr>
        <p:spPr bwMode="auto">
          <a:xfrm>
            <a:off x="11693525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5" name="Freeform 5">
            <a:extLst>
              <a:ext uri="{FF2B5EF4-FFF2-40B4-BE49-F238E27FC236}">
                <a16:creationId xmlns:a16="http://schemas.microsoft.com/office/drawing/2014/main" id="{9C4E25A9-A7F7-4238-B98D-A72344849620}"/>
              </a:ext>
            </a:extLst>
          </p:cNvPr>
          <p:cNvSpPr>
            <a:spLocks/>
          </p:cNvSpPr>
          <p:nvPr userDrawn="1"/>
        </p:nvSpPr>
        <p:spPr bwMode="auto">
          <a:xfrm>
            <a:off x="12096738" y="328748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7" name="Freeform 5">
            <a:extLst>
              <a:ext uri="{FF2B5EF4-FFF2-40B4-BE49-F238E27FC236}">
                <a16:creationId xmlns:a16="http://schemas.microsoft.com/office/drawing/2014/main" id="{582162BB-6F36-41B5-B5AD-B7FD4177E530}"/>
              </a:ext>
            </a:extLst>
          </p:cNvPr>
          <p:cNvSpPr>
            <a:spLocks/>
          </p:cNvSpPr>
          <p:nvPr userDrawn="1"/>
        </p:nvSpPr>
        <p:spPr bwMode="auto">
          <a:xfrm>
            <a:off x="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9" name="Freeform 5">
            <a:extLst>
              <a:ext uri="{FF2B5EF4-FFF2-40B4-BE49-F238E27FC236}">
                <a16:creationId xmlns:a16="http://schemas.microsoft.com/office/drawing/2014/main" id="{652516D9-F1FA-4063-ADA2-9B081A2D5A2E}"/>
              </a:ext>
            </a:extLst>
          </p:cNvPr>
          <p:cNvSpPr>
            <a:spLocks/>
          </p:cNvSpPr>
          <p:nvPr userDrawn="1"/>
        </p:nvSpPr>
        <p:spPr bwMode="auto">
          <a:xfrm>
            <a:off x="4032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" name="Freeform 5">
            <a:extLst>
              <a:ext uri="{FF2B5EF4-FFF2-40B4-BE49-F238E27FC236}">
                <a16:creationId xmlns:a16="http://schemas.microsoft.com/office/drawing/2014/main" id="{1C6A6B49-4641-48E9-8819-769AAE00B198}"/>
              </a:ext>
            </a:extLst>
          </p:cNvPr>
          <p:cNvSpPr>
            <a:spLocks/>
          </p:cNvSpPr>
          <p:nvPr userDrawn="1"/>
        </p:nvSpPr>
        <p:spPr bwMode="auto">
          <a:xfrm>
            <a:off x="8064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3" name="Freeform 5">
            <a:extLst>
              <a:ext uri="{FF2B5EF4-FFF2-40B4-BE49-F238E27FC236}">
                <a16:creationId xmlns:a16="http://schemas.microsoft.com/office/drawing/2014/main" id="{B1530B27-CB32-4FD6-ADCD-696B9A77D606}"/>
              </a:ext>
            </a:extLst>
          </p:cNvPr>
          <p:cNvSpPr>
            <a:spLocks/>
          </p:cNvSpPr>
          <p:nvPr userDrawn="1"/>
        </p:nvSpPr>
        <p:spPr bwMode="auto">
          <a:xfrm>
            <a:off x="12096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5" name="Freeform 5">
            <a:extLst>
              <a:ext uri="{FF2B5EF4-FFF2-40B4-BE49-F238E27FC236}">
                <a16:creationId xmlns:a16="http://schemas.microsoft.com/office/drawing/2014/main" id="{BAFEEEB6-FF84-414F-A371-D3F809A1C86D}"/>
              </a:ext>
            </a:extLst>
          </p:cNvPr>
          <p:cNvSpPr>
            <a:spLocks/>
          </p:cNvSpPr>
          <p:nvPr userDrawn="1"/>
        </p:nvSpPr>
        <p:spPr bwMode="auto">
          <a:xfrm>
            <a:off x="16129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7" name="Freeform 5">
            <a:extLst>
              <a:ext uri="{FF2B5EF4-FFF2-40B4-BE49-F238E27FC236}">
                <a16:creationId xmlns:a16="http://schemas.microsoft.com/office/drawing/2014/main" id="{0F8F801F-06E9-4E1C-A137-226729983354}"/>
              </a:ext>
            </a:extLst>
          </p:cNvPr>
          <p:cNvSpPr>
            <a:spLocks/>
          </p:cNvSpPr>
          <p:nvPr userDrawn="1"/>
        </p:nvSpPr>
        <p:spPr bwMode="auto">
          <a:xfrm>
            <a:off x="20161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9" name="Freeform 5">
            <a:extLst>
              <a:ext uri="{FF2B5EF4-FFF2-40B4-BE49-F238E27FC236}">
                <a16:creationId xmlns:a16="http://schemas.microsoft.com/office/drawing/2014/main" id="{3062C679-537B-4565-B111-60C31A15ACF4}"/>
              </a:ext>
            </a:extLst>
          </p:cNvPr>
          <p:cNvSpPr>
            <a:spLocks/>
          </p:cNvSpPr>
          <p:nvPr userDrawn="1"/>
        </p:nvSpPr>
        <p:spPr bwMode="auto">
          <a:xfrm>
            <a:off x="24193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1" name="Freeform 5">
            <a:extLst>
              <a:ext uri="{FF2B5EF4-FFF2-40B4-BE49-F238E27FC236}">
                <a16:creationId xmlns:a16="http://schemas.microsoft.com/office/drawing/2014/main" id="{887EEB3A-4213-464A-87A3-D2DAF47421F5}"/>
              </a:ext>
            </a:extLst>
          </p:cNvPr>
          <p:cNvSpPr>
            <a:spLocks/>
          </p:cNvSpPr>
          <p:nvPr userDrawn="1"/>
        </p:nvSpPr>
        <p:spPr bwMode="auto">
          <a:xfrm>
            <a:off x="28225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3" name="Freeform 5">
            <a:extLst>
              <a:ext uri="{FF2B5EF4-FFF2-40B4-BE49-F238E27FC236}">
                <a16:creationId xmlns:a16="http://schemas.microsoft.com/office/drawing/2014/main" id="{ADC86261-F90C-45E0-A168-7581A8C02C38}"/>
              </a:ext>
            </a:extLst>
          </p:cNvPr>
          <p:cNvSpPr>
            <a:spLocks/>
          </p:cNvSpPr>
          <p:nvPr userDrawn="1"/>
        </p:nvSpPr>
        <p:spPr bwMode="auto">
          <a:xfrm>
            <a:off x="32258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5" name="Freeform 5">
            <a:extLst>
              <a:ext uri="{FF2B5EF4-FFF2-40B4-BE49-F238E27FC236}">
                <a16:creationId xmlns:a16="http://schemas.microsoft.com/office/drawing/2014/main" id="{504DD272-AA18-4EE6-AA29-9F6F74F23909}"/>
              </a:ext>
            </a:extLst>
          </p:cNvPr>
          <p:cNvSpPr>
            <a:spLocks/>
          </p:cNvSpPr>
          <p:nvPr userDrawn="1"/>
        </p:nvSpPr>
        <p:spPr bwMode="auto">
          <a:xfrm>
            <a:off x="36290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7" name="Freeform 5">
            <a:extLst>
              <a:ext uri="{FF2B5EF4-FFF2-40B4-BE49-F238E27FC236}">
                <a16:creationId xmlns:a16="http://schemas.microsoft.com/office/drawing/2014/main" id="{8BCD198C-85D1-4065-9D67-82D3B38E1C37}"/>
              </a:ext>
            </a:extLst>
          </p:cNvPr>
          <p:cNvSpPr>
            <a:spLocks/>
          </p:cNvSpPr>
          <p:nvPr userDrawn="1"/>
        </p:nvSpPr>
        <p:spPr bwMode="auto">
          <a:xfrm>
            <a:off x="40322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9" name="Freeform 5">
            <a:extLst>
              <a:ext uri="{FF2B5EF4-FFF2-40B4-BE49-F238E27FC236}">
                <a16:creationId xmlns:a16="http://schemas.microsoft.com/office/drawing/2014/main" id="{2900C489-4586-4F04-BD13-FF483556032E}"/>
              </a:ext>
            </a:extLst>
          </p:cNvPr>
          <p:cNvSpPr>
            <a:spLocks/>
          </p:cNvSpPr>
          <p:nvPr userDrawn="1"/>
        </p:nvSpPr>
        <p:spPr bwMode="auto">
          <a:xfrm>
            <a:off x="44354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1" name="Freeform 5">
            <a:extLst>
              <a:ext uri="{FF2B5EF4-FFF2-40B4-BE49-F238E27FC236}">
                <a16:creationId xmlns:a16="http://schemas.microsoft.com/office/drawing/2014/main" id="{FFF75EF5-F4A4-47DF-B2E8-27AF735DAE67}"/>
              </a:ext>
            </a:extLst>
          </p:cNvPr>
          <p:cNvSpPr>
            <a:spLocks/>
          </p:cNvSpPr>
          <p:nvPr userDrawn="1"/>
        </p:nvSpPr>
        <p:spPr bwMode="auto">
          <a:xfrm>
            <a:off x="48387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" name="Freeform 5">
            <a:extLst>
              <a:ext uri="{FF2B5EF4-FFF2-40B4-BE49-F238E27FC236}">
                <a16:creationId xmlns:a16="http://schemas.microsoft.com/office/drawing/2014/main" id="{0C8AD0A5-DBDC-4519-871E-FE913951AE59}"/>
              </a:ext>
            </a:extLst>
          </p:cNvPr>
          <p:cNvSpPr>
            <a:spLocks/>
          </p:cNvSpPr>
          <p:nvPr userDrawn="1"/>
        </p:nvSpPr>
        <p:spPr bwMode="auto">
          <a:xfrm>
            <a:off x="52419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5" name="Freeform 5">
            <a:extLst>
              <a:ext uri="{FF2B5EF4-FFF2-40B4-BE49-F238E27FC236}">
                <a16:creationId xmlns:a16="http://schemas.microsoft.com/office/drawing/2014/main" id="{5417658F-66B2-4FE7-A854-CC3AE0F7EB74}"/>
              </a:ext>
            </a:extLst>
          </p:cNvPr>
          <p:cNvSpPr>
            <a:spLocks/>
          </p:cNvSpPr>
          <p:nvPr userDrawn="1"/>
        </p:nvSpPr>
        <p:spPr bwMode="auto">
          <a:xfrm>
            <a:off x="56451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7" name="Freeform 5">
            <a:extLst>
              <a:ext uri="{FF2B5EF4-FFF2-40B4-BE49-F238E27FC236}">
                <a16:creationId xmlns:a16="http://schemas.microsoft.com/office/drawing/2014/main" id="{A81C42B8-9501-457C-9DBC-BA397001DE6B}"/>
              </a:ext>
            </a:extLst>
          </p:cNvPr>
          <p:cNvSpPr>
            <a:spLocks/>
          </p:cNvSpPr>
          <p:nvPr userDrawn="1"/>
        </p:nvSpPr>
        <p:spPr bwMode="auto">
          <a:xfrm>
            <a:off x="60483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9" name="Freeform 5">
            <a:extLst>
              <a:ext uri="{FF2B5EF4-FFF2-40B4-BE49-F238E27FC236}">
                <a16:creationId xmlns:a16="http://schemas.microsoft.com/office/drawing/2014/main" id="{1E20BB75-9E81-42DF-B4BF-5B6987919CEC}"/>
              </a:ext>
            </a:extLst>
          </p:cNvPr>
          <p:cNvSpPr>
            <a:spLocks/>
          </p:cNvSpPr>
          <p:nvPr userDrawn="1"/>
        </p:nvSpPr>
        <p:spPr bwMode="auto">
          <a:xfrm>
            <a:off x="64516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1" name="Freeform 5">
            <a:extLst>
              <a:ext uri="{FF2B5EF4-FFF2-40B4-BE49-F238E27FC236}">
                <a16:creationId xmlns:a16="http://schemas.microsoft.com/office/drawing/2014/main" id="{D01EE500-D7A1-4352-BAD2-B850ACC4BC6A}"/>
              </a:ext>
            </a:extLst>
          </p:cNvPr>
          <p:cNvSpPr>
            <a:spLocks/>
          </p:cNvSpPr>
          <p:nvPr userDrawn="1"/>
        </p:nvSpPr>
        <p:spPr bwMode="auto">
          <a:xfrm>
            <a:off x="68548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" name="Freeform 5">
            <a:extLst>
              <a:ext uri="{FF2B5EF4-FFF2-40B4-BE49-F238E27FC236}">
                <a16:creationId xmlns:a16="http://schemas.microsoft.com/office/drawing/2014/main" id="{1587723F-EB9C-433F-ACA5-343CDE53B4CA}"/>
              </a:ext>
            </a:extLst>
          </p:cNvPr>
          <p:cNvSpPr>
            <a:spLocks/>
          </p:cNvSpPr>
          <p:nvPr userDrawn="1"/>
        </p:nvSpPr>
        <p:spPr bwMode="auto">
          <a:xfrm>
            <a:off x="72580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5" name="Freeform 5">
            <a:extLst>
              <a:ext uri="{FF2B5EF4-FFF2-40B4-BE49-F238E27FC236}">
                <a16:creationId xmlns:a16="http://schemas.microsoft.com/office/drawing/2014/main" id="{3B89FD7D-E9C3-4C00-9808-59AAFB03163F}"/>
              </a:ext>
            </a:extLst>
          </p:cNvPr>
          <p:cNvSpPr>
            <a:spLocks/>
          </p:cNvSpPr>
          <p:nvPr userDrawn="1"/>
        </p:nvSpPr>
        <p:spPr bwMode="auto">
          <a:xfrm>
            <a:off x="76612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7" name="Freeform 5">
            <a:extLst>
              <a:ext uri="{FF2B5EF4-FFF2-40B4-BE49-F238E27FC236}">
                <a16:creationId xmlns:a16="http://schemas.microsoft.com/office/drawing/2014/main" id="{6E04DD36-8E16-472A-941F-022D2E9A88A8}"/>
              </a:ext>
            </a:extLst>
          </p:cNvPr>
          <p:cNvSpPr>
            <a:spLocks/>
          </p:cNvSpPr>
          <p:nvPr userDrawn="1"/>
        </p:nvSpPr>
        <p:spPr bwMode="auto">
          <a:xfrm>
            <a:off x="80645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9" name="Freeform 5">
            <a:extLst>
              <a:ext uri="{FF2B5EF4-FFF2-40B4-BE49-F238E27FC236}">
                <a16:creationId xmlns:a16="http://schemas.microsoft.com/office/drawing/2014/main" id="{12E1B3B0-875B-4233-B21E-CFCC3D054FB2}"/>
              </a:ext>
            </a:extLst>
          </p:cNvPr>
          <p:cNvSpPr>
            <a:spLocks/>
          </p:cNvSpPr>
          <p:nvPr userDrawn="1"/>
        </p:nvSpPr>
        <p:spPr bwMode="auto">
          <a:xfrm>
            <a:off x="84677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1" name="Freeform 5">
            <a:extLst>
              <a:ext uri="{FF2B5EF4-FFF2-40B4-BE49-F238E27FC236}">
                <a16:creationId xmlns:a16="http://schemas.microsoft.com/office/drawing/2014/main" id="{EEFA6ADA-AE04-43D9-AEBA-6D4B6101D19D}"/>
              </a:ext>
            </a:extLst>
          </p:cNvPr>
          <p:cNvSpPr>
            <a:spLocks/>
          </p:cNvSpPr>
          <p:nvPr userDrawn="1"/>
        </p:nvSpPr>
        <p:spPr bwMode="auto">
          <a:xfrm>
            <a:off x="88709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3" name="Freeform 5">
            <a:extLst>
              <a:ext uri="{FF2B5EF4-FFF2-40B4-BE49-F238E27FC236}">
                <a16:creationId xmlns:a16="http://schemas.microsoft.com/office/drawing/2014/main" id="{EF5B0E26-2791-4B14-B592-172C2FAC6FE5}"/>
              </a:ext>
            </a:extLst>
          </p:cNvPr>
          <p:cNvSpPr>
            <a:spLocks/>
          </p:cNvSpPr>
          <p:nvPr userDrawn="1"/>
        </p:nvSpPr>
        <p:spPr bwMode="auto">
          <a:xfrm>
            <a:off x="92741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5" name="Freeform 5">
            <a:extLst>
              <a:ext uri="{FF2B5EF4-FFF2-40B4-BE49-F238E27FC236}">
                <a16:creationId xmlns:a16="http://schemas.microsoft.com/office/drawing/2014/main" id="{7CDA8C23-F3D0-475C-8B0B-D2483AECFAB8}"/>
              </a:ext>
            </a:extLst>
          </p:cNvPr>
          <p:cNvSpPr>
            <a:spLocks/>
          </p:cNvSpPr>
          <p:nvPr userDrawn="1"/>
        </p:nvSpPr>
        <p:spPr bwMode="auto">
          <a:xfrm>
            <a:off x="1048385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7" name="Freeform 5">
            <a:extLst>
              <a:ext uri="{FF2B5EF4-FFF2-40B4-BE49-F238E27FC236}">
                <a16:creationId xmlns:a16="http://schemas.microsoft.com/office/drawing/2014/main" id="{A6895141-163A-4201-B333-6467D533F440}"/>
              </a:ext>
            </a:extLst>
          </p:cNvPr>
          <p:cNvSpPr>
            <a:spLocks/>
          </p:cNvSpPr>
          <p:nvPr userDrawn="1"/>
        </p:nvSpPr>
        <p:spPr bwMode="auto">
          <a:xfrm>
            <a:off x="96774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9" name="Freeform 5">
            <a:extLst>
              <a:ext uri="{FF2B5EF4-FFF2-40B4-BE49-F238E27FC236}">
                <a16:creationId xmlns:a16="http://schemas.microsoft.com/office/drawing/2014/main" id="{96857859-9A05-4D31-8334-CDC677051A05}"/>
              </a:ext>
            </a:extLst>
          </p:cNvPr>
          <p:cNvSpPr>
            <a:spLocks/>
          </p:cNvSpPr>
          <p:nvPr userDrawn="1"/>
        </p:nvSpPr>
        <p:spPr bwMode="auto">
          <a:xfrm>
            <a:off x="100806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1" name="Freeform 5">
            <a:extLst>
              <a:ext uri="{FF2B5EF4-FFF2-40B4-BE49-F238E27FC236}">
                <a16:creationId xmlns:a16="http://schemas.microsoft.com/office/drawing/2014/main" id="{EBBC59FD-BB44-465C-9882-47450B890D91}"/>
              </a:ext>
            </a:extLst>
          </p:cNvPr>
          <p:cNvSpPr>
            <a:spLocks/>
          </p:cNvSpPr>
          <p:nvPr userDrawn="1"/>
        </p:nvSpPr>
        <p:spPr bwMode="auto">
          <a:xfrm>
            <a:off x="1088707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3" name="Freeform 5">
            <a:extLst>
              <a:ext uri="{FF2B5EF4-FFF2-40B4-BE49-F238E27FC236}">
                <a16:creationId xmlns:a16="http://schemas.microsoft.com/office/drawing/2014/main" id="{B55E93B0-6435-4CBB-9B59-5C2C61984C86}"/>
              </a:ext>
            </a:extLst>
          </p:cNvPr>
          <p:cNvSpPr>
            <a:spLocks/>
          </p:cNvSpPr>
          <p:nvPr userDrawn="1"/>
        </p:nvSpPr>
        <p:spPr bwMode="auto">
          <a:xfrm>
            <a:off x="11290300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5" name="Freeform 5">
            <a:extLst>
              <a:ext uri="{FF2B5EF4-FFF2-40B4-BE49-F238E27FC236}">
                <a16:creationId xmlns:a16="http://schemas.microsoft.com/office/drawing/2014/main" id="{CB08B145-8F37-4A8A-A4CE-4438007E168A}"/>
              </a:ext>
            </a:extLst>
          </p:cNvPr>
          <p:cNvSpPr>
            <a:spLocks/>
          </p:cNvSpPr>
          <p:nvPr userDrawn="1"/>
        </p:nvSpPr>
        <p:spPr bwMode="auto">
          <a:xfrm>
            <a:off x="11693525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7" name="Freeform 5">
            <a:extLst>
              <a:ext uri="{FF2B5EF4-FFF2-40B4-BE49-F238E27FC236}">
                <a16:creationId xmlns:a16="http://schemas.microsoft.com/office/drawing/2014/main" id="{3B0D020A-90FC-400F-B7B5-63FC994068E4}"/>
              </a:ext>
            </a:extLst>
          </p:cNvPr>
          <p:cNvSpPr>
            <a:spLocks/>
          </p:cNvSpPr>
          <p:nvPr userDrawn="1"/>
        </p:nvSpPr>
        <p:spPr bwMode="auto">
          <a:xfrm>
            <a:off x="12096738" y="6263821"/>
            <a:ext cx="101092" cy="265431"/>
          </a:xfrm>
          <a:custGeom>
            <a:avLst/>
            <a:gdLst>
              <a:gd name="T0" fmla="*/ 0 w 314"/>
              <a:gd name="T1" fmla="*/ 1332 h 1332"/>
              <a:gd name="T2" fmla="*/ 0 w 314"/>
              <a:gd name="T3" fmla="*/ 1332 h 1332"/>
              <a:gd name="T4" fmla="*/ 314 w 314"/>
              <a:gd name="T5" fmla="*/ 1332 h 1332"/>
              <a:gd name="T6" fmla="*/ 314 w 314"/>
              <a:gd name="T7" fmla="*/ 0 h 1332"/>
              <a:gd name="T8" fmla="*/ 0 w 314"/>
              <a:gd name="T9" fmla="*/ 0 h 1332"/>
              <a:gd name="T10" fmla="*/ 0 w 314"/>
              <a:gd name="T11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4" h="1332">
                <a:moveTo>
                  <a:pt x="0" y="1332"/>
                </a:moveTo>
                <a:lnTo>
                  <a:pt x="0" y="1332"/>
                </a:lnTo>
                <a:lnTo>
                  <a:pt x="314" y="1332"/>
                </a:lnTo>
                <a:lnTo>
                  <a:pt x="314" y="0"/>
                </a:lnTo>
                <a:lnTo>
                  <a:pt x="0" y="0"/>
                </a:lnTo>
                <a:lnTo>
                  <a:pt x="0" y="1332"/>
                </a:lnTo>
                <a:close/>
              </a:path>
            </a:pathLst>
          </a:custGeom>
          <a:solidFill>
            <a:srgbClr val="D6D73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1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Pattern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Insert content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Insert Text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8B4846-4E60-4E5B-9695-28F923D1D7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753100" y="419100"/>
            <a:ext cx="6858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Pattern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C00585D-E155-409A-899A-29BDF4E57F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6577"/>
            <a:ext cx="10668000" cy="615553"/>
          </a:xfrm>
          <a:noFill/>
        </p:spPr>
        <p:txBody>
          <a:bodyPr wrap="square" lIns="91440" tIns="0" rIns="91440" bIns="0" anchor="b" anchorCtr="0">
            <a:spAutoFit/>
          </a:bodyPr>
          <a:lstStyle>
            <a:lvl1pPr algn="l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accent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Insert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944D9B-AA15-4DB5-AE58-0FA514F6FE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790699"/>
            <a:ext cx="10668000" cy="685800"/>
          </a:xfrm>
          <a:prstGeom prst="rect">
            <a:avLst/>
          </a:prstGeom>
          <a:noFill/>
        </p:spPr>
        <p:txBody>
          <a:bodyPr wrap="square" lIns="91440" tIns="0" rIns="91440" b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Insert content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8AAE41-A985-425A-934D-615BBE3602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753100" y="419100"/>
            <a:ext cx="6858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0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4696-E1F3-49EF-AEC8-730A16D9A23F}" type="datetimeFigureOut">
              <a:rPr lang="en-US" altLang="en-US" smtClean="0"/>
              <a:pPr/>
              <a:t>12/16/21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A1B0-4691-41D9-84E0-69D594EAA3F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702" r:id="rId3"/>
    <p:sldLayoutId id="2147483699" r:id="rId4"/>
    <p:sldLayoutId id="2147483701" r:id="rId5"/>
    <p:sldLayoutId id="2147483700" r:id="rId6"/>
    <p:sldLayoutId id="2147483703" r:id="rId7"/>
    <p:sldLayoutId id="2147483690" r:id="rId8"/>
    <p:sldLayoutId id="2147483704" r:id="rId9"/>
    <p:sldLayoutId id="2147483691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holacultura.com/bendicion-poesia-nuyorican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699405" y="920892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La </a:t>
            </a:r>
            <a:r>
              <a:rPr lang="en-US" altLang="en-US" sz="54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Puertorriqueñidad</a:t>
            </a:r>
            <a:r>
              <a:rPr lang="en-US" alt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54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en</a:t>
            </a:r>
            <a:r>
              <a:rPr lang="en-US" alt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la </a:t>
            </a:r>
            <a:r>
              <a:rPr lang="en-US" altLang="en-US" sz="54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Literatura</a:t>
            </a:r>
            <a:r>
              <a:rPr lang="en-US" altLang="en-US" sz="5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Hispana</a:t>
            </a:r>
            <a:br>
              <a:rPr lang="en-US" altLang="en-US" sz="5400" b="1" dirty="0">
                <a:solidFill>
                  <a:schemeClr val="bg1">
                    <a:lumMod val="95000"/>
                    <a:lumOff val="5000"/>
                  </a:schemeClr>
                </a:solidFill>
                <a:cs typeface="Segoe UI"/>
              </a:rPr>
            </a:br>
            <a:endParaRPr lang="en-US" altLang="en-US" sz="2000" b="1">
              <a:solidFill>
                <a:schemeClr val="bg1">
                  <a:lumMod val="95000"/>
                  <a:lumOff val="5000"/>
                </a:schemeClr>
              </a:solidFill>
              <a:cs typeface="Segoe U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74437A-BDC8-4E0D-82A9-E24329B7F7AD}"/>
              </a:ext>
            </a:extLst>
          </p:cNvPr>
          <p:cNvSpPr txBox="1"/>
          <p:nvPr/>
        </p:nvSpPr>
        <p:spPr>
          <a:xfrm>
            <a:off x="3804250" y="4609381"/>
            <a:ext cx="507233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Segoe UI"/>
                <a:cs typeface="Arial"/>
              </a:rPr>
              <a:t>Jonathan Nie Junhao</a:t>
            </a:r>
          </a:p>
          <a:p>
            <a:pPr algn="ctr"/>
            <a:endParaRPr lang="ja-JP" altLang="en-US" b="1" dirty="0">
              <a:solidFill>
                <a:schemeClr val="bg1"/>
              </a:solidFill>
              <a:latin typeface="Segoe UI"/>
              <a:cs typeface="Arial"/>
            </a:endParaRPr>
          </a:p>
          <a:p>
            <a:pPr algn="ctr"/>
            <a:r>
              <a:rPr lang="ja-JP" altLang="en-US" b="1">
                <a:solidFill>
                  <a:schemeClr val="bg1"/>
                </a:solidFill>
                <a:latin typeface="Segoe UI"/>
                <a:cs typeface="Arial"/>
              </a:rPr>
              <a:t>Departamento de Filología China de la  Universidad Nacional de Taiwán</a:t>
            </a:r>
            <a:endParaRPr lang="en-US" altLang="ja-JP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854" y="2540000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800" dirty="0">
              <a:cs typeface="Segoe UI"/>
            </a:endParaRPr>
          </a:p>
          <a:p>
            <a:r>
              <a:rPr lang="en-US" sz="3200" b="0" dirty="0">
                <a:ea typeface="+mn-lt"/>
                <a:cs typeface="+mn-lt"/>
              </a:rPr>
              <a:t>Como </a:t>
            </a:r>
            <a:r>
              <a:rPr lang="en-US" sz="3200" b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nena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ej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blanquita</a:t>
            </a:r>
            <a:r>
              <a:rPr lang="en-US" sz="3200" b="0" dirty="0">
                <a:ea typeface="+mn-lt"/>
                <a:cs typeface="+mn-lt"/>
              </a:rPr>
              <a:t>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La </a:t>
            </a:r>
            <a:r>
              <a:rPr lang="en-US" sz="3200" b="0" err="1">
                <a:ea typeface="+mn-lt"/>
                <a:cs typeface="+mn-lt"/>
              </a:rPr>
              <a:t>sacaj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mucho</a:t>
            </a:r>
            <a:r>
              <a:rPr lang="en-US" sz="3200" b="0" dirty="0">
                <a:ea typeface="+mn-lt"/>
                <a:cs typeface="+mn-lt"/>
              </a:rPr>
              <a:t> a </a:t>
            </a:r>
            <a:r>
              <a:rPr lang="en-US" sz="3200" b="0" err="1">
                <a:ea typeface="+mn-lt"/>
                <a:cs typeface="+mn-lt"/>
              </a:rPr>
              <a:t>pasiá</a:t>
            </a:r>
            <a:r>
              <a:rPr lang="en-US" sz="3200" b="0" dirty="0">
                <a:ea typeface="+mn-lt"/>
                <a:cs typeface="+mn-lt"/>
              </a:rPr>
              <a:t> . . .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Y </a:t>
            </a:r>
            <a:r>
              <a:rPr lang="en-US" sz="3200" b="0" dirty="0" err="1">
                <a:ea typeface="+mn-lt"/>
                <a:cs typeface="+mn-lt"/>
              </a:rPr>
              <a:t>yo</a:t>
            </a:r>
            <a:r>
              <a:rPr lang="en-US" sz="3200" b="0" dirty="0">
                <a:ea typeface="+mn-lt"/>
                <a:cs typeface="+mn-lt"/>
              </a:rPr>
              <a:t> con </a:t>
            </a:r>
            <a:r>
              <a:rPr lang="en-US" sz="3200" b="0" dirty="0" err="1">
                <a:ea typeface="+mn-lt"/>
                <a:cs typeface="+mn-lt"/>
              </a:rPr>
              <a:t>ganae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gritate</a:t>
            </a:r>
            <a:r>
              <a:rPr lang="en-US" sz="3200" b="0" dirty="0">
                <a:ea typeface="+mn-lt"/>
                <a:cs typeface="+mn-lt"/>
              </a:rPr>
              <a:t>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¿Y </a:t>
            </a:r>
            <a:r>
              <a:rPr lang="en-US" sz="3200" b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agüela</a:t>
            </a:r>
            <a:r>
              <a:rPr lang="en-US" sz="3200" b="0" dirty="0">
                <a:ea typeface="+mn-lt"/>
                <a:cs typeface="+mn-lt"/>
              </a:rPr>
              <a:t>, </a:t>
            </a:r>
            <a:r>
              <a:rPr lang="en-US" sz="3200" b="0" err="1">
                <a:ea typeface="+mn-lt"/>
                <a:cs typeface="+mn-lt"/>
              </a:rPr>
              <a:t>aonde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ejtá</a:t>
            </a:r>
            <a:r>
              <a:rPr lang="en-US" sz="3200" b="0" dirty="0">
                <a:ea typeface="+mn-lt"/>
                <a:cs typeface="+mn-lt"/>
              </a:rPr>
              <a:t>? </a:t>
            </a:r>
            <a:endParaRPr lang="en-US" sz="3200" dirty="0"/>
          </a:p>
          <a:p>
            <a:r>
              <a:rPr lang="en-US" sz="2400" b="0" dirty="0">
                <a:ea typeface="+mn-lt"/>
                <a:cs typeface="+mn-lt"/>
              </a:rPr>
              <a:t> </a:t>
            </a:r>
            <a:br>
              <a:rPr lang="en-US" sz="2400" b="0" dirty="0">
                <a:ea typeface="+mn-lt"/>
                <a:cs typeface="+mn-lt"/>
              </a:rPr>
            </a:br>
            <a:endParaRPr lang="en-US" sz="2400" b="0" dirty="0">
              <a:ea typeface="+mn-lt"/>
              <a:cs typeface="+mn-lt"/>
            </a:endParaRPr>
          </a:p>
          <a:p>
            <a:endParaRPr lang="en-US" sz="1800"/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endParaRPr lang="en-US" sz="1800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51909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854" y="2540000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800" dirty="0">
              <a:cs typeface="Segoe UI"/>
            </a:endParaRPr>
          </a:p>
          <a:p>
            <a:r>
              <a:rPr lang="en-US" sz="3200" b="0" dirty="0">
                <a:ea typeface="+mn-lt"/>
                <a:cs typeface="+mn-lt"/>
              </a:rPr>
              <a:t>Como </a:t>
            </a:r>
            <a:r>
              <a:rPr lang="en-US" sz="3200" b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nena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ej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blanquita</a:t>
            </a:r>
            <a:r>
              <a:rPr lang="en-US" sz="3200" b="0" dirty="0">
                <a:ea typeface="+mn-lt"/>
                <a:cs typeface="+mn-lt"/>
              </a:rPr>
              <a:t>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La </a:t>
            </a:r>
            <a:r>
              <a:rPr lang="en-US" sz="3200" b="0" err="1">
                <a:ea typeface="+mn-lt"/>
                <a:cs typeface="+mn-lt"/>
              </a:rPr>
              <a:t>sacaj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mucho</a:t>
            </a:r>
            <a:r>
              <a:rPr lang="en-US" sz="3200" b="0" dirty="0">
                <a:ea typeface="+mn-lt"/>
                <a:cs typeface="+mn-lt"/>
              </a:rPr>
              <a:t> a </a:t>
            </a:r>
            <a:r>
              <a:rPr lang="en-US" sz="3200" b="0" err="1">
                <a:ea typeface="+mn-lt"/>
                <a:cs typeface="+mn-lt"/>
              </a:rPr>
              <a:t>pasiá</a:t>
            </a:r>
            <a:r>
              <a:rPr lang="en-US" sz="3200" b="0" dirty="0">
                <a:ea typeface="+mn-lt"/>
                <a:cs typeface="+mn-lt"/>
              </a:rPr>
              <a:t> . . .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Y </a:t>
            </a:r>
            <a:r>
              <a:rPr lang="en-US" sz="3200" b="0" dirty="0" err="1">
                <a:ea typeface="+mn-lt"/>
                <a:cs typeface="+mn-lt"/>
              </a:rPr>
              <a:t>yo</a:t>
            </a:r>
            <a:r>
              <a:rPr lang="en-US" sz="3200" b="0" dirty="0">
                <a:ea typeface="+mn-lt"/>
                <a:cs typeface="+mn-lt"/>
              </a:rPr>
              <a:t> con </a:t>
            </a:r>
            <a:r>
              <a:rPr lang="en-US" sz="3200" b="0" dirty="0" err="1">
                <a:ea typeface="+mn-lt"/>
                <a:cs typeface="+mn-lt"/>
              </a:rPr>
              <a:t>ganae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gritate</a:t>
            </a:r>
            <a:r>
              <a:rPr lang="en-US" sz="3200" b="0" dirty="0">
                <a:ea typeface="+mn-lt"/>
                <a:cs typeface="+mn-lt"/>
              </a:rPr>
              <a:t>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¿Y </a:t>
            </a:r>
            <a:r>
              <a:rPr lang="en-US" sz="3200" b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agüela</a:t>
            </a:r>
            <a:r>
              <a:rPr lang="en-US" sz="3200" b="0" dirty="0">
                <a:ea typeface="+mn-lt"/>
                <a:cs typeface="+mn-lt"/>
              </a:rPr>
              <a:t>, </a:t>
            </a:r>
            <a:r>
              <a:rPr lang="en-US" sz="3200" b="0" err="1">
                <a:ea typeface="+mn-lt"/>
                <a:cs typeface="+mn-lt"/>
              </a:rPr>
              <a:t>aonde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err="1">
                <a:ea typeface="+mn-lt"/>
                <a:cs typeface="+mn-lt"/>
              </a:rPr>
              <a:t>ejtá</a:t>
            </a:r>
            <a:r>
              <a:rPr lang="en-US" sz="3200" b="0" dirty="0">
                <a:ea typeface="+mn-lt"/>
                <a:cs typeface="+mn-lt"/>
              </a:rPr>
              <a:t>? </a:t>
            </a:r>
            <a:endParaRPr lang="en-US" sz="3200" dirty="0"/>
          </a:p>
          <a:p>
            <a:r>
              <a:rPr lang="en-US" sz="2400" b="0" dirty="0">
                <a:ea typeface="+mn-lt"/>
                <a:cs typeface="+mn-lt"/>
              </a:rPr>
              <a:t> </a:t>
            </a:r>
            <a:br>
              <a:rPr lang="en-US" sz="2400" b="0" dirty="0">
                <a:ea typeface="+mn-lt"/>
                <a:cs typeface="+mn-lt"/>
              </a:rPr>
            </a:br>
            <a:endParaRPr lang="en-US" sz="2400" b="0" dirty="0">
              <a:ea typeface="+mn-lt"/>
              <a:cs typeface="+mn-lt"/>
            </a:endParaRPr>
          </a:p>
          <a:p>
            <a:endParaRPr lang="en-US" sz="1800"/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endParaRPr lang="en-US" sz="1800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35985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5076" y="1975556"/>
            <a:ext cx="6477000" cy="32766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en-US" sz="1800" dirty="0">
              <a:cs typeface="Segoe UI"/>
            </a:endParaRPr>
          </a:p>
          <a:p>
            <a:r>
              <a:rPr lang="en-US" dirty="0">
                <a:ea typeface="+mn-lt"/>
                <a:cs typeface="+mn-lt"/>
              </a:rPr>
              <a:t>(1) Resistencia a la </a:t>
            </a:r>
            <a:r>
              <a:rPr lang="en-US" dirty="0" err="1">
                <a:ea typeface="+mn-lt"/>
                <a:cs typeface="+mn-lt"/>
              </a:rPr>
              <a:t>colonización</a:t>
            </a:r>
            <a:r>
              <a:rPr lang="en-US" dirty="0">
                <a:ea typeface="+mn-lt"/>
                <a:cs typeface="+mn-lt"/>
              </a:rPr>
              <a:t>: </a:t>
            </a:r>
            <a:r>
              <a:rPr lang="en-US" b="0" dirty="0">
                <a:ea typeface="+mn-lt"/>
                <a:cs typeface="+mn-lt"/>
              </a:rPr>
              <a:t>El </a:t>
            </a:r>
            <a:r>
              <a:rPr lang="en-US" b="0" dirty="0" err="1">
                <a:ea typeface="+mn-lt"/>
                <a:cs typeface="+mn-lt"/>
              </a:rPr>
              <a:t>poema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está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escrito</a:t>
            </a:r>
            <a:r>
              <a:rPr lang="en-US" b="0" dirty="0">
                <a:ea typeface="+mn-lt"/>
                <a:cs typeface="+mn-lt"/>
              </a:rPr>
              <a:t> de una </a:t>
            </a:r>
            <a:r>
              <a:rPr lang="en-US" b="0" dirty="0" err="1">
                <a:ea typeface="+mn-lt"/>
                <a:cs typeface="+mn-lt"/>
              </a:rPr>
              <a:t>manera</a:t>
            </a:r>
            <a:r>
              <a:rPr lang="en-US" b="0" dirty="0">
                <a:ea typeface="+mn-lt"/>
                <a:cs typeface="+mn-lt"/>
              </a:rPr>
              <a:t> que </a:t>
            </a:r>
            <a:r>
              <a:rPr lang="en-US" b="0" dirty="0" err="1">
                <a:ea typeface="+mn-lt"/>
                <a:cs typeface="+mn-lt"/>
              </a:rPr>
              <a:t>refleja</a:t>
            </a:r>
            <a:r>
              <a:rPr lang="en-US" b="0" dirty="0">
                <a:ea typeface="+mn-lt"/>
                <a:cs typeface="+mn-lt"/>
              </a:rPr>
              <a:t> la </a:t>
            </a:r>
            <a:r>
              <a:rPr lang="en-US" b="0" dirty="0" err="1">
                <a:ea typeface="+mn-lt"/>
                <a:cs typeface="+mn-lt"/>
              </a:rPr>
              <a:t>manera</a:t>
            </a:r>
            <a:r>
              <a:rPr lang="en-US" b="0" dirty="0">
                <a:ea typeface="+mn-lt"/>
                <a:cs typeface="+mn-lt"/>
              </a:rPr>
              <a:t> de </a:t>
            </a:r>
            <a:r>
              <a:rPr lang="en-US" b="0" dirty="0" err="1">
                <a:ea typeface="+mn-lt"/>
                <a:cs typeface="+mn-lt"/>
              </a:rPr>
              <a:t>hablar</a:t>
            </a:r>
            <a:r>
              <a:rPr lang="en-US" b="0" dirty="0">
                <a:ea typeface="+mn-lt"/>
                <a:cs typeface="+mn-lt"/>
              </a:rPr>
              <a:t> de los </a:t>
            </a:r>
            <a:r>
              <a:rPr lang="en-US" b="0" dirty="0" err="1">
                <a:ea typeface="+mn-lt"/>
                <a:cs typeface="+mn-lt"/>
              </a:rPr>
              <a:t>descendientes</a:t>
            </a:r>
            <a:r>
              <a:rPr lang="en-US" b="0" dirty="0">
                <a:ea typeface="+mn-lt"/>
                <a:cs typeface="+mn-lt"/>
              </a:rPr>
              <a:t> de los </a:t>
            </a:r>
            <a:r>
              <a:rPr lang="en-US" b="0" dirty="0" err="1">
                <a:ea typeface="+mn-lt"/>
                <a:cs typeface="+mn-lt"/>
              </a:rPr>
              <a:t>esclavos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africanos</a:t>
            </a:r>
            <a:r>
              <a:rPr lang="en-US" b="0" dirty="0">
                <a:ea typeface="+mn-lt"/>
                <a:cs typeface="+mn-lt"/>
              </a:rPr>
              <a:t> de Puerto Rico.</a:t>
            </a:r>
            <a:endParaRPr lang="en-US" b="0" dirty="0">
              <a:cs typeface="Segoe UI"/>
            </a:endParaRPr>
          </a:p>
          <a:p>
            <a:endParaRPr lang="en-US" b="0" dirty="0">
              <a:ea typeface="+mn-lt"/>
              <a:cs typeface="+mn-lt"/>
            </a:endParaRPr>
          </a:p>
          <a:p>
            <a:endParaRPr lang="en-US" b="0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(2) </a:t>
            </a:r>
            <a:r>
              <a:rPr lang="en-US" dirty="0" err="1">
                <a:ea typeface="+mn-lt"/>
                <a:cs typeface="+mn-lt"/>
              </a:rPr>
              <a:t>Crítica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directa</a:t>
            </a:r>
            <a:r>
              <a:rPr lang="en-US" dirty="0">
                <a:ea typeface="+mn-lt"/>
                <a:cs typeface="+mn-lt"/>
              </a:rPr>
              <a:t> e </a:t>
            </a:r>
            <a:r>
              <a:rPr lang="en-US" dirty="0" err="1">
                <a:ea typeface="+mn-lt"/>
                <a:cs typeface="+mn-lt"/>
              </a:rPr>
              <a:t>irónica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contra del </a:t>
            </a:r>
            <a:r>
              <a:rPr lang="en-US" dirty="0" err="1">
                <a:ea typeface="+mn-lt"/>
                <a:cs typeface="+mn-lt"/>
              </a:rPr>
              <a:t>racismo</a:t>
            </a:r>
            <a:r>
              <a:rPr lang="en-US" dirty="0">
                <a:ea typeface="+mn-lt"/>
                <a:cs typeface="+mn-lt"/>
              </a:rPr>
              <a:t>:  </a:t>
            </a:r>
            <a:r>
              <a:rPr lang="en-US" b="0" dirty="0">
                <a:ea typeface="+mn-lt"/>
                <a:cs typeface="+mn-lt"/>
              </a:rPr>
              <a:t>El </a:t>
            </a:r>
            <a:r>
              <a:rPr lang="en-US" b="0" dirty="0" err="1">
                <a:ea typeface="+mn-lt"/>
                <a:cs typeface="+mn-lt"/>
              </a:rPr>
              <a:t>poema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enfatiza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cuán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ridículo</a:t>
            </a:r>
            <a:r>
              <a:rPr lang="en-US" b="0" dirty="0">
                <a:ea typeface="+mn-lt"/>
                <a:cs typeface="+mn-lt"/>
              </a:rPr>
              <a:t> le </a:t>
            </a:r>
            <a:r>
              <a:rPr lang="en-US" b="0" dirty="0" err="1">
                <a:ea typeface="+mn-lt"/>
                <a:cs typeface="+mn-lt"/>
              </a:rPr>
              <a:t>parece</a:t>
            </a:r>
            <a:r>
              <a:rPr lang="en-US" b="0" dirty="0">
                <a:ea typeface="+mn-lt"/>
                <a:cs typeface="+mn-lt"/>
              </a:rPr>
              <a:t> al </a:t>
            </a:r>
            <a:r>
              <a:rPr lang="en-US" b="0" dirty="0" err="1">
                <a:ea typeface="+mn-lt"/>
                <a:cs typeface="+mn-lt"/>
              </a:rPr>
              <a:t>autor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el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racismo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en</a:t>
            </a:r>
            <a:r>
              <a:rPr lang="en-US" b="0" dirty="0">
                <a:ea typeface="+mn-lt"/>
                <a:cs typeface="+mn-lt"/>
              </a:rPr>
              <a:t> Puerto Rico </a:t>
            </a:r>
            <a:r>
              <a:rPr lang="en-US" b="0" dirty="0" err="1">
                <a:ea typeface="+mn-lt"/>
                <a:cs typeface="+mn-lt"/>
              </a:rPr>
              <a:t>siendo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parte</a:t>
            </a:r>
            <a:r>
              <a:rPr lang="en-US" b="0" dirty="0">
                <a:ea typeface="+mn-lt"/>
                <a:cs typeface="+mn-lt"/>
              </a:rPr>
              <a:t> de una </a:t>
            </a:r>
            <a:r>
              <a:rPr lang="en-US" b="0" dirty="0" err="1">
                <a:ea typeface="+mn-lt"/>
                <a:cs typeface="+mn-lt"/>
              </a:rPr>
              <a:t>nación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cuyos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habitantes</a:t>
            </a:r>
            <a:r>
              <a:rPr lang="en-US" b="0" dirty="0">
                <a:ea typeface="+mn-lt"/>
                <a:cs typeface="+mn-lt"/>
              </a:rPr>
              <a:t> son de </a:t>
            </a:r>
            <a:r>
              <a:rPr lang="en-US" b="0" dirty="0" err="1">
                <a:ea typeface="+mn-lt"/>
                <a:cs typeface="+mn-lt"/>
              </a:rPr>
              <a:t>diferentes</a:t>
            </a:r>
            <a:r>
              <a:rPr lang="en-US" b="0" dirty="0">
                <a:ea typeface="+mn-lt"/>
                <a:cs typeface="+mn-lt"/>
              </a:rPr>
              <a:t> </a:t>
            </a:r>
            <a:r>
              <a:rPr lang="en-US" b="0" dirty="0" err="1">
                <a:ea typeface="+mn-lt"/>
                <a:cs typeface="+mn-lt"/>
              </a:rPr>
              <a:t>razas</a:t>
            </a:r>
            <a:r>
              <a:rPr lang="en-US" b="0" dirty="0">
                <a:ea typeface="+mn-lt"/>
                <a:cs typeface="+mn-lt"/>
              </a:rPr>
              <a:t>.</a:t>
            </a:r>
          </a:p>
          <a:p>
            <a:r>
              <a:rPr lang="en-US" sz="2400" b="0" dirty="0">
                <a:ea typeface="+mn-lt"/>
                <a:cs typeface="+mn-lt"/>
              </a:rPr>
              <a:t> </a:t>
            </a:r>
            <a:br>
              <a:rPr lang="en-US" sz="2400" b="0" dirty="0">
                <a:ea typeface="+mn-lt"/>
                <a:cs typeface="+mn-lt"/>
              </a:rPr>
            </a:br>
            <a:endParaRPr lang="en-US" sz="2400" b="0" dirty="0">
              <a:ea typeface="+mn-lt"/>
              <a:cs typeface="+mn-lt"/>
            </a:endParaRPr>
          </a:p>
          <a:p>
            <a:endParaRPr lang="en-US" sz="1800"/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pPr lvl="1"/>
            <a:endParaRPr lang="en-US" sz="2400" dirty="0">
              <a:cs typeface="Segoe UI"/>
            </a:endParaRPr>
          </a:p>
          <a:p>
            <a:endParaRPr lang="en-US" sz="1800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49224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(2) El </a:t>
            </a:r>
            <a:r>
              <a:rPr lang="en-US" dirty="0" err="1"/>
              <a:t>movimiento</a:t>
            </a:r>
            <a:r>
              <a:rPr lang="en-US" dirty="0"/>
              <a:t> Nuyorican </a:t>
            </a:r>
            <a:endParaRPr lang="en-US" dirty="0">
              <a:cs typeface="Segoe UI"/>
            </a:endParaRP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887942" y="2124128"/>
            <a:ext cx="539076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El </a:t>
            </a:r>
            <a:r>
              <a:rPr lang="en-US" b="1" dirty="0" err="1">
                <a:latin typeface="Arial"/>
                <a:cs typeface="Arial"/>
              </a:rPr>
              <a:t>movimiento</a:t>
            </a:r>
            <a:r>
              <a:rPr lang="en-US" b="1" dirty="0">
                <a:latin typeface="Arial"/>
                <a:cs typeface="Arial"/>
              </a:rPr>
              <a:t> Nuyorican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nace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en</a:t>
            </a:r>
            <a:r>
              <a:rPr lang="en-US" dirty="0">
                <a:latin typeface="Arial"/>
                <a:cs typeface="Arial"/>
              </a:rPr>
              <a:t> los barrios </a:t>
            </a:r>
            <a:r>
              <a:rPr lang="en-US" dirty="0" err="1">
                <a:latin typeface="Arial"/>
                <a:cs typeface="Arial"/>
              </a:rPr>
              <a:t>olvidados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donde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viven</a:t>
            </a:r>
            <a:r>
              <a:rPr lang="en-US" dirty="0">
                <a:latin typeface="Arial"/>
                <a:cs typeface="Arial"/>
              </a:rPr>
              <a:t> los </a:t>
            </a:r>
            <a:r>
              <a:rPr lang="en-US" dirty="0" err="1">
                <a:latin typeface="Arial"/>
                <a:cs typeface="Arial"/>
              </a:rPr>
              <a:t>puertorriqueños</a:t>
            </a:r>
            <a:r>
              <a:rPr lang="en-US" dirty="0">
                <a:latin typeface="Arial"/>
                <a:cs typeface="Arial"/>
              </a:rPr>
              <a:t>; que </a:t>
            </a:r>
            <a:r>
              <a:rPr lang="en-US" dirty="0" err="1">
                <a:latin typeface="Arial"/>
                <a:cs typeface="Arial"/>
              </a:rPr>
              <a:t>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desde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</a:t>
            </a:r>
            <a:r>
              <a:rPr lang="en-US" dirty="0">
                <a:latin typeface="Arial"/>
                <a:cs typeface="Arial"/>
              </a:rPr>
              <a:t> Spanish Harlem, Manhattan Lower East Side; Williamsburg, Brooklyn y </a:t>
            </a:r>
            <a:r>
              <a:rPr lang="en-US" dirty="0" err="1">
                <a:latin typeface="Arial"/>
                <a:cs typeface="Arial"/>
              </a:rPr>
              <a:t>parte</a:t>
            </a:r>
            <a:r>
              <a:rPr lang="en-US" dirty="0">
                <a:latin typeface="Arial"/>
                <a:cs typeface="Arial"/>
              </a:rPr>
              <a:t> del South Bronx. Y se </a:t>
            </a:r>
            <a:r>
              <a:rPr lang="en-US" dirty="0" err="1">
                <a:latin typeface="Arial"/>
                <a:cs typeface="Arial"/>
              </a:rPr>
              <a:t>nutre</a:t>
            </a:r>
            <a:r>
              <a:rPr lang="en-US" dirty="0">
                <a:latin typeface="Arial"/>
                <a:cs typeface="Arial"/>
              </a:rPr>
              <a:t> de la </a:t>
            </a:r>
            <a:r>
              <a:rPr lang="en-US" dirty="0" err="1">
                <a:latin typeface="Arial"/>
                <a:cs typeface="Arial"/>
              </a:rPr>
              <a:t>cultura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anglosajona</a:t>
            </a:r>
            <a:r>
              <a:rPr lang="en-US" dirty="0">
                <a:latin typeface="Arial"/>
                <a:cs typeface="Arial"/>
              </a:rPr>
              <a:t> y de la </a:t>
            </a:r>
            <a:r>
              <a:rPr lang="en-US" dirty="0" err="1">
                <a:latin typeface="Arial"/>
                <a:cs typeface="Arial"/>
              </a:rPr>
              <a:t>cultura</a:t>
            </a:r>
            <a:r>
              <a:rPr lang="en-US" dirty="0">
                <a:latin typeface="Arial"/>
                <a:cs typeface="Arial"/>
              </a:rPr>
              <a:t> “</a:t>
            </a:r>
            <a:r>
              <a:rPr lang="en-US" dirty="0" err="1">
                <a:latin typeface="Arial"/>
                <a:cs typeface="Arial"/>
              </a:rPr>
              <a:t>latina</a:t>
            </a:r>
            <a:r>
              <a:rPr lang="en-US" dirty="0">
                <a:latin typeface="Arial"/>
                <a:cs typeface="Arial"/>
              </a:rPr>
              <a:t>”. Habla del barrio, </a:t>
            </a:r>
            <a:r>
              <a:rPr lang="en-US" dirty="0" err="1">
                <a:latin typeface="Arial"/>
                <a:cs typeface="Arial"/>
              </a:rPr>
              <a:t>defiende</a:t>
            </a:r>
            <a:r>
              <a:rPr lang="en-US" dirty="0">
                <a:latin typeface="Arial"/>
                <a:cs typeface="Arial"/>
              </a:rPr>
              <a:t> al Spanglish y se </a:t>
            </a:r>
            <a:r>
              <a:rPr lang="en-US" dirty="0" err="1">
                <a:latin typeface="Arial"/>
                <a:cs typeface="Arial"/>
              </a:rPr>
              <a:t>divierte</a:t>
            </a:r>
            <a:r>
              <a:rPr lang="en-US" dirty="0">
                <a:latin typeface="Arial"/>
                <a:cs typeface="Arial"/>
              </a:rPr>
              <a:t>.</a:t>
            </a:r>
            <a:endParaRPr lang="en-US" dirty="0"/>
          </a:p>
          <a:p>
            <a:endParaRPr lang="en-US"/>
          </a:p>
        </p:txBody>
      </p:sp>
      <p:pic>
        <p:nvPicPr>
          <p:cNvPr id="4" name="Picture 4" descr="A picture containing sky, outdoor, city, water&#10;&#10;Description automatically generated">
            <a:extLst>
              <a:ext uri="{FF2B5EF4-FFF2-40B4-BE49-F238E27FC236}">
                <a16:creationId xmlns:a16="http://schemas.microsoft.com/office/drawing/2014/main" id="{4DEE4531-173F-436F-8B4C-6A8CCF6F1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586" y="1182538"/>
            <a:ext cx="4585658" cy="368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8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(3) “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Era </a:t>
            </a:r>
            <a:r>
              <a:rPr lang="en-US" dirty="0" err="1"/>
              <a:t>Puertorriqueña</a:t>
            </a:r>
            <a:r>
              <a:rPr lang="en-US" dirty="0"/>
              <a:t>”</a:t>
            </a:r>
            <a:endParaRPr lang="en-US" dirty="0">
              <a:cs typeface="Segoe UI"/>
            </a:endParaRP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887942" y="2426052"/>
            <a:ext cx="491631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Esmeralda Santiago </a:t>
            </a:r>
            <a:r>
              <a:rPr lang="en-US" dirty="0" err="1">
                <a:latin typeface="Arial"/>
                <a:cs typeface="Arial"/>
              </a:rPr>
              <a:t>enfrenta</a:t>
            </a:r>
            <a:r>
              <a:rPr lang="en-US" dirty="0">
                <a:latin typeface="Arial"/>
                <a:cs typeface="Arial"/>
              </a:rPr>
              <a:t> un gran </a:t>
            </a:r>
            <a:r>
              <a:rPr lang="en-US" dirty="0" err="1">
                <a:latin typeface="Arial"/>
                <a:cs typeface="Arial"/>
              </a:rPr>
              <a:t>dilema</a:t>
            </a:r>
            <a:r>
              <a:rPr lang="en-US" dirty="0">
                <a:latin typeface="Arial"/>
                <a:cs typeface="Arial"/>
              </a:rPr>
              <a:t>: </a:t>
            </a:r>
            <a:r>
              <a:rPr lang="en-US" dirty="0" err="1">
                <a:latin typeface="Arial"/>
                <a:cs typeface="Arial"/>
              </a:rPr>
              <a:t>su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identidad</a:t>
            </a:r>
            <a:r>
              <a:rPr lang="en-US" dirty="0">
                <a:latin typeface="Arial"/>
                <a:cs typeface="Arial"/>
              </a:rPr>
              <a:t> no </a:t>
            </a:r>
            <a:r>
              <a:rPr lang="en-US" dirty="0" err="1">
                <a:latin typeface="Arial"/>
                <a:cs typeface="Arial"/>
              </a:rPr>
              <a:t>está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muy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clara</a:t>
            </a:r>
            <a:r>
              <a:rPr lang="en-US" dirty="0">
                <a:latin typeface="Arial"/>
                <a:cs typeface="Arial"/>
              </a:rPr>
              <a:t>. La </a:t>
            </a:r>
            <a:r>
              <a:rPr lang="en-US" dirty="0" err="1">
                <a:latin typeface="Arial"/>
                <a:cs typeface="Arial"/>
              </a:rPr>
              <a:t>puertorriqueñidad</a:t>
            </a:r>
            <a:r>
              <a:rPr lang="en-US" dirty="0">
                <a:latin typeface="Arial"/>
                <a:cs typeface="Arial"/>
              </a:rPr>
              <a:t> que con </a:t>
            </a:r>
            <a:r>
              <a:rPr lang="en-US" dirty="0" err="1">
                <a:latin typeface="Arial"/>
                <a:cs typeface="Arial"/>
              </a:rPr>
              <a:t>orgullo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lleva</a:t>
            </a:r>
            <a:r>
              <a:rPr lang="en-US" dirty="0">
                <a:latin typeface="Arial"/>
                <a:cs typeface="Arial"/>
              </a:rPr>
              <a:t> poco a poco </a:t>
            </a:r>
            <a:r>
              <a:rPr lang="en-US" dirty="0" err="1">
                <a:latin typeface="Arial"/>
                <a:cs typeface="Arial"/>
              </a:rPr>
              <a:t>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aceptando</a:t>
            </a:r>
            <a:r>
              <a:rPr lang="en-US" dirty="0">
                <a:latin typeface="Arial"/>
                <a:cs typeface="Arial"/>
              </a:rPr>
              <a:t> los </a:t>
            </a:r>
            <a:r>
              <a:rPr lang="en-US" dirty="0" err="1">
                <a:latin typeface="Arial"/>
                <a:cs typeface="Arial"/>
              </a:rPr>
              <a:t>cambios</a:t>
            </a:r>
            <a:r>
              <a:rPr lang="en-US" dirty="0">
                <a:latin typeface="Arial"/>
                <a:cs typeface="Arial"/>
              </a:rPr>
              <a:t> que la </a:t>
            </a:r>
            <a:r>
              <a:rPr lang="en-US" dirty="0" err="1">
                <a:latin typeface="Arial"/>
                <a:cs typeface="Arial"/>
              </a:rPr>
              <a:t>cultura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anglosajona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impone</a:t>
            </a:r>
            <a:r>
              <a:rPr lang="en-US" dirty="0"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Esta</a:t>
            </a:r>
            <a:r>
              <a:rPr lang="en-US" dirty="0">
                <a:latin typeface="Arial"/>
                <a:cs typeface="Arial"/>
              </a:rPr>
              <a:t> no es </a:t>
            </a:r>
            <a:r>
              <a:rPr lang="en-US" dirty="0" err="1">
                <a:latin typeface="Arial"/>
                <a:cs typeface="Arial"/>
              </a:rPr>
              <a:t>sólo</a:t>
            </a:r>
            <a:r>
              <a:rPr lang="en-US" dirty="0">
                <a:latin typeface="Arial"/>
                <a:cs typeface="Arial"/>
              </a:rPr>
              <a:t> la </a:t>
            </a:r>
            <a:r>
              <a:rPr lang="en-US" dirty="0" err="1">
                <a:latin typeface="Arial"/>
                <a:cs typeface="Arial"/>
              </a:rPr>
              <a:t>historia</a:t>
            </a:r>
            <a:r>
              <a:rPr lang="en-US" dirty="0">
                <a:latin typeface="Arial"/>
                <a:cs typeface="Arial"/>
              </a:rPr>
              <a:t> de Esmeralda, </a:t>
            </a:r>
            <a:r>
              <a:rPr lang="en-US" dirty="0" err="1">
                <a:latin typeface="Arial"/>
                <a:cs typeface="Arial"/>
              </a:rPr>
              <a:t>muchos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otros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puertorriqueños</a:t>
            </a:r>
            <a:r>
              <a:rPr lang="en-US" dirty="0">
                <a:latin typeface="Arial"/>
                <a:cs typeface="Arial"/>
              </a:rPr>
              <a:t> se </a:t>
            </a:r>
            <a:r>
              <a:rPr lang="en-US" dirty="0" err="1">
                <a:latin typeface="Arial"/>
                <a:cs typeface="Arial"/>
              </a:rPr>
              <a:t>encuentran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el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mismo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dilema</a:t>
            </a:r>
            <a:r>
              <a:rPr lang="en-US" dirty="0">
                <a:latin typeface="Arial"/>
                <a:cs typeface="Arial"/>
              </a:rPr>
              <a:t> de </a:t>
            </a:r>
            <a:r>
              <a:rPr lang="en-US" dirty="0" err="1">
                <a:latin typeface="Arial"/>
                <a:cs typeface="Arial"/>
              </a:rPr>
              <a:t>identidad</a:t>
            </a:r>
            <a:r>
              <a:rPr lang="en-US" dirty="0">
                <a:latin typeface="Arial"/>
                <a:cs typeface="Arial"/>
              </a:rPr>
              <a:t> cultural.</a:t>
            </a: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FA4BCDFA-2AAB-464B-BFA5-F8FE28E7E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5490" y="274967"/>
            <a:ext cx="2426719" cy="3446972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1DE7D0FC-4402-4CAD-A5A3-1A57E907A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168" y="2047337"/>
            <a:ext cx="2539891" cy="39854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(a) </a:t>
            </a:r>
            <a:r>
              <a:rPr lang="en-US" sz="3600" dirty="0" err="1"/>
              <a:t>Conflictos</a:t>
            </a:r>
            <a:r>
              <a:rPr lang="en-US" sz="3600" dirty="0"/>
              <a:t> </a:t>
            </a:r>
            <a:r>
              <a:rPr lang="en-US" sz="3600" dirty="0" err="1"/>
              <a:t>familiares</a:t>
            </a:r>
            <a:endParaRPr lang="en-US" sz="3600" dirty="0" err="1">
              <a:cs typeface="Segoe UI"/>
            </a:endParaRP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1031716" y="1721561"/>
            <a:ext cx="4916311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"¡No seas tan </a:t>
            </a:r>
            <a:r>
              <a:rPr lang="en-US" sz="2400" dirty="0" err="1">
                <a:latin typeface="Arial"/>
                <a:cs typeface="Arial"/>
              </a:rPr>
              <a:t>jíbara</a:t>
            </a:r>
            <a:r>
              <a:rPr lang="en-US" sz="2400" dirty="0">
                <a:latin typeface="Arial"/>
                <a:cs typeface="Arial"/>
              </a:rPr>
              <a:t>! - me </a:t>
            </a:r>
            <a:r>
              <a:rPr lang="en-US" sz="2400" dirty="0" err="1">
                <a:latin typeface="Arial"/>
                <a:cs typeface="Arial"/>
              </a:rPr>
              <a:t>regañaba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dándome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cocotazos</a:t>
            </a:r>
            <a:r>
              <a:rPr lang="en-US" sz="2400" dirty="0">
                <a:latin typeface="Arial"/>
                <a:cs typeface="Arial"/>
              </a:rPr>
              <a:t> (o, golpes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la cabeza) </a:t>
            </a:r>
            <a:r>
              <a:rPr lang="en-US" sz="2400" dirty="0" err="1">
                <a:latin typeface="Arial"/>
                <a:cs typeface="Arial"/>
              </a:rPr>
              <a:t>como</a:t>
            </a:r>
            <a:r>
              <a:rPr lang="en-US" sz="2400" dirty="0">
                <a:latin typeface="Arial"/>
                <a:cs typeface="Arial"/>
              </a:rPr>
              <a:t> para </a:t>
            </a:r>
            <a:r>
              <a:rPr lang="en-US" sz="2400" dirty="0" err="1">
                <a:latin typeface="Arial"/>
                <a:cs typeface="Arial"/>
              </a:rPr>
              <a:t>despertar</a:t>
            </a:r>
            <a:r>
              <a:rPr lang="en-US" sz="2400" dirty="0">
                <a:latin typeface="Arial"/>
                <a:cs typeface="Arial"/>
              </a:rPr>
              <a:t> la </a:t>
            </a:r>
            <a:r>
              <a:rPr lang="en-US" sz="2400" dirty="0" err="1">
                <a:latin typeface="Arial"/>
                <a:cs typeface="Arial"/>
              </a:rPr>
              <a:t>inteligencia</a:t>
            </a:r>
            <a:r>
              <a:rPr lang="en-US" sz="2400" dirty="0">
                <a:latin typeface="Arial"/>
                <a:cs typeface="Arial"/>
              </a:rPr>
              <a:t> que </a:t>
            </a:r>
            <a:r>
              <a:rPr lang="en-US" sz="2400" dirty="0" err="1">
                <a:latin typeface="Arial"/>
                <a:cs typeface="Arial"/>
              </a:rPr>
              <a:t>decía</a:t>
            </a:r>
            <a:r>
              <a:rPr lang="en-US" sz="2400" dirty="0">
                <a:latin typeface="Arial"/>
                <a:cs typeface="Arial"/>
              </a:rPr>
              <a:t> que </a:t>
            </a:r>
            <a:r>
              <a:rPr lang="en-US" sz="2400" dirty="0" err="1">
                <a:latin typeface="Arial"/>
                <a:cs typeface="Arial"/>
              </a:rPr>
              <a:t>yo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tenía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mi casco (o, cabeza)."</a:t>
            </a:r>
          </a:p>
        </p:txBody>
      </p:sp>
      <p:pic>
        <p:nvPicPr>
          <p:cNvPr id="9" name="Picture 9" descr="A picture containing text, painting, fabric&#10;&#10;Description automatically generated">
            <a:extLst>
              <a:ext uri="{FF2B5EF4-FFF2-40B4-BE49-F238E27FC236}">
                <a16:creationId xmlns:a16="http://schemas.microsoft.com/office/drawing/2014/main" id="{22CBC193-B3B6-4DF9-8916-06EEADA80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606" y="292850"/>
            <a:ext cx="3132107" cy="4115698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A6C00531-55F2-43CE-BE1C-746AA65E14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3817" y="3837228"/>
            <a:ext cx="2734933" cy="195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84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(b) </a:t>
            </a:r>
            <a:r>
              <a:rPr lang="en-US" sz="3600" dirty="0" err="1"/>
              <a:t>Inestabilidad</a:t>
            </a:r>
            <a:r>
              <a:rPr lang="en-US" sz="3600" dirty="0"/>
              <a:t> </a:t>
            </a:r>
            <a:r>
              <a:rPr lang="en-US" sz="3600" dirty="0" err="1"/>
              <a:t>económica</a:t>
            </a:r>
            <a:r>
              <a:rPr lang="en-US" sz="3600" dirty="0"/>
              <a:t> y </a:t>
            </a:r>
            <a:r>
              <a:rPr lang="en-US" sz="3600" dirty="0" err="1"/>
              <a:t>pobreza</a:t>
            </a:r>
            <a:endParaRPr lang="en-US" sz="3600" dirty="0" err="1">
              <a:cs typeface="Segoe UI"/>
            </a:endParaRP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887942" y="2426052"/>
            <a:ext cx="4916311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"Hasta los </a:t>
            </a:r>
            <a:r>
              <a:rPr lang="en-US" sz="2400" dirty="0" err="1">
                <a:latin typeface="Arial"/>
                <a:cs typeface="Arial"/>
              </a:rPr>
              <a:t>niños</a:t>
            </a:r>
            <a:r>
              <a:rPr lang="en-US" sz="2400" dirty="0">
                <a:latin typeface="Arial"/>
                <a:cs typeface="Arial"/>
              </a:rPr>
              <a:t> </a:t>
            </a:r>
            <a:r>
              <a:rPr lang="en-US" sz="2400" dirty="0" err="1">
                <a:latin typeface="Arial"/>
                <a:cs typeface="Arial"/>
              </a:rPr>
              <a:t>buscábamos</a:t>
            </a:r>
            <a:r>
              <a:rPr lang="en-US" sz="2400" dirty="0">
                <a:latin typeface="Arial"/>
                <a:cs typeface="Arial"/>
              </a:rPr>
              <a:t> dinero.  </a:t>
            </a:r>
            <a:r>
              <a:rPr lang="en-US" sz="2400" dirty="0" err="1">
                <a:latin typeface="Arial"/>
                <a:cs typeface="Arial"/>
              </a:rPr>
              <a:t>Examinábamos</a:t>
            </a:r>
            <a:r>
              <a:rPr lang="en-US" sz="2400" dirty="0">
                <a:latin typeface="Arial"/>
                <a:cs typeface="Arial"/>
              </a:rPr>
              <a:t> los </a:t>
            </a:r>
            <a:r>
              <a:rPr lang="en-US" sz="2400" dirty="0" err="1">
                <a:latin typeface="Arial"/>
                <a:cs typeface="Arial"/>
              </a:rPr>
              <a:t>matorrales</a:t>
            </a:r>
            <a:r>
              <a:rPr lang="en-US" sz="2400" dirty="0">
                <a:latin typeface="Arial"/>
                <a:cs typeface="Arial"/>
              </a:rPr>
              <a:t> </a:t>
            </a:r>
            <a:r>
              <a:rPr lang="en-US" sz="2400" dirty="0" err="1">
                <a:latin typeface="Arial"/>
                <a:cs typeface="Arial"/>
              </a:rPr>
              <a:t>buscando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botellas</a:t>
            </a:r>
            <a:r>
              <a:rPr lang="en-US" sz="2400" dirty="0">
                <a:latin typeface="Arial"/>
                <a:cs typeface="Arial"/>
              </a:rPr>
              <a:t> que se </a:t>
            </a:r>
            <a:r>
              <a:rPr lang="en-US" sz="2400" dirty="0" err="1">
                <a:latin typeface="Arial"/>
                <a:cs typeface="Arial"/>
              </a:rPr>
              <a:t>pudieran</a:t>
            </a:r>
            <a:r>
              <a:rPr lang="en-US" sz="2400" dirty="0">
                <a:latin typeface="Arial"/>
                <a:cs typeface="Arial"/>
              </a:rPr>
              <a:t> </a:t>
            </a:r>
            <a:r>
              <a:rPr lang="en-US" sz="2400" dirty="0" err="1">
                <a:latin typeface="Arial"/>
                <a:cs typeface="Arial"/>
              </a:rPr>
              <a:t>cambiar</a:t>
            </a:r>
            <a:r>
              <a:rPr lang="en-US" sz="2400" dirty="0">
                <a:latin typeface="Arial"/>
                <a:cs typeface="Arial"/>
              </a:rPr>
              <a:t> por centavos </a:t>
            </a:r>
            <a:r>
              <a:rPr lang="en-US" sz="2400" dirty="0" err="1">
                <a:latin typeface="Arial"/>
                <a:cs typeface="Arial"/>
              </a:rPr>
              <a:t>cuando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pasara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</a:t>
            </a:r>
            <a:r>
              <a:rPr lang="en-US" sz="2400" dirty="0">
                <a:latin typeface="Arial"/>
                <a:cs typeface="Arial"/>
              </a:rPr>
              <a:t> </a:t>
            </a:r>
            <a:r>
              <a:rPr lang="en-US" sz="2400" b="1" dirty="0" err="1">
                <a:latin typeface="Arial"/>
                <a:cs typeface="Arial"/>
              </a:rPr>
              <a:t>botellero</a:t>
            </a:r>
            <a:r>
              <a:rPr lang="en-US" sz="2400" dirty="0">
                <a:latin typeface="Arial"/>
                <a:cs typeface="Arial"/>
              </a:rPr>
              <a:t>."</a:t>
            </a:r>
          </a:p>
        </p:txBody>
      </p:sp>
      <p:pic>
        <p:nvPicPr>
          <p:cNvPr id="2" name="Picture 6" descr="A picture containing resort&#10;&#10;Description automatically generated">
            <a:extLst>
              <a:ext uri="{FF2B5EF4-FFF2-40B4-BE49-F238E27FC236}">
                <a16:creationId xmlns:a16="http://schemas.microsoft.com/office/drawing/2014/main" id="{10CA649C-DA96-4393-A5AB-4464A6E57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516" y="1169957"/>
            <a:ext cx="3002892" cy="405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931863"/>
            <a:ext cx="5334000" cy="11890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Segoe UI"/>
              </a:rPr>
              <a:t>(c) La </a:t>
            </a:r>
            <a:r>
              <a:rPr lang="en-US" sz="2800" dirty="0" err="1">
                <a:cs typeface="Segoe UI"/>
              </a:rPr>
              <a:t>resistencia</a:t>
            </a:r>
            <a:r>
              <a:rPr lang="en-US" sz="2800" dirty="0">
                <a:cs typeface="Segoe UI"/>
              </a:rPr>
              <a:t> y la </a:t>
            </a:r>
            <a:r>
              <a:rPr lang="en-US" sz="2800" dirty="0" err="1">
                <a:cs typeface="Segoe UI"/>
              </a:rPr>
              <a:t>superación</a:t>
            </a:r>
            <a:r>
              <a:rPr lang="en-US" sz="2800" dirty="0">
                <a:cs typeface="Segoe UI"/>
              </a:rPr>
              <a:t> </a:t>
            </a:r>
            <a:r>
              <a:rPr lang="en-US" sz="2800" dirty="0" err="1">
                <a:cs typeface="Segoe UI"/>
              </a:rPr>
              <a:t>como</a:t>
            </a:r>
            <a:r>
              <a:rPr lang="en-US" sz="2800" dirty="0">
                <a:cs typeface="Segoe UI"/>
              </a:rPr>
              <a:t> </a:t>
            </a:r>
            <a:r>
              <a:rPr lang="en-US" sz="2800" dirty="0" err="1">
                <a:cs typeface="Segoe UI"/>
              </a:rPr>
              <a:t>individuo</a:t>
            </a:r>
            <a:endParaRPr lang="en-US" sz="3200">
              <a:cs typeface="Segoe UI"/>
            </a:endParaRP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887942" y="2426052"/>
            <a:ext cx="541951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"</a:t>
            </a:r>
            <a:r>
              <a:rPr lang="en-US" sz="2400" dirty="0" err="1">
                <a:latin typeface="Arial"/>
                <a:cs typeface="Arial"/>
              </a:rPr>
              <a:t>Yo</a:t>
            </a:r>
            <a:r>
              <a:rPr lang="en-US" sz="2400" dirty="0">
                <a:latin typeface="Arial"/>
                <a:cs typeface="Arial"/>
              </a:rPr>
              <a:t> no </a:t>
            </a:r>
            <a:r>
              <a:rPr lang="en-US" sz="2400" dirty="0" err="1">
                <a:latin typeface="Arial"/>
                <a:cs typeface="Arial"/>
              </a:rPr>
              <a:t>estoy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trabajando</a:t>
            </a:r>
            <a:r>
              <a:rPr lang="en-US" sz="2400" dirty="0">
                <a:latin typeface="Arial"/>
                <a:cs typeface="Arial"/>
              </a:rPr>
              <a:t> tan </a:t>
            </a:r>
            <a:r>
              <a:rPr lang="en-US" sz="2400" dirty="0" err="1">
                <a:latin typeface="Arial"/>
                <a:cs typeface="Arial"/>
              </a:rPr>
              <a:t>duro</a:t>
            </a:r>
            <a:r>
              <a:rPr lang="en-US" sz="2400" dirty="0">
                <a:latin typeface="Arial"/>
                <a:cs typeface="Arial"/>
              </a:rPr>
              <a:t> para que </a:t>
            </a:r>
            <a:r>
              <a:rPr lang="en-US" sz="2400" dirty="0" err="1">
                <a:latin typeface="Arial"/>
                <a:cs typeface="Arial"/>
              </a:rPr>
              <a:t>ustedes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trabajen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factorías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todas</a:t>
            </a:r>
            <a:r>
              <a:rPr lang="en-US" sz="2400" dirty="0">
                <a:latin typeface="Arial"/>
                <a:cs typeface="Arial"/>
              </a:rPr>
              <a:t> sus </a:t>
            </a:r>
            <a:r>
              <a:rPr lang="en-US" sz="2400" dirty="0" err="1">
                <a:latin typeface="Arial"/>
                <a:cs typeface="Arial"/>
              </a:rPr>
              <a:t>vidas</a:t>
            </a:r>
            <a:r>
              <a:rPr lang="en-US" sz="2400" dirty="0">
                <a:latin typeface="Arial"/>
                <a:cs typeface="Arial"/>
              </a:rPr>
              <a:t>.  Tienen que </a:t>
            </a:r>
            <a:r>
              <a:rPr lang="en-US" sz="2400" dirty="0" err="1">
                <a:latin typeface="Arial"/>
                <a:cs typeface="Arial"/>
              </a:rPr>
              <a:t>estudiar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sacar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buenas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notas</a:t>
            </a:r>
            <a:r>
              <a:rPr lang="en-US" sz="2400" dirty="0">
                <a:latin typeface="Arial"/>
                <a:cs typeface="Arial"/>
              </a:rPr>
              <a:t> y </a:t>
            </a:r>
            <a:r>
              <a:rPr lang="en-US" sz="2400" dirty="0" err="1">
                <a:latin typeface="Arial"/>
                <a:cs typeface="Arial"/>
              </a:rPr>
              <a:t>graduarse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la </a:t>
            </a:r>
            <a:r>
              <a:rPr lang="en-US" sz="2400" dirty="0" err="1">
                <a:latin typeface="Arial"/>
                <a:cs typeface="Arial"/>
              </a:rPr>
              <a:t>escuela</a:t>
            </a:r>
            <a:r>
              <a:rPr lang="en-US" sz="2400" dirty="0">
                <a:latin typeface="Arial"/>
                <a:cs typeface="Arial"/>
              </a:rPr>
              <a:t> para que </a:t>
            </a:r>
            <a:r>
              <a:rPr lang="en-US" sz="2400" dirty="0" err="1">
                <a:latin typeface="Arial"/>
                <a:cs typeface="Arial"/>
              </a:rPr>
              <a:t>tengan</a:t>
            </a:r>
            <a:r>
              <a:rPr lang="en-US" sz="2400" dirty="0">
                <a:latin typeface="Arial"/>
                <a:cs typeface="Arial"/>
              </a:rPr>
              <a:t> una </a:t>
            </a:r>
            <a:r>
              <a:rPr lang="en-US" sz="2400" b="1" dirty="0" err="1">
                <a:latin typeface="Arial"/>
                <a:cs typeface="Arial"/>
              </a:rPr>
              <a:t>profesión</a:t>
            </a:r>
            <a:r>
              <a:rPr lang="en-US" sz="2400" dirty="0">
                <a:latin typeface="Arial"/>
                <a:cs typeface="Arial"/>
              </a:rPr>
              <a:t>, no </a:t>
            </a:r>
            <a:r>
              <a:rPr lang="en-US" sz="2400" dirty="0" err="1">
                <a:latin typeface="Arial"/>
                <a:cs typeface="Arial"/>
              </a:rPr>
              <a:t>sólo</a:t>
            </a:r>
            <a:r>
              <a:rPr lang="en-US" sz="2400" dirty="0">
                <a:latin typeface="Arial"/>
                <a:cs typeface="Arial"/>
              </a:rPr>
              <a:t> un </a:t>
            </a:r>
            <a:r>
              <a:rPr lang="en-US" sz="2400" b="1" dirty="0" err="1">
                <a:latin typeface="Arial"/>
                <a:cs typeface="Arial"/>
              </a:rPr>
              <a:t>trabajo</a:t>
            </a:r>
            <a:r>
              <a:rPr lang="en-US" sz="2400" dirty="0">
                <a:latin typeface="Arial"/>
                <a:cs typeface="Arial"/>
              </a:rPr>
              <a:t>."</a:t>
            </a:r>
            <a:endParaRPr lang="en-US" sz="2400" dirty="0">
              <a:cs typeface="Arial"/>
            </a:endParaRPr>
          </a:p>
        </p:txBody>
      </p:sp>
      <p:pic>
        <p:nvPicPr>
          <p:cNvPr id="2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DC6E8ACB-8948-4EAF-9251-EA7171DA5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305" y="1590341"/>
            <a:ext cx="5014823" cy="215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75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080677" y="485476"/>
            <a:ext cx="5156200" cy="1117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err="1">
                <a:cs typeface="Segoe UI"/>
              </a:rPr>
              <a:t>Conclusión</a:t>
            </a:r>
            <a:r>
              <a:rPr lang="en-US" dirty="0">
                <a:cs typeface="Segoe UI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49E70-6F60-4DA5-8774-4CEAEBC3ED4A}"/>
              </a:ext>
            </a:extLst>
          </p:cNvPr>
          <p:cNvSpPr txBox="1"/>
          <p:nvPr/>
        </p:nvSpPr>
        <p:spPr>
          <a:xfrm>
            <a:off x="4309754" y="1721561"/>
            <a:ext cx="7417970" cy="19246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(1) Resistencia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(2) </a:t>
            </a:r>
            <a:r>
              <a:rPr lang="en-US" sz="2400" dirty="0" err="1">
                <a:latin typeface="Arial"/>
                <a:cs typeface="Arial"/>
              </a:rPr>
              <a:t>Evolución</a:t>
            </a:r>
            <a:r>
              <a:rPr lang="en-US" sz="2400" dirty="0">
                <a:latin typeface="Arial"/>
                <a:cs typeface="Arial"/>
              </a:rPr>
              <a:t> 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(3) </a:t>
            </a:r>
            <a:r>
              <a:rPr lang="en-US" sz="2400" dirty="0" err="1">
                <a:latin typeface="Arial"/>
                <a:cs typeface="Arial"/>
              </a:rPr>
              <a:t>Innovación</a:t>
            </a:r>
            <a:r>
              <a:rPr lang="en-US" sz="2400" dirty="0">
                <a:latin typeface="Arial"/>
                <a:cs typeface="Arial"/>
              </a:rPr>
              <a:t> </a:t>
            </a:r>
          </a:p>
        </p:txBody>
      </p:sp>
      <p:pic>
        <p:nvPicPr>
          <p:cNvPr id="5" name="Picture 6" descr="A picture containing text, furniture, table, seat&#10;&#10;Description automatically generated">
            <a:extLst>
              <a:ext uri="{FF2B5EF4-FFF2-40B4-BE49-F238E27FC236}">
                <a16:creationId xmlns:a16="http://schemas.microsoft.com/office/drawing/2014/main" id="{D747A4B0-EEC8-4B52-BAD0-E7717E88C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947" y="4068390"/>
            <a:ext cx="6538822" cy="209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1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EA6602-30A1-4051-A288-1510D0F0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2625"/>
                </a:solidFill>
              </a:rPr>
              <a:t>Recursos</a:t>
            </a:r>
            <a:r>
              <a:rPr lang="en-US" dirty="0">
                <a:solidFill>
                  <a:srgbClr val="FF2625"/>
                </a:solidFill>
              </a:rPr>
              <a:t>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6BC9-7937-4417-B232-1B37F47960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altLang="en-US" dirty="0">
              <a:cs typeface="Segoe UI"/>
            </a:endParaRPr>
          </a:p>
          <a:p>
            <a:pPr lvl="1"/>
            <a:r>
              <a:rPr lang="fr-FR" dirty="0">
                <a:cs typeface="Segoe UI"/>
              </a:rPr>
              <a:t>"¿Y Tu </a:t>
            </a:r>
            <a:r>
              <a:rPr lang="fr-FR" dirty="0" err="1">
                <a:cs typeface="Segoe UI"/>
              </a:rPr>
              <a:t>Abuela</a:t>
            </a:r>
            <a:r>
              <a:rPr lang="fr-FR" dirty="0">
                <a:cs typeface="Segoe UI"/>
              </a:rPr>
              <a:t> </a:t>
            </a:r>
            <a:r>
              <a:rPr lang="fr-FR" dirty="0" err="1">
                <a:cs typeface="Segoe UI"/>
              </a:rPr>
              <a:t>Dónde</a:t>
            </a:r>
            <a:r>
              <a:rPr lang="fr-FR" dirty="0">
                <a:cs typeface="Segoe UI"/>
              </a:rPr>
              <a:t> </a:t>
            </a:r>
            <a:r>
              <a:rPr lang="fr-FR" dirty="0" err="1">
                <a:cs typeface="Segoe UI"/>
              </a:rPr>
              <a:t>Está</a:t>
            </a:r>
            <a:r>
              <a:rPr lang="fr-FR" dirty="0">
                <a:cs typeface="Segoe UI"/>
              </a:rPr>
              <a:t>?", </a:t>
            </a:r>
            <a:r>
              <a:rPr lang="fr-FR" dirty="0" err="1">
                <a:cs typeface="Segoe UI"/>
              </a:rPr>
              <a:t>escrito</a:t>
            </a:r>
            <a:r>
              <a:rPr lang="fr-FR" dirty="0">
                <a:cs typeface="Segoe UI"/>
              </a:rPr>
              <a:t> </a:t>
            </a:r>
            <a:r>
              <a:rPr lang="fr-FR" dirty="0" err="1">
                <a:cs typeface="Segoe UI"/>
              </a:rPr>
              <a:t>por</a:t>
            </a:r>
            <a:r>
              <a:rPr lang="fr-FR" dirty="0">
                <a:cs typeface="Segoe UI"/>
              </a:rPr>
              <a:t> </a:t>
            </a:r>
            <a:r>
              <a:rPr lang="fr-FR" dirty="0" err="1">
                <a:cs typeface="Segoe UI"/>
              </a:rPr>
              <a:t>Fortunado</a:t>
            </a:r>
            <a:r>
              <a:rPr lang="fr-FR" dirty="0">
                <a:cs typeface="Segoe UI"/>
              </a:rPr>
              <a:t> </a:t>
            </a:r>
            <a:r>
              <a:rPr lang="fr-FR" dirty="0" err="1">
                <a:cs typeface="Segoe UI"/>
              </a:rPr>
              <a:t>Vizcarrondo</a:t>
            </a:r>
            <a:endParaRPr lang="fr-FR" dirty="0" err="1"/>
          </a:p>
          <a:p>
            <a:pPr lvl="1"/>
            <a:endParaRPr lang="fr-FR" dirty="0">
              <a:ea typeface="+mn-lt"/>
              <a:cs typeface="+mn-lt"/>
            </a:endParaRPr>
          </a:p>
          <a:p>
            <a:pPr lvl="1"/>
            <a:r>
              <a:rPr lang="fr-FR" dirty="0">
                <a:ea typeface="+mn-lt"/>
                <a:cs typeface="+mn-lt"/>
              </a:rPr>
              <a:t>El </a:t>
            </a:r>
            <a:r>
              <a:rPr lang="fr-FR" dirty="0" err="1">
                <a:ea typeface="+mn-lt"/>
                <a:cs typeface="+mn-lt"/>
              </a:rPr>
              <a:t>Movimiento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Nuyorican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>
                <a:ea typeface="+mn-lt"/>
                <a:cs typeface="+mn-lt"/>
                <a:hlinkClick r:id="rId2"/>
              </a:rPr>
              <a:t>https://holacultura.com/bendicion-poesia-nuyorican/</a:t>
            </a:r>
            <a:endParaRPr lang="fr-FR" dirty="0"/>
          </a:p>
          <a:p>
            <a:pPr lvl="1"/>
            <a:endParaRPr lang="fr-FR" dirty="0">
              <a:cs typeface="Segoe UI"/>
            </a:endParaRPr>
          </a:p>
          <a:p>
            <a:pPr lvl="1"/>
            <a:r>
              <a:rPr lang="fr-FR" dirty="0"/>
              <a:t>"Cuando Yo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Puertorriqueña</a:t>
            </a:r>
            <a:r>
              <a:rPr lang="fr-FR" dirty="0"/>
              <a:t>", </a:t>
            </a:r>
            <a:r>
              <a:rPr lang="fr-FR" dirty="0" err="1"/>
              <a:t>escrito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Esmeralda Santiago</a:t>
            </a:r>
            <a:endParaRPr lang="fr-FR" dirty="0" err="1">
              <a:cs typeface="Segoe 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8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BA0B6F-5258-479C-87B7-C806E675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Segoe UI"/>
              </a:rPr>
              <a:t>La </a:t>
            </a:r>
            <a:r>
              <a:rPr lang="en-US" dirty="0" err="1">
                <a:cs typeface="Segoe UI"/>
              </a:rPr>
              <a:t>Puertorriqueñidad</a:t>
            </a:r>
            <a:r>
              <a:rPr lang="en-US" dirty="0">
                <a:cs typeface="Segoe UI"/>
              </a:rPr>
              <a:t> </a:t>
            </a:r>
            <a:r>
              <a:rPr lang="en-US" dirty="0" err="1">
                <a:cs typeface="Segoe UI"/>
              </a:rPr>
              <a:t>en</a:t>
            </a:r>
            <a:r>
              <a:rPr lang="en-US" dirty="0">
                <a:cs typeface="Segoe UI"/>
              </a:rPr>
              <a:t> la </a:t>
            </a:r>
            <a:r>
              <a:rPr lang="en-US" dirty="0" err="1">
                <a:cs typeface="Segoe UI"/>
              </a:rPr>
              <a:t>Literatura</a:t>
            </a:r>
            <a:r>
              <a:rPr lang="en-US" dirty="0">
                <a:cs typeface="Segoe UI"/>
              </a:rPr>
              <a:t> Hispana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36812B-2065-4A2B-B59B-8957022687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2511778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cs typeface="Segoe UI"/>
              </a:rPr>
              <a:t>(1) ¿</a:t>
            </a:r>
            <a:r>
              <a:rPr lang="en-US" altLang="en-US" dirty="0" err="1">
                <a:cs typeface="Segoe UI"/>
              </a:rPr>
              <a:t>Qué</a:t>
            </a:r>
            <a:r>
              <a:rPr lang="en-US" altLang="en-US" dirty="0">
                <a:cs typeface="Segoe UI"/>
              </a:rPr>
              <a:t> es la </a:t>
            </a:r>
            <a:r>
              <a:rPr lang="en-US" altLang="en-US" dirty="0" err="1">
                <a:cs typeface="Segoe UI"/>
              </a:rPr>
              <a:t>Puertorriqueñidad</a:t>
            </a:r>
            <a:r>
              <a:rPr lang="en-US" altLang="en-US" dirty="0">
                <a:cs typeface="Segoe UI"/>
              </a:rPr>
              <a:t> </a:t>
            </a:r>
            <a:r>
              <a:rPr lang="en-US" altLang="en-US" dirty="0" err="1">
                <a:cs typeface="Segoe UI"/>
              </a:rPr>
              <a:t>en</a:t>
            </a:r>
            <a:r>
              <a:rPr lang="en-US" altLang="en-US" dirty="0">
                <a:cs typeface="Segoe UI"/>
              </a:rPr>
              <a:t> la </a:t>
            </a:r>
            <a:r>
              <a:rPr lang="en-US" altLang="en-US" dirty="0" err="1">
                <a:cs typeface="Segoe UI"/>
              </a:rPr>
              <a:t>Literatura</a:t>
            </a:r>
            <a:r>
              <a:rPr lang="en-US" altLang="en-US" dirty="0">
                <a:cs typeface="Segoe UI"/>
              </a:rPr>
              <a:t> Hispana?</a:t>
            </a:r>
          </a:p>
          <a:p>
            <a:endParaRPr lang="en-US" altLang="en-US" dirty="0">
              <a:cs typeface="Segoe UI"/>
            </a:endParaRPr>
          </a:p>
          <a:p>
            <a:r>
              <a:rPr lang="en-US" altLang="en-US" dirty="0">
                <a:cs typeface="Segoe UI"/>
              </a:rPr>
              <a:t>(2) ¿</a:t>
            </a:r>
            <a:r>
              <a:rPr lang="en-US" altLang="en-US" dirty="0" err="1">
                <a:cs typeface="Segoe UI"/>
              </a:rPr>
              <a:t>Cuál</a:t>
            </a:r>
            <a:r>
              <a:rPr lang="en-US" altLang="en-US" dirty="0">
                <a:cs typeface="Segoe UI"/>
              </a:rPr>
              <a:t> es la </a:t>
            </a:r>
            <a:r>
              <a:rPr lang="en-US" altLang="en-US" dirty="0" err="1">
                <a:cs typeface="Segoe UI"/>
              </a:rPr>
              <a:t>importancia</a:t>
            </a:r>
            <a:r>
              <a:rPr lang="en-US" altLang="en-US" dirty="0">
                <a:cs typeface="Segoe UI"/>
              </a:rPr>
              <a:t> de la </a:t>
            </a:r>
            <a:r>
              <a:rPr lang="en-US" altLang="en-US" dirty="0" err="1">
                <a:cs typeface="Segoe UI"/>
              </a:rPr>
              <a:t>Puertorriqueñidad</a:t>
            </a:r>
            <a:r>
              <a:rPr lang="en-US" altLang="en-US" dirty="0">
                <a:cs typeface="Segoe UI"/>
              </a:rPr>
              <a:t> </a:t>
            </a:r>
            <a:r>
              <a:rPr lang="en-US" altLang="en-US" dirty="0" err="1">
                <a:cs typeface="Segoe UI"/>
              </a:rPr>
              <a:t>en</a:t>
            </a:r>
            <a:r>
              <a:rPr lang="en-US" altLang="en-US" dirty="0">
                <a:cs typeface="Segoe UI"/>
              </a:rPr>
              <a:t> la </a:t>
            </a:r>
            <a:r>
              <a:rPr lang="en-US" altLang="en-US" dirty="0" err="1">
                <a:cs typeface="Segoe UI"/>
              </a:rPr>
              <a:t>Literatura</a:t>
            </a:r>
            <a:r>
              <a:rPr lang="en-US" altLang="en-US" dirty="0">
                <a:cs typeface="Segoe UI"/>
              </a:rPr>
              <a:t> Hispana?</a:t>
            </a:r>
          </a:p>
          <a:p>
            <a:endParaRPr lang="en-US" altLang="en-US" dirty="0">
              <a:cs typeface="Segoe UI"/>
            </a:endParaRPr>
          </a:p>
          <a:p>
            <a:r>
              <a:rPr lang="en-US" altLang="en-US" dirty="0">
                <a:cs typeface="Segoe UI"/>
              </a:rPr>
              <a:t>(3) ¿</a:t>
            </a:r>
            <a:r>
              <a:rPr lang="en-US" altLang="en-US" dirty="0" err="1">
                <a:cs typeface="Segoe UI"/>
              </a:rPr>
              <a:t>Cuál</a:t>
            </a:r>
            <a:r>
              <a:rPr lang="en-US" altLang="en-US" dirty="0">
                <a:cs typeface="Segoe UI"/>
              </a:rPr>
              <a:t> es </a:t>
            </a:r>
            <a:r>
              <a:rPr lang="en-US" altLang="en-US" dirty="0" err="1">
                <a:cs typeface="Segoe UI"/>
              </a:rPr>
              <a:t>el</a:t>
            </a:r>
            <a:r>
              <a:rPr lang="en-US" altLang="en-US" dirty="0">
                <a:cs typeface="Segoe UI"/>
              </a:rPr>
              <a:t> </a:t>
            </a:r>
            <a:r>
              <a:rPr lang="en-US" altLang="en-US" dirty="0" err="1">
                <a:cs typeface="Segoe UI"/>
              </a:rPr>
              <a:t>futuro</a:t>
            </a:r>
            <a:r>
              <a:rPr lang="en-US" altLang="en-US" dirty="0">
                <a:cs typeface="Segoe UI"/>
              </a:rPr>
              <a:t> de la </a:t>
            </a:r>
            <a:r>
              <a:rPr lang="en-US" altLang="en-US" dirty="0" err="1">
                <a:cs typeface="Segoe UI"/>
              </a:rPr>
              <a:t>Puertorriqueñidad</a:t>
            </a:r>
            <a:r>
              <a:rPr lang="en-US" altLang="en-US" dirty="0">
                <a:cs typeface="Segoe UI"/>
              </a:rPr>
              <a:t> </a:t>
            </a:r>
            <a:r>
              <a:rPr lang="en-US" altLang="en-US" dirty="0" err="1">
                <a:cs typeface="Segoe UI"/>
              </a:rPr>
              <a:t>en</a:t>
            </a:r>
            <a:r>
              <a:rPr lang="en-US" altLang="en-US" dirty="0">
                <a:cs typeface="Segoe UI"/>
              </a:rPr>
              <a:t> la </a:t>
            </a:r>
            <a:r>
              <a:rPr lang="en-US" altLang="en-US" dirty="0" err="1">
                <a:cs typeface="Segoe UI"/>
              </a:rPr>
              <a:t>Literatura</a:t>
            </a:r>
            <a:r>
              <a:rPr lang="en-US" altLang="en-US" dirty="0">
                <a:cs typeface="Segoe UI"/>
              </a:rPr>
              <a:t> Hispana?</a:t>
            </a:r>
          </a:p>
          <a:p>
            <a:endParaRPr lang="en-US" altLang="en-US" dirty="0">
              <a:cs typeface="Segoe UI"/>
            </a:endParaRPr>
          </a:p>
          <a:p>
            <a:pPr lvl="1"/>
            <a:endParaRPr lang="en-US" dirty="0">
              <a:cs typeface="Segoe UI"/>
            </a:endParaRPr>
          </a:p>
          <a:p>
            <a:pPr marL="0" lvl="1" indent="0">
              <a:buNone/>
            </a:pPr>
            <a:endParaRPr lang="en-US" altLang="en-US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616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E56E71F1-5A87-4A96-B42F-2DFA1B766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39" name="Color Cover">
              <a:extLst>
                <a:ext uri="{FF2B5EF4-FFF2-40B4-BE49-F238E27FC236}">
                  <a16:creationId xmlns:a16="http://schemas.microsoft.com/office/drawing/2014/main" id="{CF5215DD-02E8-49F2-8F73-D509B6A02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Color Cover">
              <a:extLst>
                <a:ext uri="{FF2B5EF4-FFF2-40B4-BE49-F238E27FC236}">
                  <a16:creationId xmlns:a16="http://schemas.microsoft.com/office/drawing/2014/main" id="{8E743EB7-3A15-4D51-A603-1F3C290AA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C733FE3C-12C4-4FA2-A795-87D2F6776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43" name="Color">
              <a:extLst>
                <a:ext uri="{FF2B5EF4-FFF2-40B4-BE49-F238E27FC236}">
                  <a16:creationId xmlns:a16="http://schemas.microsoft.com/office/drawing/2014/main" id="{66F1E4BF-D491-4254-81A6-5119D1672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Color">
              <a:extLst>
                <a:ext uri="{FF2B5EF4-FFF2-40B4-BE49-F238E27FC236}">
                  <a16:creationId xmlns:a16="http://schemas.microsoft.com/office/drawing/2014/main" id="{98C6C0CF-E3BD-4627-9DDF-246EAF2D4C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C2B5F12-8A82-4A59-9400-3164CBF47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574BC7CB-EC69-421D-B286-57CAFE86D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82D86EA2-D090-4E0C-B153-3ECE91311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4AC29764-D054-4F76-9FE5-49811EDB6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D9BB18B-7B57-4D1E-B87E-D2A7214F7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0A98EF1-1185-4EFF-A3C0-25DEBE8CD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ACDA8723-DE3F-48D0-8822-0269EE207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2B072E5-03AC-4D0A-A767-43EFB55BE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F84004F6-2668-4FC1-838D-4ECB627E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19015"/>
            <a:ext cx="5821537" cy="235336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en-US" sz="4800">
                <a:solidFill>
                  <a:schemeClr val="bg1"/>
                </a:solidFill>
              </a:rPr>
              <a:t>¿Qué es la Literatura Hispana?</a:t>
            </a: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1014984" y="3442089"/>
            <a:ext cx="5821537" cy="25968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en-US" sz="1500" b="1" dirty="0">
                <a:solidFill>
                  <a:schemeClr val="bg1"/>
                </a:solidFill>
              </a:rPr>
              <a:t>La </a:t>
            </a:r>
            <a:r>
              <a:rPr lang="en-US" sz="1500" b="1" dirty="0" err="1">
                <a:solidFill>
                  <a:schemeClr val="bg1"/>
                </a:solidFill>
              </a:rPr>
              <a:t>Literatura</a:t>
            </a:r>
            <a:r>
              <a:rPr lang="en-US" sz="1500" b="1" dirty="0">
                <a:solidFill>
                  <a:schemeClr val="bg1"/>
                </a:solidFill>
              </a:rPr>
              <a:t> Hispana:</a:t>
            </a:r>
            <a:endParaRPr lang="en-US" sz="1500" dirty="0">
              <a:solidFill>
                <a:schemeClr val="bg1"/>
              </a:solidFill>
            </a:endParaRPr>
          </a:p>
          <a:p>
            <a:pPr lvl="1"/>
            <a:endParaRPr lang="en-US" sz="1500">
              <a:solidFill>
                <a:schemeClr val="bg1"/>
              </a:solidFill>
            </a:endParaRPr>
          </a:p>
          <a:p>
            <a:pPr marL="0" lvl="1"/>
            <a:r>
              <a:rPr lang="en-US" sz="1500" dirty="0">
                <a:solidFill>
                  <a:schemeClr val="bg1"/>
                </a:solidFill>
              </a:rPr>
              <a:t>El conjunto de </a:t>
            </a:r>
            <a:r>
              <a:rPr lang="en-US" sz="1500" dirty="0" err="1">
                <a:solidFill>
                  <a:schemeClr val="bg1"/>
                </a:solidFill>
              </a:rPr>
              <a:t>obras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literarias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escritas</a:t>
            </a:r>
            <a:r>
              <a:rPr lang="en-US" sz="1500" dirty="0">
                <a:solidFill>
                  <a:schemeClr val="bg1"/>
                </a:solidFill>
              </a:rPr>
              <a:t> por </a:t>
            </a:r>
            <a:r>
              <a:rPr lang="en-US" sz="1500" dirty="0" err="1">
                <a:solidFill>
                  <a:schemeClr val="bg1"/>
                </a:solidFill>
              </a:rPr>
              <a:t>autores</a:t>
            </a:r>
            <a:r>
              <a:rPr lang="en-US" sz="1500" dirty="0">
                <a:solidFill>
                  <a:schemeClr val="bg1"/>
                </a:solidFill>
              </a:rPr>
              <a:t> con </a:t>
            </a:r>
            <a:r>
              <a:rPr lang="en-US" sz="1500" dirty="0" err="1">
                <a:solidFill>
                  <a:schemeClr val="bg1"/>
                </a:solidFill>
              </a:rPr>
              <a:t>antecedentes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nacionales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err="1">
                <a:solidFill>
                  <a:schemeClr val="bg1"/>
                </a:solidFill>
              </a:rPr>
              <a:t>culturales</a:t>
            </a:r>
            <a:r>
              <a:rPr lang="en-US" sz="1500" dirty="0">
                <a:solidFill>
                  <a:schemeClr val="bg1"/>
                </a:solidFill>
              </a:rPr>
              <a:t>, o </a:t>
            </a:r>
            <a:r>
              <a:rPr lang="en-US" sz="1500" dirty="0" err="1">
                <a:solidFill>
                  <a:schemeClr val="bg1"/>
                </a:solidFill>
              </a:rPr>
              <a:t>linguísticas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relacionados</a:t>
            </a:r>
            <a:r>
              <a:rPr lang="en-US" sz="1500" dirty="0">
                <a:solidFill>
                  <a:schemeClr val="bg1"/>
                </a:solidFill>
              </a:rPr>
              <a:t> al </a:t>
            </a:r>
            <a:r>
              <a:rPr lang="en-US" sz="1500" dirty="0" err="1">
                <a:solidFill>
                  <a:schemeClr val="bg1"/>
                </a:solidFill>
              </a:rPr>
              <a:t>idioma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español</a:t>
            </a:r>
            <a:r>
              <a:rPr lang="en-US" sz="1500" dirty="0">
                <a:solidFill>
                  <a:schemeClr val="bg1"/>
                </a:solidFill>
              </a:rPr>
              <a:t> o </a:t>
            </a:r>
            <a:r>
              <a:rPr lang="en-US" sz="1500" dirty="0" err="1">
                <a:solidFill>
                  <a:schemeClr val="bg1"/>
                </a:solidFill>
              </a:rPr>
              <a:t>el</a:t>
            </a:r>
            <a:r>
              <a:rPr lang="en-US" sz="1500" dirty="0">
                <a:solidFill>
                  <a:schemeClr val="bg1"/>
                </a:solidFill>
              </a:rPr>
              <a:t> castellano.</a:t>
            </a:r>
            <a:endParaRPr lang="en-US" sz="1500" dirty="0">
              <a:solidFill>
                <a:schemeClr val="bg1"/>
              </a:solidFill>
              <a:cs typeface="Segoe UI"/>
            </a:endParaRPr>
          </a:p>
          <a:p>
            <a:pPr marL="0" lvl="1"/>
            <a:endParaRPr lang="en-US" sz="1500">
              <a:solidFill>
                <a:schemeClr val="bg1"/>
              </a:solidFill>
            </a:endParaRPr>
          </a:p>
          <a:p>
            <a:pPr marL="285750" lvl="1"/>
            <a:r>
              <a:rPr lang="en-US" sz="1500" b="1" dirty="0">
                <a:solidFill>
                  <a:schemeClr val="bg1"/>
                </a:solidFill>
              </a:rPr>
              <a:t>La </a:t>
            </a:r>
            <a:r>
              <a:rPr lang="en-US" sz="1500" b="1" dirty="0" err="1">
                <a:solidFill>
                  <a:schemeClr val="bg1"/>
                </a:solidFill>
              </a:rPr>
              <a:t>Literatura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Puertorriqueña</a:t>
            </a:r>
            <a:r>
              <a:rPr lang="en-US" sz="1500" b="1" dirty="0">
                <a:solidFill>
                  <a:schemeClr val="bg1"/>
                </a:solidFill>
              </a:rPr>
              <a:t>:</a:t>
            </a:r>
            <a:endParaRPr lang="en-US" sz="1500" b="1" dirty="0">
              <a:solidFill>
                <a:schemeClr val="bg1"/>
              </a:solidFill>
              <a:cs typeface="Segoe UI"/>
            </a:endParaRPr>
          </a:p>
          <a:p>
            <a:pPr marL="0" lvl="1"/>
            <a:r>
              <a:rPr lang="en-US" sz="1500" dirty="0">
                <a:solidFill>
                  <a:schemeClr val="bg1"/>
                </a:solidFill>
              </a:rPr>
              <a:t>El conjunto de </a:t>
            </a:r>
            <a:r>
              <a:rPr lang="en-US" sz="1500" dirty="0" err="1">
                <a:solidFill>
                  <a:schemeClr val="bg1"/>
                </a:solidFill>
              </a:rPr>
              <a:t>obras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literarias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escritas</a:t>
            </a:r>
            <a:r>
              <a:rPr lang="en-US" sz="1500" dirty="0">
                <a:solidFill>
                  <a:schemeClr val="bg1"/>
                </a:solidFill>
              </a:rPr>
              <a:t> por </a:t>
            </a:r>
            <a:r>
              <a:rPr lang="en-US" sz="1500" dirty="0" err="1">
                <a:solidFill>
                  <a:schemeClr val="bg1"/>
                </a:solidFill>
              </a:rPr>
              <a:t>puertorriqueños</a:t>
            </a:r>
            <a:r>
              <a:rPr lang="en-US" sz="1500" dirty="0">
                <a:solidFill>
                  <a:schemeClr val="bg1"/>
                </a:solidFill>
              </a:rPr>
              <a:t> </a:t>
            </a:r>
            <a:r>
              <a:rPr lang="en-US" sz="1500" dirty="0" err="1">
                <a:solidFill>
                  <a:schemeClr val="bg1"/>
                </a:solidFill>
              </a:rPr>
              <a:t>en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español</a:t>
            </a:r>
            <a:r>
              <a:rPr lang="en-US" sz="1500" dirty="0">
                <a:solidFill>
                  <a:schemeClr val="bg1"/>
                </a:solidFill>
              </a:rPr>
              <a:t> y </a:t>
            </a:r>
            <a:r>
              <a:rPr lang="en-US" sz="1500" dirty="0" err="1">
                <a:solidFill>
                  <a:schemeClr val="bg1"/>
                </a:solidFill>
              </a:rPr>
              <a:t>también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inglés</a:t>
            </a:r>
            <a:r>
              <a:rPr lang="en-US" sz="1500" dirty="0">
                <a:solidFill>
                  <a:schemeClr val="bg1"/>
                </a:solidFill>
              </a:rPr>
              <a:t> y Spanglish </a:t>
            </a:r>
            <a:r>
              <a:rPr lang="en-US" sz="1500" dirty="0" err="1">
                <a:solidFill>
                  <a:schemeClr val="bg1"/>
                </a:solidFill>
              </a:rPr>
              <a:t>en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años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recientes</a:t>
            </a:r>
            <a:r>
              <a:rPr lang="en-US" sz="1500" dirty="0">
                <a:solidFill>
                  <a:schemeClr val="bg1"/>
                </a:solidFill>
              </a:rPr>
              <a:t>. </a:t>
            </a:r>
            <a:endParaRPr lang="en-US" sz="1500" dirty="0">
              <a:solidFill>
                <a:schemeClr val="bg1"/>
              </a:solidFill>
              <a:cs typeface="Segoe UI"/>
            </a:endParaRPr>
          </a:p>
          <a:p>
            <a:pPr marL="0" lvl="1"/>
            <a:endParaRPr lang="en-US" sz="1500">
              <a:solidFill>
                <a:schemeClr val="bg1"/>
              </a:solidFill>
            </a:endParaRPr>
          </a:p>
          <a:p>
            <a:pPr marL="0" lvl="1"/>
            <a:endParaRPr lang="en-US" sz="1500">
              <a:solidFill>
                <a:schemeClr val="bg1"/>
              </a:solidFill>
            </a:endParaRPr>
          </a:p>
          <a:p>
            <a:pPr lvl="1"/>
            <a:endParaRPr lang="en-US" altLang="en-US" sz="1500">
              <a:solidFill>
                <a:schemeClr val="bg1"/>
              </a:solidFill>
            </a:endParaRPr>
          </a:p>
        </p:txBody>
      </p:sp>
      <p:pic>
        <p:nvPicPr>
          <p:cNvPr id="2" name="Picture 3" descr="Map&#10;&#10;Description automatically generated">
            <a:extLst>
              <a:ext uri="{FF2B5EF4-FFF2-40B4-BE49-F238E27FC236}">
                <a16:creationId xmlns:a16="http://schemas.microsoft.com/office/drawing/2014/main" id="{E562EC1D-4107-4D7F-A621-42EACDC44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0991" y="823463"/>
            <a:ext cx="3917830" cy="51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6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4004F6-2668-4FC1-838D-4ECB627E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427" y="562402"/>
            <a:ext cx="466825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¿Qué es la Puertorriqueñidad?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2DA43461-8F54-4C2B-A76C-EEF84C5C97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65" r="24190"/>
          <a:stretch/>
        </p:blipFill>
        <p:spPr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5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CA6B9AC7-3DBB-46D4-B108-D294063E09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8229" b="-5"/>
          <a:stretch/>
        </p:blipFill>
        <p:spPr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</p:spPr>
      </p:pic>
      <p:pic>
        <p:nvPicPr>
          <p:cNvPr id="6" name="Picture 6" descr="A picture containing text, hairpiece&#10;&#10;Description automatically generated">
            <a:extLst>
              <a:ext uri="{FF2B5EF4-FFF2-40B4-BE49-F238E27FC236}">
                <a16:creationId xmlns:a16="http://schemas.microsoft.com/office/drawing/2014/main" id="{6A5FEB78-F15B-4C8A-85BD-1CFD9211A00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505" r="3" b="14949"/>
          <a:stretch/>
        </p:blipFill>
        <p:spPr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</p:spPr>
      </p:pic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6925919" y="2167491"/>
            <a:ext cx="466825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endParaRPr lang="en-US" sz="1500"/>
          </a:p>
          <a:p>
            <a:pPr lvl="1"/>
            <a:r>
              <a:rPr lang="en-US" sz="1500"/>
              <a:t>La Puertorriqueñidad es una filosofía de la vida que luego se convirtió en una identidad supranacional que ha sobrevivido a la identidad española y a la colonización de EEUU.</a:t>
            </a:r>
          </a:p>
          <a:p>
            <a:pPr lvl="1"/>
            <a:endParaRPr lang="en-US" sz="1500"/>
          </a:p>
          <a:p>
            <a:pPr lvl="1"/>
            <a:r>
              <a:rPr lang="en-US" sz="1500"/>
              <a:t>Muchos han propuesto la teoría de que la cultura puertorriqueña está basada en tres culturas principales: los conquistadores españoles, los indios taínos y los esclavos africanos.</a:t>
            </a:r>
          </a:p>
          <a:p>
            <a:pPr lvl="1"/>
            <a:endParaRPr lang="en-US" sz="1500"/>
          </a:p>
          <a:p>
            <a:pPr lvl="1"/>
            <a:endParaRPr lang="en-US" sz="1500"/>
          </a:p>
          <a:p>
            <a:pPr lvl="1"/>
            <a:endParaRPr lang="en-US" sz="1500"/>
          </a:p>
          <a:p>
            <a:pPr lvl="1"/>
            <a:endParaRPr lang="en-US" sz="1500"/>
          </a:p>
          <a:p>
            <a:pPr lvl="1"/>
            <a:endParaRPr lang="en-US" altLang="en-US" sz="1500"/>
          </a:p>
        </p:txBody>
      </p:sp>
    </p:spTree>
    <p:extLst>
      <p:ext uri="{BB962C8B-B14F-4D97-AF65-F5344CB8AC3E}">
        <p14:creationId xmlns:p14="http://schemas.microsoft.com/office/powerpoint/2010/main" val="39449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0135"/>
            <a:ext cx="10668000" cy="1231106"/>
          </a:xfrm>
        </p:spPr>
        <p:txBody>
          <a:bodyPr/>
          <a:lstStyle/>
          <a:p>
            <a:r>
              <a:rPr lang="en-US">
                <a:solidFill>
                  <a:srgbClr val="007788"/>
                </a:solidFill>
                <a:cs typeface="Segoe UI"/>
              </a:rPr>
              <a:t>Las seis </a:t>
            </a:r>
            <a:r>
              <a:rPr lang="en-US" err="1">
                <a:solidFill>
                  <a:srgbClr val="007788"/>
                </a:solidFill>
                <a:cs typeface="Segoe UI"/>
              </a:rPr>
              <a:t>etapas</a:t>
            </a:r>
            <a:r>
              <a:rPr lang="en-US">
                <a:solidFill>
                  <a:srgbClr val="007788"/>
                </a:solidFill>
                <a:cs typeface="Segoe UI"/>
              </a:rPr>
              <a:t> de la Puertorriqueñidad en la Literatura Hispana</a:t>
            </a:r>
            <a:endParaRPr lang="en-US">
              <a:solidFill>
                <a:srgbClr val="007788"/>
              </a:solidFill>
            </a:endParaRPr>
          </a:p>
        </p:txBody>
      </p:sp>
      <p:graphicFrame>
        <p:nvGraphicFramePr>
          <p:cNvPr id="7" name="Group 85">
            <a:extLst>
              <a:ext uri="{FF2B5EF4-FFF2-40B4-BE49-F238E27FC236}">
                <a16:creationId xmlns:a16="http://schemas.microsoft.com/office/drawing/2014/main" id="{AD3D3348-39B0-440D-88BE-1A8FA98919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161051"/>
              </p:ext>
            </p:extLst>
          </p:nvPr>
        </p:nvGraphicFramePr>
        <p:xfrm>
          <a:off x="762000" y="2590800"/>
          <a:ext cx="10668000" cy="3404616"/>
        </p:xfrm>
        <a:graphic>
          <a:graphicData uri="http://schemas.openxmlformats.org/drawingml/2006/table">
            <a:tbl>
              <a:tblPr firstRow="1"/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1492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1868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1898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1912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1950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788"/>
                          </a:solidFill>
                          <a:effectLst/>
                          <a:latin typeface="+mn-lt"/>
                        </a:rPr>
                        <a:t>2020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788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colonización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española</a:t>
                      </a:r>
                      <a:endParaRPr kumimoji="0" lang="en-US" sz="1400" b="0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época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nacionalista</a:t>
                      </a:r>
                      <a:endParaRPr kumimoji="0" lang="en-US" sz="1400" b="0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Época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revuelto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político</a:t>
                      </a:r>
                      <a:endParaRPr kumimoji="0" lang="en-US" sz="1400" b="0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1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La </a:t>
                      </a:r>
                      <a:r>
                        <a:rPr lang="en-US" sz="11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resistencia</a:t>
                      </a:r>
                      <a:r>
                        <a:rPr lang="en-US" sz="11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a la </a:t>
                      </a:r>
                      <a:r>
                        <a:rPr lang="en-US" sz="11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colonización</a:t>
                      </a:r>
                      <a:r>
                        <a:rPr lang="en-US" sz="11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de EEUU</a:t>
                      </a:r>
                      <a:endParaRPr kumimoji="0" lang="en-US" sz="1100" dirty="0"/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 Rico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comienza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Americanizarse</a:t>
                      </a:r>
                      <a:endParaRPr kumimoji="0" lang="en-US" sz="1400" b="0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debate de 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Americanización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 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Puertorriqueñidad</a:t>
                      </a:r>
                      <a:endParaRPr kumimoji="0" lang="en-US" sz="1400" b="0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Cristobal Colón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llega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las Américas y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coloniza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Puerto Rico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bautizando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San Juan del Bautista.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182880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Grito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Lares: se publican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muchas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novelas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obras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literarias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que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resaltan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identidad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puertorriqueña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182880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España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pierde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la Guerra Hispano-Americana y le 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confiere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Puerto Rico y 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otras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colonias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 EEUU.</a:t>
                      </a: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T="182880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El Congreso de EEUU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aprueba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la Ley Jones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confiriéndoles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 los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habitantes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de Puerto Rico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todos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los derechos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legales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que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acompañan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a la </a:t>
                      </a: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nacionalidad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estadounidense</a:t>
                      </a:r>
                      <a:r>
                        <a:rPr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</a:p>
                  </a:txBody>
                  <a:tcPr marT="182880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establece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Estado Libre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Asociado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Puerto Rico.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182880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</a:pP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lleva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cabo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un referendum para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determinar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futuro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la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isla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como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parte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EEUU.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182880" horzOverflow="overflow">
                    <a:lnL w="635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6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3521" y="2356556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Segoe UI"/>
            </a:endParaRPr>
          </a:p>
          <a:p>
            <a:pPr marL="0" lvl="1" indent="0">
              <a:buNone/>
            </a:pPr>
            <a:r>
              <a:rPr lang="en-US" sz="3200" dirty="0" err="1">
                <a:ea typeface="+mn-lt"/>
                <a:cs typeface="+mn-lt"/>
              </a:rPr>
              <a:t>Ayé</a:t>
            </a:r>
            <a:r>
              <a:rPr lang="en-US" sz="3200" dirty="0">
                <a:ea typeface="+mn-lt"/>
                <a:cs typeface="+mn-lt"/>
              </a:rPr>
              <a:t> me </a:t>
            </a:r>
            <a:r>
              <a:rPr lang="en-US" sz="3200" dirty="0" err="1">
                <a:ea typeface="+mn-lt"/>
                <a:cs typeface="+mn-lt"/>
              </a:rPr>
              <a:t>dijite</a:t>
            </a:r>
            <a:r>
              <a:rPr lang="en-US" sz="3200" dirty="0">
                <a:ea typeface="+mn-lt"/>
                <a:cs typeface="+mn-lt"/>
              </a:rPr>
              <a:t> negro </a:t>
            </a:r>
            <a:br>
              <a:rPr lang="en-US" sz="3200" dirty="0">
                <a:ea typeface="+mn-lt"/>
                <a:cs typeface="+mn-lt"/>
              </a:rPr>
            </a:br>
            <a:r>
              <a:rPr lang="en-US" sz="3200" dirty="0">
                <a:ea typeface="+mn-lt"/>
                <a:cs typeface="+mn-lt"/>
              </a:rPr>
              <a:t>Y hoy </a:t>
            </a:r>
            <a:r>
              <a:rPr lang="en-US" sz="3200" dirty="0" err="1">
                <a:ea typeface="+mn-lt"/>
                <a:cs typeface="+mn-lt"/>
              </a:rPr>
              <a:t>te</a:t>
            </a:r>
            <a:r>
              <a:rPr lang="en-US" sz="3200" dirty="0">
                <a:ea typeface="+mn-lt"/>
                <a:cs typeface="+mn-lt"/>
              </a:rPr>
              <a:t> boy a </a:t>
            </a:r>
            <a:r>
              <a:rPr lang="en-US" sz="3200" dirty="0" err="1">
                <a:ea typeface="+mn-lt"/>
                <a:cs typeface="+mn-lt"/>
              </a:rPr>
              <a:t>contejtá</a:t>
            </a:r>
            <a:r>
              <a:rPr lang="en-US" sz="3200" dirty="0">
                <a:ea typeface="+mn-lt"/>
                <a:cs typeface="+mn-lt"/>
              </a:rPr>
              <a:t>: </a:t>
            </a:r>
            <a:br>
              <a:rPr lang="en-US" sz="3200" dirty="0">
                <a:ea typeface="+mn-lt"/>
                <a:cs typeface="+mn-lt"/>
              </a:rPr>
            </a:br>
            <a:r>
              <a:rPr lang="en-US" sz="3200" dirty="0">
                <a:ea typeface="+mn-lt"/>
                <a:cs typeface="+mn-lt"/>
              </a:rPr>
              <a:t>Mi </a:t>
            </a:r>
            <a:r>
              <a:rPr lang="en-US" sz="3200" dirty="0" err="1">
                <a:ea typeface="+mn-lt"/>
                <a:cs typeface="+mn-lt"/>
              </a:rPr>
              <a:t>mai</a:t>
            </a:r>
            <a:r>
              <a:rPr lang="en-US" sz="3200" dirty="0">
                <a:ea typeface="+mn-lt"/>
                <a:cs typeface="+mn-lt"/>
              </a:rPr>
              <a:t> se </a:t>
            </a:r>
            <a:r>
              <a:rPr lang="en-US" sz="3200" dirty="0" err="1">
                <a:ea typeface="+mn-lt"/>
                <a:cs typeface="+mn-lt"/>
              </a:rPr>
              <a:t>sienta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en</a:t>
            </a:r>
            <a:r>
              <a:rPr lang="en-US" sz="3200" dirty="0">
                <a:ea typeface="+mn-lt"/>
                <a:cs typeface="+mn-lt"/>
              </a:rPr>
              <a:t> la </a:t>
            </a:r>
            <a:r>
              <a:rPr lang="en-US" sz="3200" dirty="0" err="1">
                <a:ea typeface="+mn-lt"/>
                <a:cs typeface="+mn-lt"/>
              </a:rPr>
              <a:t>sala</a:t>
            </a:r>
            <a:r>
              <a:rPr lang="en-US" sz="3200" dirty="0">
                <a:ea typeface="+mn-lt"/>
                <a:cs typeface="+mn-lt"/>
              </a:rPr>
              <a:t>. </a:t>
            </a:r>
            <a:br>
              <a:rPr lang="en-US" sz="3200" dirty="0">
                <a:ea typeface="+mn-lt"/>
                <a:cs typeface="+mn-lt"/>
              </a:rPr>
            </a:br>
            <a:r>
              <a:rPr lang="en-US" sz="3200" dirty="0">
                <a:ea typeface="+mn-lt"/>
                <a:cs typeface="+mn-lt"/>
              </a:rPr>
              <a:t>¿Y </a:t>
            </a:r>
            <a:r>
              <a:rPr lang="en-US" sz="3200" dirty="0" err="1">
                <a:ea typeface="+mn-lt"/>
                <a:cs typeface="+mn-lt"/>
              </a:rPr>
              <a:t>tu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agüela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aonde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ejtá</a:t>
            </a:r>
            <a:r>
              <a:rPr lang="en-US" sz="3200" dirty="0">
                <a:ea typeface="+mn-lt"/>
                <a:cs typeface="+mn-lt"/>
              </a:rPr>
              <a:t>? </a:t>
            </a:r>
            <a:endParaRPr lang="en-US" sz="32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endParaRPr lang="en-US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947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854" y="2497667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Segoe UI"/>
            </a:endParaRPr>
          </a:p>
          <a:p>
            <a:r>
              <a:rPr lang="en-US" sz="3200" b="0" dirty="0" err="1">
                <a:ea typeface="+mn-lt"/>
                <a:cs typeface="+mn-lt"/>
              </a:rPr>
              <a:t>Yo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tengo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el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pelo'e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caíyo</a:t>
            </a:r>
            <a:r>
              <a:rPr lang="en-US" sz="3200" b="0" dirty="0">
                <a:ea typeface="+mn-lt"/>
                <a:cs typeface="+mn-lt"/>
              </a:rPr>
              <a:t>: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El </a:t>
            </a:r>
            <a:r>
              <a:rPr lang="en-US" sz="3200" b="0" dirty="0" err="1">
                <a:ea typeface="+mn-lt"/>
                <a:cs typeface="+mn-lt"/>
              </a:rPr>
              <a:t>tuyo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ej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seda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namá</a:t>
            </a:r>
            <a:r>
              <a:rPr lang="en-US" sz="3200" b="0" dirty="0">
                <a:ea typeface="+mn-lt"/>
                <a:cs typeface="+mn-lt"/>
              </a:rPr>
              <a:t>;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Tu pai lo </a:t>
            </a:r>
            <a:r>
              <a:rPr lang="en-US" sz="3200" b="0" dirty="0" err="1">
                <a:ea typeface="+mn-lt"/>
                <a:cs typeface="+mn-lt"/>
              </a:rPr>
              <a:t>tiene</a:t>
            </a:r>
            <a:r>
              <a:rPr lang="en-US" sz="3200" b="0" dirty="0">
                <a:ea typeface="+mn-lt"/>
                <a:cs typeface="+mn-lt"/>
              </a:rPr>
              <a:t> bien </a:t>
            </a:r>
            <a:r>
              <a:rPr lang="en-US" sz="3200" b="0" dirty="0" err="1">
                <a:ea typeface="+mn-lt"/>
                <a:cs typeface="+mn-lt"/>
              </a:rPr>
              <a:t>lasio</a:t>
            </a:r>
            <a:r>
              <a:rPr lang="en-US" sz="3200" b="0" dirty="0">
                <a:ea typeface="+mn-lt"/>
                <a:cs typeface="+mn-lt"/>
              </a:rPr>
              <a:t>,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¿Y </a:t>
            </a:r>
            <a:r>
              <a:rPr lang="en-US" sz="3200" b="0" dirty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agüela</a:t>
            </a:r>
            <a:r>
              <a:rPr lang="en-US" sz="3200" b="0" dirty="0">
                <a:ea typeface="+mn-lt"/>
                <a:cs typeface="+mn-lt"/>
              </a:rPr>
              <a:t>, </a:t>
            </a:r>
            <a:r>
              <a:rPr lang="en-US" sz="3200" b="0" dirty="0" err="1">
                <a:ea typeface="+mn-lt"/>
                <a:cs typeface="+mn-lt"/>
              </a:rPr>
              <a:t>aonde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ejtá</a:t>
            </a:r>
            <a:r>
              <a:rPr lang="en-US" sz="3200" b="0" dirty="0">
                <a:ea typeface="+mn-lt"/>
                <a:cs typeface="+mn-lt"/>
              </a:rPr>
              <a:t>? </a:t>
            </a:r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endParaRPr lang="en-US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96535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78298" y="2540000"/>
            <a:ext cx="64770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Segoe UI"/>
            </a:endParaRPr>
          </a:p>
          <a:p>
            <a:r>
              <a:rPr lang="en-US" sz="3200" b="0" dirty="0">
                <a:ea typeface="+mn-lt"/>
                <a:cs typeface="+mn-lt"/>
              </a:rPr>
              <a:t>Tu </a:t>
            </a:r>
            <a:r>
              <a:rPr lang="en-US" sz="3200" b="0" dirty="0" err="1">
                <a:ea typeface="+mn-lt"/>
                <a:cs typeface="+mn-lt"/>
              </a:rPr>
              <a:t>coló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te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salió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blanco</a:t>
            </a:r>
            <a:r>
              <a:rPr lang="en-US" sz="3200" b="0" dirty="0">
                <a:ea typeface="+mn-lt"/>
                <a:cs typeface="+mn-lt"/>
              </a:rPr>
              <a:t>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Y la </a:t>
            </a:r>
            <a:r>
              <a:rPr lang="en-US" sz="3200" b="0" dirty="0" err="1">
                <a:ea typeface="+mn-lt"/>
                <a:cs typeface="+mn-lt"/>
              </a:rPr>
              <a:t>mejiya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rosá</a:t>
            </a:r>
            <a:r>
              <a:rPr lang="en-US" sz="3200" b="0" dirty="0">
                <a:ea typeface="+mn-lt"/>
                <a:cs typeface="+mn-lt"/>
              </a:rPr>
              <a:t>;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Loj </a:t>
            </a:r>
            <a:r>
              <a:rPr lang="en-US" sz="3200" b="0" dirty="0" err="1">
                <a:ea typeface="+mn-lt"/>
                <a:cs typeface="+mn-lt"/>
              </a:rPr>
              <a:t>lábioj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loj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tiénej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finoj</a:t>
            </a:r>
            <a:r>
              <a:rPr lang="en-US" sz="3200" b="0" dirty="0">
                <a:ea typeface="+mn-lt"/>
                <a:cs typeface="+mn-lt"/>
              </a:rPr>
              <a:t> . . . </a:t>
            </a:r>
            <a:br>
              <a:rPr lang="en-US" sz="3200" b="0" dirty="0">
                <a:ea typeface="+mn-lt"/>
                <a:cs typeface="+mn-lt"/>
              </a:rPr>
            </a:br>
            <a:r>
              <a:rPr lang="en-US" sz="3200" b="0" dirty="0">
                <a:ea typeface="+mn-lt"/>
                <a:cs typeface="+mn-lt"/>
              </a:rPr>
              <a:t>¿Y </a:t>
            </a:r>
            <a:r>
              <a:rPr lang="en-US" sz="3200" b="0" dirty="0" err="1">
                <a:ea typeface="+mn-lt"/>
                <a:cs typeface="+mn-lt"/>
              </a:rPr>
              <a:t>tu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agüela</a:t>
            </a:r>
            <a:r>
              <a:rPr lang="en-US" sz="3200" b="0" dirty="0">
                <a:ea typeface="+mn-lt"/>
                <a:cs typeface="+mn-lt"/>
              </a:rPr>
              <a:t>, </a:t>
            </a:r>
            <a:r>
              <a:rPr lang="en-US" sz="3200" b="0" dirty="0" err="1">
                <a:ea typeface="+mn-lt"/>
                <a:cs typeface="+mn-lt"/>
              </a:rPr>
              <a:t>aonde</a:t>
            </a:r>
            <a:r>
              <a:rPr lang="en-US" sz="3200" b="0" dirty="0">
                <a:ea typeface="+mn-lt"/>
                <a:cs typeface="+mn-lt"/>
              </a:rPr>
              <a:t> </a:t>
            </a:r>
            <a:r>
              <a:rPr lang="en-US" sz="3200" b="0" dirty="0" err="1">
                <a:ea typeface="+mn-lt"/>
                <a:cs typeface="+mn-lt"/>
              </a:rPr>
              <a:t>ejtá</a:t>
            </a:r>
            <a:r>
              <a:rPr lang="en-US" sz="3200" b="0" dirty="0">
                <a:ea typeface="+mn-lt"/>
                <a:cs typeface="+mn-lt"/>
              </a:rPr>
              <a:t>? </a:t>
            </a:r>
          </a:p>
          <a:p>
            <a:endParaRPr lang="en-US"/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endParaRPr lang="en-US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8643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 </a:t>
            </a:r>
            <a:r>
              <a:rPr lang="en-US" dirty="0">
                <a:ea typeface="+mj-lt"/>
                <a:cs typeface="+mj-lt"/>
              </a:rPr>
              <a:t>¿Y Tu Abuela </a:t>
            </a:r>
            <a:r>
              <a:rPr lang="en-US" dirty="0" err="1">
                <a:ea typeface="+mj-lt"/>
                <a:cs typeface="+mj-lt"/>
              </a:rPr>
              <a:t>Dónde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Está</a:t>
            </a:r>
            <a:r>
              <a:rPr lang="en-US" dirty="0">
                <a:ea typeface="+mj-lt"/>
                <a:cs typeface="+mj-lt"/>
              </a:rPr>
              <a:t>?(</a:t>
            </a:r>
            <a:r>
              <a:rPr lang="en-US" b="0" i="1" dirty="0">
                <a:ea typeface="+mj-lt"/>
                <a:cs typeface="+mj-lt"/>
              </a:rPr>
              <a:t>¿Y </a:t>
            </a:r>
            <a:r>
              <a:rPr lang="en-US" b="0" i="1" dirty="0" err="1">
                <a:ea typeface="+mj-lt"/>
                <a:cs typeface="+mj-lt"/>
              </a:rPr>
              <a:t>tu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agüela</a:t>
            </a:r>
            <a:r>
              <a:rPr lang="en-US" b="0" i="1" dirty="0">
                <a:ea typeface="+mj-lt"/>
                <a:cs typeface="+mj-lt"/>
              </a:rPr>
              <a:t>, </a:t>
            </a:r>
            <a:r>
              <a:rPr lang="en-US" b="0" i="1" dirty="0" err="1">
                <a:ea typeface="+mj-lt"/>
                <a:cs typeface="+mj-lt"/>
              </a:rPr>
              <a:t>aonde</a:t>
            </a:r>
            <a:r>
              <a:rPr lang="en-US" b="0" i="1" dirty="0">
                <a:ea typeface="+mj-lt"/>
                <a:cs typeface="+mj-lt"/>
              </a:rPr>
              <a:t> </a:t>
            </a:r>
            <a:r>
              <a:rPr lang="en-US" b="0" i="1" dirty="0" err="1">
                <a:ea typeface="+mj-lt"/>
                <a:cs typeface="+mj-lt"/>
              </a:rPr>
              <a:t>ejtá</a:t>
            </a:r>
            <a:r>
              <a:rPr lang="en-US" b="0" i="1" dirty="0">
                <a:ea typeface="+mj-lt"/>
                <a:cs typeface="+mj-lt"/>
              </a:rPr>
              <a:t>?)</a:t>
            </a:r>
            <a:endParaRPr lang="ja-JP" altLang="en-US" b="0" dirty="0">
              <a:cs typeface="Segoe UI"/>
            </a:endParaRPr>
          </a:p>
          <a:p>
            <a:br>
              <a:rPr lang="en-US" dirty="0">
                <a:solidFill>
                  <a:srgbClr val="FF2625"/>
                </a:solidFill>
              </a:rPr>
            </a:br>
            <a:endParaRPr lang="en-US" dirty="0">
              <a:cs typeface="Segoe U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854" y="2497667"/>
            <a:ext cx="6477000" cy="32766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dirty="0">
              <a:cs typeface="Segoe UI"/>
            </a:endParaRPr>
          </a:p>
          <a:p>
            <a:r>
              <a:rPr lang="en-US" sz="3500" b="0" dirty="0">
                <a:ea typeface="+mn-lt"/>
                <a:cs typeface="+mn-lt"/>
              </a:rPr>
              <a:t>¿</a:t>
            </a:r>
            <a:r>
              <a:rPr lang="en-US" sz="3500" b="0" dirty="0" err="1">
                <a:ea typeface="+mn-lt"/>
                <a:cs typeface="+mn-lt"/>
              </a:rPr>
              <a:t>Disej</a:t>
            </a:r>
            <a:r>
              <a:rPr lang="en-US" sz="3500" b="0" dirty="0">
                <a:ea typeface="+mn-lt"/>
                <a:cs typeface="+mn-lt"/>
              </a:rPr>
              <a:t> que mi bemba </a:t>
            </a:r>
            <a:r>
              <a:rPr lang="en-US" sz="3500" b="0" dirty="0" err="1">
                <a:ea typeface="+mn-lt"/>
                <a:cs typeface="+mn-lt"/>
              </a:rPr>
              <a:t>ej</a:t>
            </a:r>
            <a:r>
              <a:rPr lang="en-US" sz="3500" b="0" dirty="0">
                <a:ea typeface="+mn-lt"/>
                <a:cs typeface="+mn-lt"/>
              </a:rPr>
              <a:t> </a:t>
            </a:r>
            <a:r>
              <a:rPr lang="en-US" sz="3500" b="0" dirty="0" err="1">
                <a:ea typeface="+mn-lt"/>
                <a:cs typeface="+mn-lt"/>
              </a:rPr>
              <a:t>grande</a:t>
            </a:r>
            <a:r>
              <a:rPr lang="en-US" sz="3500" b="0" dirty="0">
                <a:ea typeface="+mn-lt"/>
                <a:cs typeface="+mn-lt"/>
              </a:rPr>
              <a:t> </a:t>
            </a:r>
            <a:br>
              <a:rPr lang="en-US" sz="3500" b="0" dirty="0">
                <a:ea typeface="+mn-lt"/>
                <a:cs typeface="+mn-lt"/>
              </a:rPr>
            </a:br>
            <a:r>
              <a:rPr lang="en-US" sz="3500" b="0" dirty="0">
                <a:ea typeface="+mn-lt"/>
                <a:cs typeface="+mn-lt"/>
              </a:rPr>
              <a:t>Y mi </a:t>
            </a:r>
            <a:r>
              <a:rPr lang="en-US" sz="3500" b="0" dirty="0" err="1">
                <a:ea typeface="+mn-lt"/>
                <a:cs typeface="+mn-lt"/>
              </a:rPr>
              <a:t>pasa</a:t>
            </a:r>
            <a:r>
              <a:rPr lang="en-US" sz="3500" b="0" dirty="0">
                <a:ea typeface="+mn-lt"/>
                <a:cs typeface="+mn-lt"/>
              </a:rPr>
              <a:t> </a:t>
            </a:r>
            <a:r>
              <a:rPr lang="en-US" sz="3500" b="0" dirty="0" err="1">
                <a:ea typeface="+mn-lt"/>
                <a:cs typeface="+mn-lt"/>
              </a:rPr>
              <a:t>colorá</a:t>
            </a:r>
            <a:r>
              <a:rPr lang="en-US" sz="3500" b="0" dirty="0">
                <a:ea typeface="+mn-lt"/>
                <a:cs typeface="+mn-lt"/>
              </a:rPr>
              <a:t>? </a:t>
            </a:r>
            <a:br>
              <a:rPr lang="en-US" sz="3500" b="0" dirty="0">
                <a:ea typeface="+mn-lt"/>
                <a:cs typeface="+mn-lt"/>
              </a:rPr>
            </a:br>
            <a:r>
              <a:rPr lang="en-US" sz="3500" b="0" dirty="0">
                <a:ea typeface="+mn-lt"/>
                <a:cs typeface="+mn-lt"/>
              </a:rPr>
              <a:t>Pero </a:t>
            </a:r>
            <a:r>
              <a:rPr lang="en-US" sz="3500" b="0" dirty="0" err="1">
                <a:ea typeface="+mn-lt"/>
                <a:cs typeface="+mn-lt"/>
              </a:rPr>
              <a:t>dijme</a:t>
            </a:r>
            <a:r>
              <a:rPr lang="en-US" sz="3500" b="0" dirty="0">
                <a:ea typeface="+mn-lt"/>
                <a:cs typeface="+mn-lt"/>
              </a:rPr>
              <a:t>, por la </a:t>
            </a:r>
            <a:r>
              <a:rPr lang="en-US" sz="3500" b="0" dirty="0" err="1">
                <a:ea typeface="+mn-lt"/>
                <a:cs typeface="+mn-lt"/>
              </a:rPr>
              <a:t>vijne</a:t>
            </a:r>
            <a:r>
              <a:rPr lang="en-US" sz="3500" b="0" dirty="0">
                <a:ea typeface="+mn-lt"/>
                <a:cs typeface="+mn-lt"/>
              </a:rPr>
              <a:t>,</a:t>
            </a:r>
            <a:br>
              <a:rPr lang="en-US" sz="3500" b="0" dirty="0">
                <a:ea typeface="+mn-lt"/>
                <a:cs typeface="+mn-lt"/>
              </a:rPr>
            </a:br>
            <a:r>
              <a:rPr lang="en-US" sz="3500" b="0" dirty="0">
                <a:ea typeface="+mn-lt"/>
                <a:cs typeface="+mn-lt"/>
              </a:rPr>
              <a:t>¿Y </a:t>
            </a:r>
            <a:r>
              <a:rPr lang="en-US" sz="3500" b="0" dirty="0" err="1">
                <a:ea typeface="+mn-lt"/>
                <a:cs typeface="+mn-lt"/>
              </a:rPr>
              <a:t>tu</a:t>
            </a:r>
            <a:r>
              <a:rPr lang="en-US" sz="3500" b="0" dirty="0">
                <a:ea typeface="+mn-lt"/>
                <a:cs typeface="+mn-lt"/>
              </a:rPr>
              <a:t> </a:t>
            </a:r>
            <a:r>
              <a:rPr lang="en-US" sz="3500" b="0" dirty="0" err="1">
                <a:ea typeface="+mn-lt"/>
                <a:cs typeface="+mn-lt"/>
              </a:rPr>
              <a:t>agüela</a:t>
            </a:r>
            <a:r>
              <a:rPr lang="en-US" sz="3500" b="0" dirty="0">
                <a:ea typeface="+mn-lt"/>
                <a:cs typeface="+mn-lt"/>
              </a:rPr>
              <a:t>, </a:t>
            </a:r>
            <a:r>
              <a:rPr lang="en-US" sz="3500" b="0" dirty="0" err="1">
                <a:ea typeface="+mn-lt"/>
                <a:cs typeface="+mn-lt"/>
              </a:rPr>
              <a:t>aonde</a:t>
            </a:r>
            <a:r>
              <a:rPr lang="en-US" sz="3500" b="0" dirty="0">
                <a:ea typeface="+mn-lt"/>
                <a:cs typeface="+mn-lt"/>
              </a:rPr>
              <a:t> </a:t>
            </a:r>
            <a:r>
              <a:rPr lang="en-US" sz="3500" b="0" dirty="0" err="1">
                <a:ea typeface="+mn-lt"/>
                <a:cs typeface="+mn-lt"/>
              </a:rPr>
              <a:t>ejtá</a:t>
            </a:r>
            <a:r>
              <a:rPr lang="en-US" sz="3500" b="0" dirty="0">
                <a:ea typeface="+mn-lt"/>
                <a:cs typeface="+mn-lt"/>
              </a:rPr>
              <a:t>? </a:t>
            </a:r>
          </a:p>
          <a:p>
            <a:endParaRPr lang="en-US" sz="2800" b="0" dirty="0">
              <a:ea typeface="+mn-lt"/>
              <a:cs typeface="+mn-lt"/>
            </a:endParaRPr>
          </a:p>
          <a:p>
            <a:br>
              <a:rPr lang="en-US" sz="2800" b="0" dirty="0">
                <a:ea typeface="+mn-lt"/>
                <a:cs typeface="+mn-lt"/>
              </a:rPr>
            </a:br>
            <a:endParaRPr lang="en-US" sz="2800" b="0">
              <a:ea typeface="+mn-lt"/>
              <a:cs typeface="+mn-lt"/>
            </a:endParaRPr>
          </a:p>
          <a:p>
            <a:endParaRPr lang="en-US"/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pPr lvl="1"/>
            <a:endParaRPr lang="en-US" sz="2800" dirty="0">
              <a:cs typeface="Segoe UI"/>
            </a:endParaRPr>
          </a:p>
          <a:p>
            <a:endParaRPr lang="en-US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74625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4">
      <a:dk1>
        <a:srgbClr val="000000"/>
      </a:dk1>
      <a:lt1>
        <a:srgbClr val="FFFFFF"/>
      </a:lt1>
      <a:dk2>
        <a:srgbClr val="000000"/>
      </a:dk2>
      <a:lt2>
        <a:srgbClr val="E6E6E6"/>
      </a:lt2>
      <a:accent1>
        <a:srgbClr val="0078D4"/>
      </a:accent1>
      <a:accent2>
        <a:srgbClr val="007788"/>
      </a:accent2>
      <a:accent3>
        <a:srgbClr val="297C2A"/>
      </a:accent3>
      <a:accent4>
        <a:srgbClr val="FF2625"/>
      </a:accent4>
      <a:accent5>
        <a:srgbClr val="FE4387"/>
      </a:accent5>
      <a:accent6>
        <a:srgbClr val="D7D7D7"/>
      </a:accent6>
      <a:hlink>
        <a:srgbClr val="51E5FF"/>
      </a:hlink>
      <a:folHlink>
        <a:srgbClr val="0078D4"/>
      </a:folHlink>
    </a:clrScheme>
    <a:fontScheme name="Custom 4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panic Heritage Template_LW.pot  -  AutoRecovered" id="{0019F9B1-4944-4C3D-BD71-31454C82D899}" vid="{3EED11B8-4CEA-4EF8-BEA8-9CD170BA1D8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9A2CAE0-6B1F-40A5-853C-FCF4D4DD9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495144-B44D-41C6-A6BC-6CBBE0B43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32F492-CA3B-4148-BFCA-BDEC356E512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1028</Words>
  <Application>Microsoft Macintosh PowerPoint</Application>
  <PresentationFormat>寬螢幕</PresentationFormat>
  <Paragraphs>130</Paragraphs>
  <Slides>19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3" baseType="lpstr">
      <vt:lpstr>Arial</vt:lpstr>
      <vt:lpstr>Calibri</vt:lpstr>
      <vt:lpstr>Segoe UI</vt:lpstr>
      <vt:lpstr>Office Theme</vt:lpstr>
      <vt:lpstr>La Puertorriqueñidad en la Literatura Hispana </vt:lpstr>
      <vt:lpstr>La Puertorriqueñidad en la Literatura Hispana</vt:lpstr>
      <vt:lpstr>¿Qué es la Literatura Hispana?</vt:lpstr>
      <vt:lpstr>¿Qué es la Puertorriqueñidad?</vt:lpstr>
      <vt:lpstr>Las seis etapas de la Puertorriqueñidad en la Literatura Hispana</vt:lpstr>
      <vt:lpstr>(1) ¿Y Tu Abuela Dónde Está?(¿Y tu agüela, aonde ejtá?)  </vt:lpstr>
      <vt:lpstr>(1) ¿Y Tu Abuela Dónde Está?(¿Y tu agüela, aonde ejtá?)  </vt:lpstr>
      <vt:lpstr>(1) ¿Y Tu Abuela Dónde Está?(¿Y tu agüela, aonde ejtá?)  </vt:lpstr>
      <vt:lpstr>(1) ¿Y Tu Abuela Dónde Está?(¿Y tu agüela, aonde ejtá?)  </vt:lpstr>
      <vt:lpstr>(1) ¿Y Tu Abuela Dónde Está?(¿Y tu agüela, aonde ejtá?)  </vt:lpstr>
      <vt:lpstr>(1) ¿Y Tu Abuela Dónde Está?(¿Y tu agüela, aonde ejtá?)  </vt:lpstr>
      <vt:lpstr>(1) ¿Y Tu Abuela Dónde Está?(¿Y tu agüela, aonde ejtá?)  </vt:lpstr>
      <vt:lpstr>(2) El movimiento Nuyorican </vt:lpstr>
      <vt:lpstr>(3) “Cuando Yo Era Puertorriqueña”</vt:lpstr>
      <vt:lpstr>(a) Conflictos familiares</vt:lpstr>
      <vt:lpstr>(b) Inestabilidad económica y pobreza</vt:lpstr>
      <vt:lpstr>(c) La resistencia y la superación como individuo</vt:lpstr>
      <vt:lpstr>Conclusión </vt:lpstr>
      <vt:lpstr>Recursos 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 </dc:title>
  <dc:subject/>
  <dc:creator/>
  <cp:keywords/>
  <dc:description/>
  <cp:lastModifiedBy>Chun-Chao Wang</cp:lastModifiedBy>
  <cp:revision>482</cp:revision>
  <dcterms:created xsi:type="dcterms:W3CDTF">2021-12-07T11:20:41Z</dcterms:created>
  <dcterms:modified xsi:type="dcterms:W3CDTF">2021-12-15T17:00:01Z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